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9"/>
  </p:notesMasterIdLst>
  <p:sldIdLst>
    <p:sldId id="256" r:id="rId3"/>
    <p:sldId id="257" r:id="rId4"/>
    <p:sldId id="260" r:id="rId5"/>
    <p:sldId id="262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120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E558F-60B2-41D8-9712-B137CE127854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490F4-5A4C-473C-B878-A8E9D907F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7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90F4-5A4C-473C-B878-A8E9D907FD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4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/>
                </a:gs>
                <a:gs pos="65000">
                  <a:schemeClr val="tx1"/>
                </a:gs>
                <a:gs pos="32000">
                  <a:schemeClr val="tx1"/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11" descr="PPP_SHIGH_TLE_Circuit_Wave2.png"/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>
                    <a:alpha val="50000"/>
                  </a:schemeClr>
                </a:gs>
                <a:gs pos="65000">
                  <a:schemeClr val="tx1">
                    <a:alpha val="50000"/>
                  </a:schemeClr>
                </a:gs>
                <a:gs pos="32000">
                  <a:schemeClr val="tx1">
                    <a:alpha val="50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LE_Circuit_Wave.png"/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PPP_SHIGH_TLE_Circuit_Wave.png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40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077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8382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F7D6C72-D4D7-4947-A192-92CB8530121C}" type="datetimeFigureOut">
              <a:rPr lang="en-US" smtClean="0"/>
              <a:pPr/>
              <a:t>10/3/2014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9565A35-BF1F-4345-B456-4D29F1280597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F7D6C72-D4D7-4947-A192-92CB8530121C}" type="datetimeFigureOut">
              <a:rPr lang="en-US" smtClean="0"/>
              <a:pPr/>
              <a:t>10/3/2014</a:t>
            </a:fld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9565A35-BF1F-4345-B456-4D29F1280597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Cisco Systems Architecture:</a:t>
            </a:r>
            <a:br>
              <a:rPr lang="en-US" dirty="0" smtClean="0"/>
            </a:br>
            <a:r>
              <a:rPr lang="en-US" dirty="0" smtClean="0"/>
              <a:t>Enterprise Resource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657600"/>
            <a:ext cx="6781800" cy="2590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Bryan Bain</a:t>
            </a:r>
          </a:p>
          <a:p>
            <a:r>
              <a:rPr lang="en-US" sz="2800" dirty="0" smtClean="0"/>
              <a:t>Marianne Ries</a:t>
            </a:r>
          </a:p>
          <a:p>
            <a:r>
              <a:rPr lang="en-US" sz="2800" dirty="0" smtClean="0"/>
              <a:t>Paul Wylie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ERP and Why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Current systems insufficient to support anticipated compounded growth or respond to changing environment</a:t>
            </a:r>
          </a:p>
          <a:p>
            <a:r>
              <a:rPr lang="en-US" sz="2400" dirty="0" smtClean="0"/>
              <a:t>Rapidly changing, innovative industry, bringing together voice, data, and video into one network – the Internet – efficiently and economically</a:t>
            </a:r>
          </a:p>
          <a:p>
            <a:r>
              <a:rPr lang="en-US" sz="2400" dirty="0" smtClean="0"/>
              <a:t>Would establish the centerpiece from which all platforms and IT applications would be replaced over 2 years at a cost of $100 million</a:t>
            </a:r>
          </a:p>
          <a:p>
            <a:r>
              <a:rPr lang="en-US" sz="2400" dirty="0" smtClean="0"/>
              <a:t>Board pitch: Modify business process for sustainable competitive advantage versus traditional ROI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Problems Did Cisco Face?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Time: Existing systems failure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Could not wait for Order Entry, Finance, and Manufacturing to formulate separate systems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Limiting growth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Could not be implemented in Q4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9 month timeline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Support: Vendors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Had to be very experienced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Had to be committed long-term partners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Had to have substantial stake in success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Had to be of comparable size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Had to be aligned with Cisco philosophy</a:t>
            </a:r>
          </a:p>
        </p:txBody>
      </p:sp>
    </p:spTree>
    <p:extLst>
      <p:ext uri="{BB962C8B-B14F-4D97-AF65-F5344CB8AC3E}">
        <p14:creationId xmlns:p14="http://schemas.microsoft.com/office/powerpoint/2010/main" val="151079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Was Required to Succeed?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Executive leadership</a:t>
            </a:r>
          </a:p>
          <a:p>
            <a:r>
              <a:rPr lang="en-US" sz="2400" dirty="0" smtClean="0"/>
              <a:t>Standardization (very limited customization)</a:t>
            </a:r>
          </a:p>
          <a:p>
            <a:r>
              <a:rPr lang="en-US" sz="2400" dirty="0" smtClean="0"/>
              <a:t>Leverage best talent, internal and external</a:t>
            </a:r>
          </a:p>
          <a:p>
            <a:r>
              <a:rPr lang="en-US" sz="2400" dirty="0" smtClean="0"/>
              <a:t>Key Vendors (KPMG, Oracle, and Hardware) and unique contracts – bore responsibility and costs for fixes after go-live and cooperative teamwork partners addressing issues and problems</a:t>
            </a:r>
          </a:p>
          <a:p>
            <a:r>
              <a:rPr lang="en-US" sz="2400" dirty="0" smtClean="0"/>
              <a:t>Product scalability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744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Retrospective Analysis of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? Incremental roll out versus one go live date</a:t>
            </a:r>
          </a:p>
          <a:p>
            <a:r>
              <a:rPr lang="en-US" sz="2000" dirty="0" smtClean="0"/>
              <a:t>? More time upfront for thorough analysis of needs and requirements as well as risk analysis versus speedy development focused around issues</a:t>
            </a:r>
          </a:p>
          <a:p>
            <a:r>
              <a:rPr lang="en-US" sz="2000" dirty="0" smtClean="0"/>
              <a:t>Structure: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Team responsibilities  - go live readiness assessment determined by each functional lead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Readiness testing system (CRP 1, CRP 2, CRP 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Weekly management meetings</a:t>
            </a:r>
          </a:p>
          <a:p>
            <a:r>
              <a:rPr lang="en-US" sz="2000" dirty="0" smtClean="0"/>
              <a:t>Vendors – critical partnerships before and after implementation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991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Could ERP-Based Applications Align With Cisco Corporate Strategy?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001000" cy="3992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Efficient integration of acquisitions</a:t>
            </a:r>
          </a:p>
          <a:p>
            <a:r>
              <a:rPr lang="en-US" sz="2000" dirty="0" smtClean="0"/>
              <a:t>Set industry standards for networking</a:t>
            </a:r>
          </a:p>
          <a:p>
            <a:r>
              <a:rPr lang="en-US" sz="2000" dirty="0" smtClean="0"/>
              <a:t>Improve efficiency of  supply chain</a:t>
            </a:r>
          </a:p>
          <a:p>
            <a:r>
              <a:rPr lang="en-US" sz="2000" dirty="0" smtClean="0"/>
              <a:t>Meeting diverse customer base needs and exceeding customer expectations through more efficient technical support and one stop shopping</a:t>
            </a:r>
          </a:p>
          <a:p>
            <a:r>
              <a:rPr lang="en-US" sz="2000" dirty="0" smtClean="0"/>
              <a:t>Cost effective and comprehensive employee support and education</a:t>
            </a:r>
          </a:p>
          <a:p>
            <a:endParaRPr lang="en-US" sz="2000" dirty="0"/>
          </a:p>
          <a:p>
            <a:r>
              <a:rPr lang="en-US" sz="2000" dirty="0" smtClean="0"/>
              <a:t>End Result?  Competitive Advantage and Increased Shareholder Value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665531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4">
  <a:themeElements>
    <a:clrScheme name="PresPro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7030A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BAEB92F-B35A-4BD8-A5A6-3467DA456C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Binary waves design template</Template>
  <TotalTime>211</TotalTime>
  <Words>347</Words>
  <Application>Microsoft Office PowerPoint</Application>
  <PresentationFormat>On-screen Show (4:3)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Presentation14</vt:lpstr>
      <vt:lpstr>Cisco Systems Architecture: Enterprise Resource Planning</vt:lpstr>
      <vt:lpstr>Why ERP and Why Now?</vt:lpstr>
      <vt:lpstr>What Problems Did Cisco Face?</vt:lpstr>
      <vt:lpstr>What Was Required to Succeed?</vt:lpstr>
      <vt:lpstr>Retrospective Analysis of Implementation</vt:lpstr>
      <vt:lpstr>How Could ERP-Based Applications Align With Cisco Corporate Strategy?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Marianne Ries</dc:creator>
  <cp:keywords/>
  <dc:description>2010 abstract powerpoint template from presentationpro.com</dc:description>
  <cp:lastModifiedBy>Marianne Ries</cp:lastModifiedBy>
  <cp:revision>24</cp:revision>
  <dcterms:created xsi:type="dcterms:W3CDTF">2014-10-02T02:16:16Z</dcterms:created>
  <dcterms:modified xsi:type="dcterms:W3CDTF">2014-10-03T16:14:04Z</dcterms:modified>
  <cp:category>2010 abstract curves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TC018813609991</vt:lpwstr>
  </property>
</Properties>
</file>