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63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44" autoAdjust="0"/>
    <p:restoredTop sz="94660"/>
  </p:normalViewPr>
  <p:slideViewPr>
    <p:cSldViewPr>
      <p:cViewPr varScale="1">
        <p:scale>
          <a:sx n="91" d="100"/>
          <a:sy n="91" d="100"/>
        </p:scale>
        <p:origin x="-90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AD5D4E-EBF2-400C-980C-E4EA4FA247F5}" type="doc">
      <dgm:prSet loTypeId="urn:microsoft.com/office/officeart/2005/8/layout/balance1" loCatId="relationship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31A4807F-B131-4114-AAEC-29A32A81C168}">
      <dgm:prSet phldrT="[Text]"/>
      <dgm:spPr/>
      <dgm:t>
        <a:bodyPr/>
        <a:lstStyle/>
        <a:p>
          <a:r>
            <a:rPr lang="en-US" dirty="0" smtClean="0"/>
            <a:t>Centralized</a:t>
          </a:r>
          <a:endParaRPr lang="en-US" dirty="0"/>
        </a:p>
      </dgm:t>
    </dgm:pt>
    <dgm:pt modelId="{D750A110-1D45-46C2-B41A-5917D7B17841}" type="parTrans" cxnId="{4DD1194E-91C0-409A-B621-EF328ED20E9C}">
      <dgm:prSet/>
      <dgm:spPr/>
      <dgm:t>
        <a:bodyPr/>
        <a:lstStyle/>
        <a:p>
          <a:endParaRPr lang="en-US"/>
        </a:p>
      </dgm:t>
    </dgm:pt>
    <dgm:pt modelId="{D9BC32B1-D03A-4971-A9AA-96D3B7AA34E5}" type="sibTrans" cxnId="{4DD1194E-91C0-409A-B621-EF328ED20E9C}">
      <dgm:prSet/>
      <dgm:spPr/>
      <dgm:t>
        <a:bodyPr/>
        <a:lstStyle/>
        <a:p>
          <a:endParaRPr lang="en-US"/>
        </a:p>
      </dgm:t>
    </dgm:pt>
    <dgm:pt modelId="{283F31F9-4CA0-44DC-8549-143CBEBDD31F}">
      <dgm:prSet phldrT="[Text]"/>
      <dgm:spPr/>
      <dgm:t>
        <a:bodyPr/>
        <a:lstStyle/>
        <a:p>
          <a:r>
            <a:rPr lang="en-US" dirty="0" smtClean="0"/>
            <a:t>Control</a:t>
          </a:r>
          <a:endParaRPr lang="en-US" dirty="0"/>
        </a:p>
      </dgm:t>
    </dgm:pt>
    <dgm:pt modelId="{14EF372F-6854-417F-B035-C3001F4AA3E6}" type="parTrans" cxnId="{2E0F90FE-EEDB-4957-BA3D-1F78DF148DA5}">
      <dgm:prSet/>
      <dgm:spPr/>
      <dgm:t>
        <a:bodyPr/>
        <a:lstStyle/>
        <a:p>
          <a:endParaRPr lang="en-US"/>
        </a:p>
      </dgm:t>
    </dgm:pt>
    <dgm:pt modelId="{B52CC26D-839A-47B1-A0D7-6CD2465C8AD8}" type="sibTrans" cxnId="{2E0F90FE-EEDB-4957-BA3D-1F78DF148DA5}">
      <dgm:prSet/>
      <dgm:spPr/>
      <dgm:t>
        <a:bodyPr/>
        <a:lstStyle/>
        <a:p>
          <a:endParaRPr lang="en-US"/>
        </a:p>
      </dgm:t>
    </dgm:pt>
    <dgm:pt modelId="{D54141B8-ACF0-4F35-9BE0-3FDBC4E19D8D}">
      <dgm:prSet phldrT="[Text]"/>
      <dgm:spPr/>
      <dgm:t>
        <a:bodyPr/>
        <a:lstStyle/>
        <a:p>
          <a:r>
            <a:rPr lang="en-US" dirty="0" smtClean="0"/>
            <a:t>Decentralized</a:t>
          </a:r>
          <a:endParaRPr lang="en-US" dirty="0"/>
        </a:p>
      </dgm:t>
    </dgm:pt>
    <dgm:pt modelId="{096D6A1F-B5C0-439D-ABE3-0B59117D2A41}" type="parTrans" cxnId="{440737EF-3C61-4A36-92A1-E57C968EA92E}">
      <dgm:prSet/>
      <dgm:spPr/>
      <dgm:t>
        <a:bodyPr/>
        <a:lstStyle/>
        <a:p>
          <a:endParaRPr lang="en-US"/>
        </a:p>
      </dgm:t>
    </dgm:pt>
    <dgm:pt modelId="{49682AC2-7EF6-4960-9162-FD7E986D8725}" type="sibTrans" cxnId="{440737EF-3C61-4A36-92A1-E57C968EA92E}">
      <dgm:prSet/>
      <dgm:spPr/>
      <dgm:t>
        <a:bodyPr/>
        <a:lstStyle/>
        <a:p>
          <a:endParaRPr lang="en-US"/>
        </a:p>
      </dgm:t>
    </dgm:pt>
    <dgm:pt modelId="{BD53B3E5-B99A-4EF1-BB02-7AF1C0919B98}">
      <dgm:prSet phldrT="[Text]"/>
      <dgm:spPr/>
      <dgm:t>
        <a:bodyPr/>
        <a:lstStyle/>
        <a:p>
          <a:r>
            <a:rPr lang="en-US" dirty="0" smtClean="0"/>
            <a:t>Innovation</a:t>
          </a:r>
          <a:endParaRPr lang="en-US" dirty="0"/>
        </a:p>
      </dgm:t>
    </dgm:pt>
    <dgm:pt modelId="{EE630DB6-FEE0-4D2B-9FBD-90BE0DF09493}" type="parTrans" cxnId="{E34B719E-418B-4C11-8162-AF2797C49F39}">
      <dgm:prSet/>
      <dgm:spPr/>
      <dgm:t>
        <a:bodyPr/>
        <a:lstStyle/>
        <a:p>
          <a:endParaRPr lang="en-US"/>
        </a:p>
      </dgm:t>
    </dgm:pt>
    <dgm:pt modelId="{C21810AE-4E40-4CCD-923C-EB8C1EF30711}" type="sibTrans" cxnId="{E34B719E-418B-4C11-8162-AF2797C49F39}">
      <dgm:prSet/>
      <dgm:spPr/>
      <dgm:t>
        <a:bodyPr/>
        <a:lstStyle/>
        <a:p>
          <a:endParaRPr lang="en-US"/>
        </a:p>
      </dgm:t>
    </dgm:pt>
    <dgm:pt modelId="{08B25FF9-7D2F-4343-B710-B8689B685DF3}">
      <dgm:prSet phldrT="[Text]"/>
      <dgm:spPr/>
      <dgm:t>
        <a:bodyPr/>
        <a:lstStyle/>
        <a:p>
          <a:r>
            <a:rPr lang="en-US" dirty="0" smtClean="0"/>
            <a:t>Customization</a:t>
          </a:r>
          <a:endParaRPr lang="en-US" dirty="0"/>
        </a:p>
      </dgm:t>
    </dgm:pt>
    <dgm:pt modelId="{858323FC-91F5-4236-8630-6782768F36D7}" type="parTrans" cxnId="{00953BDF-A47E-4A50-B7D6-A707B703EEB7}">
      <dgm:prSet/>
      <dgm:spPr/>
      <dgm:t>
        <a:bodyPr/>
        <a:lstStyle/>
        <a:p>
          <a:endParaRPr lang="en-US"/>
        </a:p>
      </dgm:t>
    </dgm:pt>
    <dgm:pt modelId="{B9FD9217-5DEE-4278-9454-B8C36CD34B2D}" type="sibTrans" cxnId="{00953BDF-A47E-4A50-B7D6-A707B703EEB7}">
      <dgm:prSet/>
      <dgm:spPr/>
      <dgm:t>
        <a:bodyPr/>
        <a:lstStyle/>
        <a:p>
          <a:endParaRPr lang="en-US"/>
        </a:p>
      </dgm:t>
    </dgm:pt>
    <dgm:pt modelId="{6CDB84B2-73BD-418B-8FD8-C19C3AC5CEAA}">
      <dgm:prSet phldrT="[Text]"/>
      <dgm:spPr/>
      <dgm:t>
        <a:bodyPr/>
        <a:lstStyle/>
        <a:p>
          <a:r>
            <a:rPr lang="en-US" dirty="0" smtClean="0"/>
            <a:t>Agility</a:t>
          </a:r>
          <a:endParaRPr lang="en-US" dirty="0"/>
        </a:p>
      </dgm:t>
    </dgm:pt>
    <dgm:pt modelId="{99F58320-454D-48EF-B591-C3B7C0B2490F}" type="parTrans" cxnId="{C6BD3CEC-1C84-42A7-A556-C4FEA63DA001}">
      <dgm:prSet/>
      <dgm:spPr/>
      <dgm:t>
        <a:bodyPr/>
        <a:lstStyle/>
        <a:p>
          <a:endParaRPr lang="en-US"/>
        </a:p>
      </dgm:t>
    </dgm:pt>
    <dgm:pt modelId="{E5C689D8-B1E0-4C70-A5F7-745E9C344A29}" type="sibTrans" cxnId="{C6BD3CEC-1C84-42A7-A556-C4FEA63DA001}">
      <dgm:prSet/>
      <dgm:spPr/>
      <dgm:t>
        <a:bodyPr/>
        <a:lstStyle/>
        <a:p>
          <a:endParaRPr lang="en-US"/>
        </a:p>
      </dgm:t>
    </dgm:pt>
    <dgm:pt modelId="{4C709A86-147E-4490-909A-585495282907}">
      <dgm:prSet phldrT="[Text]"/>
      <dgm:spPr/>
      <dgm:t>
        <a:bodyPr/>
        <a:lstStyle/>
        <a:p>
          <a:r>
            <a:rPr lang="en-US" dirty="0" smtClean="0"/>
            <a:t>Reliability</a:t>
          </a:r>
          <a:endParaRPr lang="en-US" dirty="0"/>
        </a:p>
      </dgm:t>
    </dgm:pt>
    <dgm:pt modelId="{F8D86233-F162-4276-818B-0914451C1EBF}" type="parTrans" cxnId="{9434B2DB-7F79-4A31-9683-E0D8F06C1A15}">
      <dgm:prSet/>
      <dgm:spPr/>
      <dgm:t>
        <a:bodyPr/>
        <a:lstStyle/>
        <a:p>
          <a:endParaRPr lang="en-US"/>
        </a:p>
      </dgm:t>
    </dgm:pt>
    <dgm:pt modelId="{6D0AF186-07A7-4677-8855-610D8365A3BD}" type="sibTrans" cxnId="{9434B2DB-7F79-4A31-9683-E0D8F06C1A15}">
      <dgm:prSet/>
      <dgm:spPr/>
      <dgm:t>
        <a:bodyPr/>
        <a:lstStyle/>
        <a:p>
          <a:endParaRPr lang="en-US"/>
        </a:p>
      </dgm:t>
    </dgm:pt>
    <dgm:pt modelId="{D81F646D-2841-4385-8057-2B2A8CF91270}">
      <dgm:prSet phldrT="[Text]"/>
      <dgm:spPr/>
      <dgm:t>
        <a:bodyPr/>
        <a:lstStyle/>
        <a:p>
          <a:r>
            <a:rPr lang="en-US" dirty="0" smtClean="0"/>
            <a:t>Scale</a:t>
          </a:r>
          <a:endParaRPr lang="en-US" dirty="0"/>
        </a:p>
      </dgm:t>
    </dgm:pt>
    <dgm:pt modelId="{369BD51B-9472-4500-BD8D-1DB9F061D367}" type="parTrans" cxnId="{68C0D0F1-C9B6-476E-81ED-F3A928964B33}">
      <dgm:prSet/>
      <dgm:spPr/>
      <dgm:t>
        <a:bodyPr/>
        <a:lstStyle/>
        <a:p>
          <a:endParaRPr lang="en-US"/>
        </a:p>
      </dgm:t>
    </dgm:pt>
    <dgm:pt modelId="{B5DACBA3-61E3-4EB1-928E-3CD58540BE61}" type="sibTrans" cxnId="{68C0D0F1-C9B6-476E-81ED-F3A928964B33}">
      <dgm:prSet/>
      <dgm:spPr/>
      <dgm:t>
        <a:bodyPr/>
        <a:lstStyle/>
        <a:p>
          <a:endParaRPr lang="en-US"/>
        </a:p>
      </dgm:t>
    </dgm:pt>
    <dgm:pt modelId="{513B6EC3-034B-4AC5-9A9F-CC1F23E0E3D5}" type="pres">
      <dgm:prSet presAssocID="{7EAD5D4E-EBF2-400C-980C-E4EA4FA247F5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1A3BFE-E21A-4AE7-8D03-DA195AAA9B23}" type="pres">
      <dgm:prSet presAssocID="{7EAD5D4E-EBF2-400C-980C-E4EA4FA247F5}" presName="dummyMaxCanvas" presStyleCnt="0"/>
      <dgm:spPr/>
    </dgm:pt>
    <dgm:pt modelId="{3C29C919-501A-44C8-8EF0-673BB2F5959A}" type="pres">
      <dgm:prSet presAssocID="{7EAD5D4E-EBF2-400C-980C-E4EA4FA247F5}" presName="parentComposite" presStyleCnt="0"/>
      <dgm:spPr/>
    </dgm:pt>
    <dgm:pt modelId="{3C9893BD-311E-4B00-BB12-C5E749C8969F}" type="pres">
      <dgm:prSet presAssocID="{7EAD5D4E-EBF2-400C-980C-E4EA4FA247F5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1C15C9F3-04B4-413E-A5A5-461174D160D7}" type="pres">
      <dgm:prSet presAssocID="{7EAD5D4E-EBF2-400C-980C-E4EA4FA247F5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CDA7BD9E-ACC8-41F1-8E44-BD8A8377F54B}" type="pres">
      <dgm:prSet presAssocID="{7EAD5D4E-EBF2-400C-980C-E4EA4FA247F5}" presName="childrenComposite" presStyleCnt="0"/>
      <dgm:spPr/>
    </dgm:pt>
    <dgm:pt modelId="{4DEC0945-70B9-49E1-8F30-A91D09C4A359}" type="pres">
      <dgm:prSet presAssocID="{7EAD5D4E-EBF2-400C-980C-E4EA4FA247F5}" presName="dummyMaxCanvas_ChildArea" presStyleCnt="0"/>
      <dgm:spPr/>
    </dgm:pt>
    <dgm:pt modelId="{184AAF57-3B5B-44C3-BAE6-276891E280E5}" type="pres">
      <dgm:prSet presAssocID="{7EAD5D4E-EBF2-400C-980C-E4EA4FA247F5}" presName="fulcrum" presStyleLbl="alignAccFollowNode1" presStyleIdx="2" presStyleCnt="4"/>
      <dgm:spPr/>
    </dgm:pt>
    <dgm:pt modelId="{F0210D3A-689B-4A2A-A835-33436AA5C3D6}" type="pres">
      <dgm:prSet presAssocID="{7EAD5D4E-EBF2-400C-980C-E4EA4FA247F5}" presName="balance_33" presStyleLbl="alignAccFollowNode1" presStyleIdx="3" presStyleCnt="4">
        <dgm:presLayoutVars>
          <dgm:bulletEnabled val="1"/>
        </dgm:presLayoutVars>
      </dgm:prSet>
      <dgm:spPr/>
    </dgm:pt>
    <dgm:pt modelId="{E37C5543-1780-432E-8D03-72AC95F9A9AD}" type="pres">
      <dgm:prSet presAssocID="{7EAD5D4E-EBF2-400C-980C-E4EA4FA247F5}" presName="right_33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C4682F-BA9C-4087-B26A-0A3ECAD0805A}" type="pres">
      <dgm:prSet presAssocID="{7EAD5D4E-EBF2-400C-980C-E4EA4FA247F5}" presName="right_33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9E3B1D-640B-4A06-977B-EE7E4E2740DD}" type="pres">
      <dgm:prSet presAssocID="{7EAD5D4E-EBF2-400C-980C-E4EA4FA247F5}" presName="right_33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8FF2D8-FE85-450A-9FA1-C4242FC75496}" type="pres">
      <dgm:prSet presAssocID="{7EAD5D4E-EBF2-400C-980C-E4EA4FA247F5}" presName="left_33_1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9E3A95-95DB-4D23-B4D7-E3805D3C235A}" type="pres">
      <dgm:prSet presAssocID="{7EAD5D4E-EBF2-400C-980C-E4EA4FA247F5}" presName="left_33_2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964544-B012-43C8-877B-F69D880E34D4}" type="pres">
      <dgm:prSet presAssocID="{7EAD5D4E-EBF2-400C-980C-E4EA4FA247F5}" presName="left_33_3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0737EF-3C61-4A36-92A1-E57C968EA92E}" srcId="{7EAD5D4E-EBF2-400C-980C-E4EA4FA247F5}" destId="{D54141B8-ACF0-4F35-9BE0-3FDBC4E19D8D}" srcOrd="1" destOrd="0" parTransId="{096D6A1F-B5C0-439D-ABE3-0B59117D2A41}" sibTransId="{49682AC2-7EF6-4960-9162-FD7E986D8725}"/>
    <dgm:cxn modelId="{2E0F90FE-EEDB-4957-BA3D-1F78DF148DA5}" srcId="{31A4807F-B131-4114-AAEC-29A32A81C168}" destId="{283F31F9-4CA0-44DC-8549-143CBEBDD31F}" srcOrd="0" destOrd="0" parTransId="{14EF372F-6854-417F-B035-C3001F4AA3E6}" sibTransId="{B52CC26D-839A-47B1-A0D7-6CD2465C8AD8}"/>
    <dgm:cxn modelId="{E2176721-3001-4D9E-9F94-D2FF2FA3DBBA}" type="presOf" srcId="{283F31F9-4CA0-44DC-8549-143CBEBDD31F}" destId="{9A8FF2D8-FE85-450A-9FA1-C4242FC75496}" srcOrd="0" destOrd="0" presId="urn:microsoft.com/office/officeart/2005/8/layout/balance1"/>
    <dgm:cxn modelId="{7A2B06B0-ED9E-40D0-85B7-9C48EA95EEA5}" type="presOf" srcId="{08B25FF9-7D2F-4343-B710-B8689B685DF3}" destId="{4CC4682F-BA9C-4087-B26A-0A3ECAD0805A}" srcOrd="0" destOrd="0" presId="urn:microsoft.com/office/officeart/2005/8/layout/balance1"/>
    <dgm:cxn modelId="{9434B2DB-7F79-4A31-9683-E0D8F06C1A15}" srcId="{31A4807F-B131-4114-AAEC-29A32A81C168}" destId="{4C709A86-147E-4490-909A-585495282907}" srcOrd="1" destOrd="0" parTransId="{F8D86233-F162-4276-818B-0914451C1EBF}" sibTransId="{6D0AF186-07A7-4677-8855-610D8365A3BD}"/>
    <dgm:cxn modelId="{E34B719E-418B-4C11-8162-AF2797C49F39}" srcId="{D54141B8-ACF0-4F35-9BE0-3FDBC4E19D8D}" destId="{BD53B3E5-B99A-4EF1-BB02-7AF1C0919B98}" srcOrd="0" destOrd="0" parTransId="{EE630DB6-FEE0-4D2B-9FBD-90BE0DF09493}" sibTransId="{C21810AE-4E40-4CCD-923C-EB8C1EF30711}"/>
    <dgm:cxn modelId="{00953BDF-A47E-4A50-B7D6-A707B703EEB7}" srcId="{D54141B8-ACF0-4F35-9BE0-3FDBC4E19D8D}" destId="{08B25FF9-7D2F-4343-B710-B8689B685DF3}" srcOrd="1" destOrd="0" parTransId="{858323FC-91F5-4236-8630-6782768F36D7}" sibTransId="{B9FD9217-5DEE-4278-9454-B8C36CD34B2D}"/>
    <dgm:cxn modelId="{C6BD3CEC-1C84-42A7-A556-C4FEA63DA001}" srcId="{D54141B8-ACF0-4F35-9BE0-3FDBC4E19D8D}" destId="{6CDB84B2-73BD-418B-8FD8-C19C3AC5CEAA}" srcOrd="2" destOrd="0" parTransId="{99F58320-454D-48EF-B591-C3B7C0B2490F}" sibTransId="{E5C689D8-B1E0-4C70-A5F7-745E9C344A29}"/>
    <dgm:cxn modelId="{68C0D0F1-C9B6-476E-81ED-F3A928964B33}" srcId="{31A4807F-B131-4114-AAEC-29A32A81C168}" destId="{D81F646D-2841-4385-8057-2B2A8CF91270}" srcOrd="2" destOrd="0" parTransId="{369BD51B-9472-4500-BD8D-1DB9F061D367}" sibTransId="{B5DACBA3-61E3-4EB1-928E-3CD58540BE61}"/>
    <dgm:cxn modelId="{6F06B2FC-4997-4650-BF8E-EE13717324C4}" type="presOf" srcId="{6CDB84B2-73BD-418B-8FD8-C19C3AC5CEAA}" destId="{769E3B1D-640B-4A06-977B-EE7E4E2740DD}" srcOrd="0" destOrd="0" presId="urn:microsoft.com/office/officeart/2005/8/layout/balance1"/>
    <dgm:cxn modelId="{F58FA948-D816-41FE-80FE-E08AF68275DD}" type="presOf" srcId="{31A4807F-B131-4114-AAEC-29A32A81C168}" destId="{3C9893BD-311E-4B00-BB12-C5E749C8969F}" srcOrd="0" destOrd="0" presId="urn:microsoft.com/office/officeart/2005/8/layout/balance1"/>
    <dgm:cxn modelId="{F8F51EE7-B8D8-4335-8261-ADF464DEAD06}" type="presOf" srcId="{4C709A86-147E-4490-909A-585495282907}" destId="{009E3A95-95DB-4D23-B4D7-E3805D3C235A}" srcOrd="0" destOrd="0" presId="urn:microsoft.com/office/officeart/2005/8/layout/balance1"/>
    <dgm:cxn modelId="{4DD1194E-91C0-409A-B621-EF328ED20E9C}" srcId="{7EAD5D4E-EBF2-400C-980C-E4EA4FA247F5}" destId="{31A4807F-B131-4114-AAEC-29A32A81C168}" srcOrd="0" destOrd="0" parTransId="{D750A110-1D45-46C2-B41A-5917D7B17841}" sibTransId="{D9BC32B1-D03A-4971-A9AA-96D3B7AA34E5}"/>
    <dgm:cxn modelId="{51E27F1F-BA40-4D13-8B83-56B92065C01B}" type="presOf" srcId="{BD53B3E5-B99A-4EF1-BB02-7AF1C0919B98}" destId="{E37C5543-1780-432E-8D03-72AC95F9A9AD}" srcOrd="0" destOrd="0" presId="urn:microsoft.com/office/officeart/2005/8/layout/balance1"/>
    <dgm:cxn modelId="{CA11200B-D464-4A05-813F-4AF303105D66}" type="presOf" srcId="{D54141B8-ACF0-4F35-9BE0-3FDBC4E19D8D}" destId="{1C15C9F3-04B4-413E-A5A5-461174D160D7}" srcOrd="0" destOrd="0" presId="urn:microsoft.com/office/officeart/2005/8/layout/balance1"/>
    <dgm:cxn modelId="{B3AE68A8-797C-4A48-BA34-32B62929EE93}" type="presOf" srcId="{D81F646D-2841-4385-8057-2B2A8CF91270}" destId="{C3964544-B012-43C8-877B-F69D880E34D4}" srcOrd="0" destOrd="0" presId="urn:microsoft.com/office/officeart/2005/8/layout/balance1"/>
    <dgm:cxn modelId="{87231C87-7663-4DFD-A390-9AEFF3A465C5}" type="presOf" srcId="{7EAD5D4E-EBF2-400C-980C-E4EA4FA247F5}" destId="{513B6EC3-034B-4AC5-9A9F-CC1F23E0E3D5}" srcOrd="0" destOrd="0" presId="urn:microsoft.com/office/officeart/2005/8/layout/balance1"/>
    <dgm:cxn modelId="{E6AFE301-A234-4FB7-BFF0-449741F40FBE}" type="presParOf" srcId="{513B6EC3-034B-4AC5-9A9F-CC1F23E0E3D5}" destId="{DB1A3BFE-E21A-4AE7-8D03-DA195AAA9B23}" srcOrd="0" destOrd="0" presId="urn:microsoft.com/office/officeart/2005/8/layout/balance1"/>
    <dgm:cxn modelId="{75A23FAA-7122-433F-914D-9C6881C39942}" type="presParOf" srcId="{513B6EC3-034B-4AC5-9A9F-CC1F23E0E3D5}" destId="{3C29C919-501A-44C8-8EF0-673BB2F5959A}" srcOrd="1" destOrd="0" presId="urn:microsoft.com/office/officeart/2005/8/layout/balance1"/>
    <dgm:cxn modelId="{34B143FF-DC35-4DD6-B1DB-06FEC700E24C}" type="presParOf" srcId="{3C29C919-501A-44C8-8EF0-673BB2F5959A}" destId="{3C9893BD-311E-4B00-BB12-C5E749C8969F}" srcOrd="0" destOrd="0" presId="urn:microsoft.com/office/officeart/2005/8/layout/balance1"/>
    <dgm:cxn modelId="{CA164C0E-9772-4D0A-A1E9-4D2BA5FBE255}" type="presParOf" srcId="{3C29C919-501A-44C8-8EF0-673BB2F5959A}" destId="{1C15C9F3-04B4-413E-A5A5-461174D160D7}" srcOrd="1" destOrd="0" presId="urn:microsoft.com/office/officeart/2005/8/layout/balance1"/>
    <dgm:cxn modelId="{8E22A265-E224-44B8-921C-F68500489564}" type="presParOf" srcId="{513B6EC3-034B-4AC5-9A9F-CC1F23E0E3D5}" destId="{CDA7BD9E-ACC8-41F1-8E44-BD8A8377F54B}" srcOrd="2" destOrd="0" presId="urn:microsoft.com/office/officeart/2005/8/layout/balance1"/>
    <dgm:cxn modelId="{6DB5433D-4628-46DB-AC9B-417BA55C37B5}" type="presParOf" srcId="{CDA7BD9E-ACC8-41F1-8E44-BD8A8377F54B}" destId="{4DEC0945-70B9-49E1-8F30-A91D09C4A359}" srcOrd="0" destOrd="0" presId="urn:microsoft.com/office/officeart/2005/8/layout/balance1"/>
    <dgm:cxn modelId="{BD3CE1B0-D8EE-4BFF-B55C-0BEF1A88455B}" type="presParOf" srcId="{CDA7BD9E-ACC8-41F1-8E44-BD8A8377F54B}" destId="{184AAF57-3B5B-44C3-BAE6-276891E280E5}" srcOrd="1" destOrd="0" presId="urn:microsoft.com/office/officeart/2005/8/layout/balance1"/>
    <dgm:cxn modelId="{CA311B48-1B3A-4CAD-AF1D-D3BB3EC4453C}" type="presParOf" srcId="{CDA7BD9E-ACC8-41F1-8E44-BD8A8377F54B}" destId="{F0210D3A-689B-4A2A-A835-33436AA5C3D6}" srcOrd="2" destOrd="0" presId="urn:microsoft.com/office/officeart/2005/8/layout/balance1"/>
    <dgm:cxn modelId="{54EA30E5-BDD2-4884-A8AB-40BB2F88F75E}" type="presParOf" srcId="{CDA7BD9E-ACC8-41F1-8E44-BD8A8377F54B}" destId="{E37C5543-1780-432E-8D03-72AC95F9A9AD}" srcOrd="3" destOrd="0" presId="urn:microsoft.com/office/officeart/2005/8/layout/balance1"/>
    <dgm:cxn modelId="{FEA83D57-C276-445D-8B02-0ED80ECF2D06}" type="presParOf" srcId="{CDA7BD9E-ACC8-41F1-8E44-BD8A8377F54B}" destId="{4CC4682F-BA9C-4087-B26A-0A3ECAD0805A}" srcOrd="4" destOrd="0" presId="urn:microsoft.com/office/officeart/2005/8/layout/balance1"/>
    <dgm:cxn modelId="{6D2C815E-53CC-4A36-9AD4-D18F740E0B49}" type="presParOf" srcId="{CDA7BD9E-ACC8-41F1-8E44-BD8A8377F54B}" destId="{769E3B1D-640B-4A06-977B-EE7E4E2740DD}" srcOrd="5" destOrd="0" presId="urn:microsoft.com/office/officeart/2005/8/layout/balance1"/>
    <dgm:cxn modelId="{B2B79359-51BE-46A6-BEB3-8A61A813BE27}" type="presParOf" srcId="{CDA7BD9E-ACC8-41F1-8E44-BD8A8377F54B}" destId="{9A8FF2D8-FE85-450A-9FA1-C4242FC75496}" srcOrd="6" destOrd="0" presId="urn:microsoft.com/office/officeart/2005/8/layout/balance1"/>
    <dgm:cxn modelId="{47AC4D7A-559C-4D72-8D84-E38CB391FB00}" type="presParOf" srcId="{CDA7BD9E-ACC8-41F1-8E44-BD8A8377F54B}" destId="{009E3A95-95DB-4D23-B4D7-E3805D3C235A}" srcOrd="7" destOrd="0" presId="urn:microsoft.com/office/officeart/2005/8/layout/balance1"/>
    <dgm:cxn modelId="{C90D12A0-E79D-433A-AEDB-9FE357F8230E}" type="presParOf" srcId="{CDA7BD9E-ACC8-41F1-8E44-BD8A8377F54B}" destId="{C3964544-B012-43C8-877B-F69D880E34D4}" srcOrd="8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1F19D0-B42C-409E-B7D0-642A88CF5CE0}" type="doc">
      <dgm:prSet loTypeId="urn:microsoft.com/office/officeart/2005/8/layout/radial1" loCatId="cycle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C2A72E0-0D60-4742-9941-3F6B2B4F4DA7}">
      <dgm:prSet/>
      <dgm:spPr/>
      <dgm:t>
        <a:bodyPr/>
        <a:lstStyle/>
        <a:p>
          <a:pPr rtl="0"/>
          <a:r>
            <a:rPr lang="en-US" dirty="0" smtClean="0"/>
            <a:t>The Cloud</a:t>
          </a:r>
          <a:endParaRPr lang="en-US" dirty="0"/>
        </a:p>
      </dgm:t>
    </dgm:pt>
    <dgm:pt modelId="{E655C5B3-2A51-46A0-BCDE-D15DE9790795}" type="parTrans" cxnId="{14B99138-CC2B-4CC5-81FC-061D2619DA3D}">
      <dgm:prSet/>
      <dgm:spPr/>
      <dgm:t>
        <a:bodyPr/>
        <a:lstStyle/>
        <a:p>
          <a:endParaRPr lang="en-US"/>
        </a:p>
      </dgm:t>
    </dgm:pt>
    <dgm:pt modelId="{C1A8FD69-A08C-49AC-B2D0-77A78629B786}" type="sibTrans" cxnId="{14B99138-CC2B-4CC5-81FC-061D2619DA3D}">
      <dgm:prSet/>
      <dgm:spPr/>
      <dgm:t>
        <a:bodyPr/>
        <a:lstStyle/>
        <a:p>
          <a:endParaRPr lang="en-US"/>
        </a:p>
      </dgm:t>
    </dgm:pt>
    <dgm:pt modelId="{E7AF183B-8A34-41FA-965B-3C314C58FE8E}">
      <dgm:prSet/>
      <dgm:spPr/>
      <dgm:t>
        <a:bodyPr/>
        <a:lstStyle/>
        <a:p>
          <a:pPr rtl="0"/>
          <a:r>
            <a:rPr lang="en-US" dirty="0" smtClean="0"/>
            <a:t>Enterprise Systems</a:t>
          </a:r>
          <a:endParaRPr lang="en-US" dirty="0"/>
        </a:p>
      </dgm:t>
    </dgm:pt>
    <dgm:pt modelId="{69868931-7767-442A-B8A7-1AFFC8C79EA9}" type="parTrans" cxnId="{0409DB0D-2614-45E0-8166-16B11910BE32}">
      <dgm:prSet/>
      <dgm:spPr/>
      <dgm:t>
        <a:bodyPr/>
        <a:lstStyle/>
        <a:p>
          <a:endParaRPr lang="en-US"/>
        </a:p>
      </dgm:t>
    </dgm:pt>
    <dgm:pt modelId="{E49C07A1-5FDF-4120-BE6E-B0C3698E6C53}" type="sibTrans" cxnId="{0409DB0D-2614-45E0-8166-16B11910BE32}">
      <dgm:prSet/>
      <dgm:spPr/>
      <dgm:t>
        <a:bodyPr/>
        <a:lstStyle/>
        <a:p>
          <a:endParaRPr lang="en-US"/>
        </a:p>
      </dgm:t>
    </dgm:pt>
    <dgm:pt modelId="{8191DEF0-31B7-4BD9-BB52-9ECA95690333}">
      <dgm:prSet/>
      <dgm:spPr/>
      <dgm:t>
        <a:bodyPr/>
        <a:lstStyle/>
        <a:p>
          <a:pPr rtl="0"/>
          <a:r>
            <a:rPr lang="en-US" dirty="0" smtClean="0"/>
            <a:t>Web 2.0</a:t>
          </a:r>
          <a:endParaRPr lang="en-US" dirty="0"/>
        </a:p>
      </dgm:t>
    </dgm:pt>
    <dgm:pt modelId="{526B8BE4-B9F8-4444-AA18-14FC0D68C209}" type="parTrans" cxnId="{0F36B5AF-6774-432C-95EA-3E943D33CA48}">
      <dgm:prSet/>
      <dgm:spPr/>
      <dgm:t>
        <a:bodyPr/>
        <a:lstStyle/>
        <a:p>
          <a:endParaRPr lang="en-US"/>
        </a:p>
      </dgm:t>
    </dgm:pt>
    <dgm:pt modelId="{9D8B52AF-6ACE-446B-84C6-731EA7D8EC84}" type="sibTrans" cxnId="{0F36B5AF-6774-432C-95EA-3E943D33CA48}">
      <dgm:prSet/>
      <dgm:spPr/>
      <dgm:t>
        <a:bodyPr/>
        <a:lstStyle/>
        <a:p>
          <a:endParaRPr lang="en-US"/>
        </a:p>
      </dgm:t>
    </dgm:pt>
    <dgm:pt modelId="{1359076C-2BF7-47D7-9B52-5868BA8D1C26}">
      <dgm:prSet/>
      <dgm:spPr/>
      <dgm:t>
        <a:bodyPr/>
        <a:lstStyle/>
        <a:p>
          <a:pPr rtl="0"/>
          <a:r>
            <a:rPr lang="en-US" dirty="0" smtClean="0"/>
            <a:t>Knowledge Management</a:t>
          </a:r>
          <a:endParaRPr lang="en-US" dirty="0"/>
        </a:p>
      </dgm:t>
    </dgm:pt>
    <dgm:pt modelId="{58BEBA69-2A51-4055-92D5-4359D20E63BC}" type="parTrans" cxnId="{B3D2C677-6C32-4AC6-AB8C-5B73A8FF5366}">
      <dgm:prSet/>
      <dgm:spPr/>
      <dgm:t>
        <a:bodyPr/>
        <a:lstStyle/>
        <a:p>
          <a:endParaRPr lang="en-US"/>
        </a:p>
      </dgm:t>
    </dgm:pt>
    <dgm:pt modelId="{4AB55D0F-75AA-4718-B451-B70909FB6D8D}" type="sibTrans" cxnId="{B3D2C677-6C32-4AC6-AB8C-5B73A8FF5366}">
      <dgm:prSet/>
      <dgm:spPr/>
      <dgm:t>
        <a:bodyPr/>
        <a:lstStyle/>
        <a:p>
          <a:endParaRPr lang="en-US"/>
        </a:p>
      </dgm:t>
    </dgm:pt>
    <dgm:pt modelId="{0DF59AFC-CD90-425A-8917-48AFFC2EBC87}">
      <dgm:prSet/>
      <dgm:spPr/>
      <dgm:t>
        <a:bodyPr/>
        <a:lstStyle/>
        <a:p>
          <a:pPr rtl="0"/>
          <a:r>
            <a:rPr lang="en-US" dirty="0" smtClean="0"/>
            <a:t>Business Intelligence</a:t>
          </a:r>
          <a:endParaRPr lang="en-US" dirty="0"/>
        </a:p>
      </dgm:t>
    </dgm:pt>
    <dgm:pt modelId="{DCCB5E0F-FCD5-41B7-BA53-EA7C6D8357DE}" type="parTrans" cxnId="{5DFC547A-1F9A-44F3-98E0-4B36B3900D06}">
      <dgm:prSet/>
      <dgm:spPr/>
      <dgm:t>
        <a:bodyPr/>
        <a:lstStyle/>
        <a:p>
          <a:endParaRPr lang="en-US"/>
        </a:p>
      </dgm:t>
    </dgm:pt>
    <dgm:pt modelId="{1BD19C5A-F7E2-474E-B3C6-458918993B2E}" type="sibTrans" cxnId="{5DFC547A-1F9A-44F3-98E0-4B36B3900D06}">
      <dgm:prSet/>
      <dgm:spPr/>
      <dgm:t>
        <a:bodyPr/>
        <a:lstStyle/>
        <a:p>
          <a:endParaRPr lang="en-US"/>
        </a:p>
      </dgm:t>
    </dgm:pt>
    <dgm:pt modelId="{5A7AE0D6-4C8E-4FE0-B413-99210C761282}">
      <dgm:prSet/>
      <dgm:spPr/>
      <dgm:t>
        <a:bodyPr/>
        <a:lstStyle/>
        <a:p>
          <a:pPr rtl="0"/>
          <a:r>
            <a:rPr lang="en-US" dirty="0" smtClean="0"/>
            <a:t>Governance Model</a:t>
          </a:r>
          <a:endParaRPr lang="en-US" dirty="0"/>
        </a:p>
      </dgm:t>
    </dgm:pt>
    <dgm:pt modelId="{1FC4D21E-E3B7-46AE-B963-9B1DE5FF43DA}" type="parTrans" cxnId="{8A9EA1A7-65D0-4A16-AC28-9C54EDBA7198}">
      <dgm:prSet/>
      <dgm:spPr/>
      <dgm:t>
        <a:bodyPr/>
        <a:lstStyle/>
        <a:p>
          <a:endParaRPr lang="en-US"/>
        </a:p>
      </dgm:t>
    </dgm:pt>
    <dgm:pt modelId="{DABA28F0-ABC3-4E40-B7DD-D02A3B42C7C3}" type="sibTrans" cxnId="{8A9EA1A7-65D0-4A16-AC28-9C54EDBA7198}">
      <dgm:prSet/>
      <dgm:spPr/>
      <dgm:t>
        <a:bodyPr/>
        <a:lstStyle/>
        <a:p>
          <a:endParaRPr lang="en-US"/>
        </a:p>
      </dgm:t>
    </dgm:pt>
    <dgm:pt modelId="{67C41408-79BB-43EF-8225-4DEC0D729B16}" type="pres">
      <dgm:prSet presAssocID="{241F19D0-B42C-409E-B7D0-642A88CF5CE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EA4405-5741-45A6-893E-421578418E25}" type="pres">
      <dgm:prSet presAssocID="{5A7AE0D6-4C8E-4FE0-B413-99210C761282}" presName="centerShape" presStyleLbl="node0" presStyleIdx="0" presStyleCnt="1"/>
      <dgm:spPr/>
      <dgm:t>
        <a:bodyPr/>
        <a:lstStyle/>
        <a:p>
          <a:endParaRPr lang="en-US"/>
        </a:p>
      </dgm:t>
    </dgm:pt>
    <dgm:pt modelId="{56188F05-1E5D-41D7-994A-24986EB32255}" type="pres">
      <dgm:prSet presAssocID="{E655C5B3-2A51-46A0-BCDE-D15DE9790795}" presName="Name9" presStyleLbl="parChTrans1D2" presStyleIdx="0" presStyleCnt="5"/>
      <dgm:spPr/>
      <dgm:t>
        <a:bodyPr/>
        <a:lstStyle/>
        <a:p>
          <a:endParaRPr lang="en-US"/>
        </a:p>
      </dgm:t>
    </dgm:pt>
    <dgm:pt modelId="{4C542750-DD4D-4357-BCB0-AA5A9C1FBD97}" type="pres">
      <dgm:prSet presAssocID="{E655C5B3-2A51-46A0-BCDE-D15DE979079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2ECB543A-9FAB-4DF4-9B13-013244E0FFE5}" type="pres">
      <dgm:prSet presAssocID="{8C2A72E0-0D60-4742-9941-3F6B2B4F4DA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8CB1D8-2D69-4896-BC70-4E6893AD6C97}" type="pres">
      <dgm:prSet presAssocID="{69868931-7767-442A-B8A7-1AFFC8C79EA9}" presName="Name9" presStyleLbl="parChTrans1D2" presStyleIdx="1" presStyleCnt="5"/>
      <dgm:spPr/>
      <dgm:t>
        <a:bodyPr/>
        <a:lstStyle/>
        <a:p>
          <a:endParaRPr lang="en-US"/>
        </a:p>
      </dgm:t>
    </dgm:pt>
    <dgm:pt modelId="{7A28A445-3090-4A63-988A-92670B782605}" type="pres">
      <dgm:prSet presAssocID="{69868931-7767-442A-B8A7-1AFFC8C79EA9}" presName="connTx" presStyleLbl="parChTrans1D2" presStyleIdx="1" presStyleCnt="5"/>
      <dgm:spPr/>
      <dgm:t>
        <a:bodyPr/>
        <a:lstStyle/>
        <a:p>
          <a:endParaRPr lang="en-US"/>
        </a:p>
      </dgm:t>
    </dgm:pt>
    <dgm:pt modelId="{F95DB758-22E8-4961-B367-6B71FDE284A9}" type="pres">
      <dgm:prSet presAssocID="{E7AF183B-8A34-41FA-965B-3C314C58FE8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D7DA8-1A9F-4372-AD85-5B85B29EDCF4}" type="pres">
      <dgm:prSet presAssocID="{526B8BE4-B9F8-4444-AA18-14FC0D68C209}" presName="Name9" presStyleLbl="parChTrans1D2" presStyleIdx="2" presStyleCnt="5"/>
      <dgm:spPr/>
      <dgm:t>
        <a:bodyPr/>
        <a:lstStyle/>
        <a:p>
          <a:endParaRPr lang="en-US"/>
        </a:p>
      </dgm:t>
    </dgm:pt>
    <dgm:pt modelId="{5CD09A82-C8C3-445A-BB72-179E300AF95E}" type="pres">
      <dgm:prSet presAssocID="{526B8BE4-B9F8-4444-AA18-14FC0D68C209}" presName="connTx" presStyleLbl="parChTrans1D2" presStyleIdx="2" presStyleCnt="5"/>
      <dgm:spPr/>
      <dgm:t>
        <a:bodyPr/>
        <a:lstStyle/>
        <a:p>
          <a:endParaRPr lang="en-US"/>
        </a:p>
      </dgm:t>
    </dgm:pt>
    <dgm:pt modelId="{9E03C432-B22B-43FF-8834-C6FC72E924A3}" type="pres">
      <dgm:prSet presAssocID="{8191DEF0-31B7-4BD9-BB52-9ECA9569033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BB962-29FE-40C8-AD40-23306C0B1F03}" type="pres">
      <dgm:prSet presAssocID="{58BEBA69-2A51-4055-92D5-4359D20E63BC}" presName="Name9" presStyleLbl="parChTrans1D2" presStyleIdx="3" presStyleCnt="5"/>
      <dgm:spPr/>
      <dgm:t>
        <a:bodyPr/>
        <a:lstStyle/>
        <a:p>
          <a:endParaRPr lang="en-US"/>
        </a:p>
      </dgm:t>
    </dgm:pt>
    <dgm:pt modelId="{6550BC22-80E1-40EB-B69F-746BA678D65D}" type="pres">
      <dgm:prSet presAssocID="{58BEBA69-2A51-4055-92D5-4359D20E63BC}" presName="connTx" presStyleLbl="parChTrans1D2" presStyleIdx="3" presStyleCnt="5"/>
      <dgm:spPr/>
      <dgm:t>
        <a:bodyPr/>
        <a:lstStyle/>
        <a:p>
          <a:endParaRPr lang="en-US"/>
        </a:p>
      </dgm:t>
    </dgm:pt>
    <dgm:pt modelId="{902A1D2B-44FD-4D5F-B11F-5D7E1167847B}" type="pres">
      <dgm:prSet presAssocID="{1359076C-2BF7-47D7-9B52-5868BA8D1C2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E68592-F8E7-4948-8CEB-58CEAF266D11}" type="pres">
      <dgm:prSet presAssocID="{DCCB5E0F-FCD5-41B7-BA53-EA7C6D8357DE}" presName="Name9" presStyleLbl="parChTrans1D2" presStyleIdx="4" presStyleCnt="5"/>
      <dgm:spPr/>
      <dgm:t>
        <a:bodyPr/>
        <a:lstStyle/>
        <a:p>
          <a:endParaRPr lang="en-US"/>
        </a:p>
      </dgm:t>
    </dgm:pt>
    <dgm:pt modelId="{016E7F5E-2EC1-4F31-A9B8-B33DEC225FF1}" type="pres">
      <dgm:prSet presAssocID="{DCCB5E0F-FCD5-41B7-BA53-EA7C6D8357DE}" presName="connTx" presStyleLbl="parChTrans1D2" presStyleIdx="4" presStyleCnt="5"/>
      <dgm:spPr/>
      <dgm:t>
        <a:bodyPr/>
        <a:lstStyle/>
        <a:p>
          <a:endParaRPr lang="en-US"/>
        </a:p>
      </dgm:t>
    </dgm:pt>
    <dgm:pt modelId="{F93A6052-9FFA-4648-BE17-E797138B0E68}" type="pres">
      <dgm:prSet presAssocID="{0DF59AFC-CD90-425A-8917-48AFFC2EBC8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B99138-CC2B-4CC5-81FC-061D2619DA3D}" srcId="{5A7AE0D6-4C8E-4FE0-B413-99210C761282}" destId="{8C2A72E0-0D60-4742-9941-3F6B2B4F4DA7}" srcOrd="0" destOrd="0" parTransId="{E655C5B3-2A51-46A0-BCDE-D15DE9790795}" sibTransId="{C1A8FD69-A08C-49AC-B2D0-77A78629B786}"/>
    <dgm:cxn modelId="{5DFC547A-1F9A-44F3-98E0-4B36B3900D06}" srcId="{5A7AE0D6-4C8E-4FE0-B413-99210C761282}" destId="{0DF59AFC-CD90-425A-8917-48AFFC2EBC87}" srcOrd="4" destOrd="0" parTransId="{DCCB5E0F-FCD5-41B7-BA53-EA7C6D8357DE}" sibTransId="{1BD19C5A-F7E2-474E-B3C6-458918993B2E}"/>
    <dgm:cxn modelId="{0DE0BD17-24D3-41C4-87F2-0A3215CF425D}" type="presOf" srcId="{8191DEF0-31B7-4BD9-BB52-9ECA95690333}" destId="{9E03C432-B22B-43FF-8834-C6FC72E924A3}" srcOrd="0" destOrd="0" presId="urn:microsoft.com/office/officeart/2005/8/layout/radial1"/>
    <dgm:cxn modelId="{0409DB0D-2614-45E0-8166-16B11910BE32}" srcId="{5A7AE0D6-4C8E-4FE0-B413-99210C761282}" destId="{E7AF183B-8A34-41FA-965B-3C314C58FE8E}" srcOrd="1" destOrd="0" parTransId="{69868931-7767-442A-B8A7-1AFFC8C79EA9}" sibTransId="{E49C07A1-5FDF-4120-BE6E-B0C3698E6C53}"/>
    <dgm:cxn modelId="{7076D47F-E2FB-4824-893F-4471CCF294A3}" type="presOf" srcId="{241F19D0-B42C-409E-B7D0-642A88CF5CE0}" destId="{67C41408-79BB-43EF-8225-4DEC0D729B16}" srcOrd="0" destOrd="0" presId="urn:microsoft.com/office/officeart/2005/8/layout/radial1"/>
    <dgm:cxn modelId="{48524E72-7C17-40AB-90DB-C18C5D7F4F58}" type="presOf" srcId="{0DF59AFC-CD90-425A-8917-48AFFC2EBC87}" destId="{F93A6052-9FFA-4648-BE17-E797138B0E68}" srcOrd="0" destOrd="0" presId="urn:microsoft.com/office/officeart/2005/8/layout/radial1"/>
    <dgm:cxn modelId="{1F5846DC-CD82-4C6B-81E9-10531A26B107}" type="presOf" srcId="{69868931-7767-442A-B8A7-1AFFC8C79EA9}" destId="{8A8CB1D8-2D69-4896-BC70-4E6893AD6C97}" srcOrd="0" destOrd="0" presId="urn:microsoft.com/office/officeart/2005/8/layout/radial1"/>
    <dgm:cxn modelId="{39F4145E-91D1-4C71-8F89-FA8520DF44A4}" type="presOf" srcId="{58BEBA69-2A51-4055-92D5-4359D20E63BC}" destId="{6550BC22-80E1-40EB-B69F-746BA678D65D}" srcOrd="1" destOrd="0" presId="urn:microsoft.com/office/officeart/2005/8/layout/radial1"/>
    <dgm:cxn modelId="{8A9EA1A7-65D0-4A16-AC28-9C54EDBA7198}" srcId="{241F19D0-B42C-409E-B7D0-642A88CF5CE0}" destId="{5A7AE0D6-4C8E-4FE0-B413-99210C761282}" srcOrd="0" destOrd="0" parTransId="{1FC4D21E-E3B7-46AE-B963-9B1DE5FF43DA}" sibTransId="{DABA28F0-ABC3-4E40-B7DD-D02A3B42C7C3}"/>
    <dgm:cxn modelId="{B6975A94-FB74-498F-8226-F31A3BADC9D5}" type="presOf" srcId="{526B8BE4-B9F8-4444-AA18-14FC0D68C209}" destId="{C2AD7DA8-1A9F-4372-AD85-5B85B29EDCF4}" srcOrd="0" destOrd="0" presId="urn:microsoft.com/office/officeart/2005/8/layout/radial1"/>
    <dgm:cxn modelId="{2EF2B783-3AED-422F-8EDA-1C65E14615CC}" type="presOf" srcId="{69868931-7767-442A-B8A7-1AFFC8C79EA9}" destId="{7A28A445-3090-4A63-988A-92670B782605}" srcOrd="1" destOrd="0" presId="urn:microsoft.com/office/officeart/2005/8/layout/radial1"/>
    <dgm:cxn modelId="{AB9C4861-5144-42AF-9197-87CAF76708A6}" type="presOf" srcId="{5A7AE0D6-4C8E-4FE0-B413-99210C761282}" destId="{71EA4405-5741-45A6-893E-421578418E25}" srcOrd="0" destOrd="0" presId="urn:microsoft.com/office/officeart/2005/8/layout/radial1"/>
    <dgm:cxn modelId="{F214C37C-0631-4669-82DE-8E46AB6D3377}" type="presOf" srcId="{E655C5B3-2A51-46A0-BCDE-D15DE9790795}" destId="{4C542750-DD4D-4357-BCB0-AA5A9C1FBD97}" srcOrd="1" destOrd="0" presId="urn:microsoft.com/office/officeart/2005/8/layout/radial1"/>
    <dgm:cxn modelId="{C7CAC3D6-5625-417E-B56E-605C9E657530}" type="presOf" srcId="{DCCB5E0F-FCD5-41B7-BA53-EA7C6D8357DE}" destId="{AAE68592-F8E7-4948-8CEB-58CEAF266D11}" srcOrd="0" destOrd="0" presId="urn:microsoft.com/office/officeart/2005/8/layout/radial1"/>
    <dgm:cxn modelId="{C65C2116-813F-447D-918A-5C7508593F22}" type="presOf" srcId="{DCCB5E0F-FCD5-41B7-BA53-EA7C6D8357DE}" destId="{016E7F5E-2EC1-4F31-A9B8-B33DEC225FF1}" srcOrd="1" destOrd="0" presId="urn:microsoft.com/office/officeart/2005/8/layout/radial1"/>
    <dgm:cxn modelId="{25841713-8A16-470E-BFC5-8EA319F54DA8}" type="presOf" srcId="{E655C5B3-2A51-46A0-BCDE-D15DE9790795}" destId="{56188F05-1E5D-41D7-994A-24986EB32255}" srcOrd="0" destOrd="0" presId="urn:microsoft.com/office/officeart/2005/8/layout/radial1"/>
    <dgm:cxn modelId="{B3D2C677-6C32-4AC6-AB8C-5B73A8FF5366}" srcId="{5A7AE0D6-4C8E-4FE0-B413-99210C761282}" destId="{1359076C-2BF7-47D7-9B52-5868BA8D1C26}" srcOrd="3" destOrd="0" parTransId="{58BEBA69-2A51-4055-92D5-4359D20E63BC}" sibTransId="{4AB55D0F-75AA-4718-B451-B70909FB6D8D}"/>
    <dgm:cxn modelId="{ACFDDF9D-EEA9-43C8-8D55-FCFE7509C980}" type="presOf" srcId="{58BEBA69-2A51-4055-92D5-4359D20E63BC}" destId="{354BB962-29FE-40C8-AD40-23306C0B1F03}" srcOrd="0" destOrd="0" presId="urn:microsoft.com/office/officeart/2005/8/layout/radial1"/>
    <dgm:cxn modelId="{3FF632D6-DB58-418D-ABA6-FEFAC9DE857C}" type="presOf" srcId="{8C2A72E0-0D60-4742-9941-3F6B2B4F4DA7}" destId="{2ECB543A-9FAB-4DF4-9B13-013244E0FFE5}" srcOrd="0" destOrd="0" presId="urn:microsoft.com/office/officeart/2005/8/layout/radial1"/>
    <dgm:cxn modelId="{0F36B5AF-6774-432C-95EA-3E943D33CA48}" srcId="{5A7AE0D6-4C8E-4FE0-B413-99210C761282}" destId="{8191DEF0-31B7-4BD9-BB52-9ECA95690333}" srcOrd="2" destOrd="0" parTransId="{526B8BE4-B9F8-4444-AA18-14FC0D68C209}" sibTransId="{9D8B52AF-6ACE-446B-84C6-731EA7D8EC84}"/>
    <dgm:cxn modelId="{D9109B81-B778-4661-83A1-FC04B31FBA94}" type="presOf" srcId="{526B8BE4-B9F8-4444-AA18-14FC0D68C209}" destId="{5CD09A82-C8C3-445A-BB72-179E300AF95E}" srcOrd="1" destOrd="0" presId="urn:microsoft.com/office/officeart/2005/8/layout/radial1"/>
    <dgm:cxn modelId="{12AA50B3-9692-4ADD-9849-9B9A5441BB9A}" type="presOf" srcId="{E7AF183B-8A34-41FA-965B-3C314C58FE8E}" destId="{F95DB758-22E8-4961-B367-6B71FDE284A9}" srcOrd="0" destOrd="0" presId="urn:microsoft.com/office/officeart/2005/8/layout/radial1"/>
    <dgm:cxn modelId="{EFC5FBA1-D4A4-439A-ABEE-6F1C9795E389}" type="presOf" srcId="{1359076C-2BF7-47D7-9B52-5868BA8D1C26}" destId="{902A1D2B-44FD-4D5F-B11F-5D7E1167847B}" srcOrd="0" destOrd="0" presId="urn:microsoft.com/office/officeart/2005/8/layout/radial1"/>
    <dgm:cxn modelId="{EF257BD3-FEC4-4EC3-A9F1-1690B69C9B84}" type="presParOf" srcId="{67C41408-79BB-43EF-8225-4DEC0D729B16}" destId="{71EA4405-5741-45A6-893E-421578418E25}" srcOrd="0" destOrd="0" presId="urn:microsoft.com/office/officeart/2005/8/layout/radial1"/>
    <dgm:cxn modelId="{A85F8C62-AC09-4E9E-9967-164445B81236}" type="presParOf" srcId="{67C41408-79BB-43EF-8225-4DEC0D729B16}" destId="{56188F05-1E5D-41D7-994A-24986EB32255}" srcOrd="1" destOrd="0" presId="urn:microsoft.com/office/officeart/2005/8/layout/radial1"/>
    <dgm:cxn modelId="{CD06E994-4E8A-4F4E-B5BD-FAF4A77DC87E}" type="presParOf" srcId="{56188F05-1E5D-41D7-994A-24986EB32255}" destId="{4C542750-DD4D-4357-BCB0-AA5A9C1FBD97}" srcOrd="0" destOrd="0" presId="urn:microsoft.com/office/officeart/2005/8/layout/radial1"/>
    <dgm:cxn modelId="{9A932B1F-1FA6-434B-91DE-B2786B51A30A}" type="presParOf" srcId="{67C41408-79BB-43EF-8225-4DEC0D729B16}" destId="{2ECB543A-9FAB-4DF4-9B13-013244E0FFE5}" srcOrd="2" destOrd="0" presId="urn:microsoft.com/office/officeart/2005/8/layout/radial1"/>
    <dgm:cxn modelId="{8CBEC755-261C-4D00-B93E-415AA6AED970}" type="presParOf" srcId="{67C41408-79BB-43EF-8225-4DEC0D729B16}" destId="{8A8CB1D8-2D69-4896-BC70-4E6893AD6C97}" srcOrd="3" destOrd="0" presId="urn:microsoft.com/office/officeart/2005/8/layout/radial1"/>
    <dgm:cxn modelId="{F824B33B-A34A-49D8-838D-3D383B667200}" type="presParOf" srcId="{8A8CB1D8-2D69-4896-BC70-4E6893AD6C97}" destId="{7A28A445-3090-4A63-988A-92670B782605}" srcOrd="0" destOrd="0" presId="urn:microsoft.com/office/officeart/2005/8/layout/radial1"/>
    <dgm:cxn modelId="{B897FE18-4ACE-4D73-B0A0-F60F263E9702}" type="presParOf" srcId="{67C41408-79BB-43EF-8225-4DEC0D729B16}" destId="{F95DB758-22E8-4961-B367-6B71FDE284A9}" srcOrd="4" destOrd="0" presId="urn:microsoft.com/office/officeart/2005/8/layout/radial1"/>
    <dgm:cxn modelId="{B8AFC3C9-F288-4222-8DA5-B50B5F68D1B3}" type="presParOf" srcId="{67C41408-79BB-43EF-8225-4DEC0D729B16}" destId="{C2AD7DA8-1A9F-4372-AD85-5B85B29EDCF4}" srcOrd="5" destOrd="0" presId="urn:microsoft.com/office/officeart/2005/8/layout/radial1"/>
    <dgm:cxn modelId="{0415100F-5FE3-40AD-8A86-1B6879F6AED0}" type="presParOf" srcId="{C2AD7DA8-1A9F-4372-AD85-5B85B29EDCF4}" destId="{5CD09A82-C8C3-445A-BB72-179E300AF95E}" srcOrd="0" destOrd="0" presId="urn:microsoft.com/office/officeart/2005/8/layout/radial1"/>
    <dgm:cxn modelId="{59D5BE16-3A8F-4DFD-9676-5F0489378F56}" type="presParOf" srcId="{67C41408-79BB-43EF-8225-4DEC0D729B16}" destId="{9E03C432-B22B-43FF-8834-C6FC72E924A3}" srcOrd="6" destOrd="0" presId="urn:microsoft.com/office/officeart/2005/8/layout/radial1"/>
    <dgm:cxn modelId="{5330F04E-A2AD-41E9-BBB5-13EBC36876F4}" type="presParOf" srcId="{67C41408-79BB-43EF-8225-4DEC0D729B16}" destId="{354BB962-29FE-40C8-AD40-23306C0B1F03}" srcOrd="7" destOrd="0" presId="urn:microsoft.com/office/officeart/2005/8/layout/radial1"/>
    <dgm:cxn modelId="{5F6D404A-6D48-4928-9610-5CA432EC202F}" type="presParOf" srcId="{354BB962-29FE-40C8-AD40-23306C0B1F03}" destId="{6550BC22-80E1-40EB-B69F-746BA678D65D}" srcOrd="0" destOrd="0" presId="urn:microsoft.com/office/officeart/2005/8/layout/radial1"/>
    <dgm:cxn modelId="{2A6F3D50-70D7-4D27-A94C-7CDCF1BFCD07}" type="presParOf" srcId="{67C41408-79BB-43EF-8225-4DEC0D729B16}" destId="{902A1D2B-44FD-4D5F-B11F-5D7E1167847B}" srcOrd="8" destOrd="0" presId="urn:microsoft.com/office/officeart/2005/8/layout/radial1"/>
    <dgm:cxn modelId="{3007D9DC-EBC0-4D38-94A8-6C6CE48ECD24}" type="presParOf" srcId="{67C41408-79BB-43EF-8225-4DEC0D729B16}" destId="{AAE68592-F8E7-4948-8CEB-58CEAF266D11}" srcOrd="9" destOrd="0" presId="urn:microsoft.com/office/officeart/2005/8/layout/radial1"/>
    <dgm:cxn modelId="{96C5FF8F-6D26-486A-A44D-3AF9286803D7}" type="presParOf" srcId="{AAE68592-F8E7-4948-8CEB-58CEAF266D11}" destId="{016E7F5E-2EC1-4F31-A9B8-B33DEC225FF1}" srcOrd="0" destOrd="0" presId="urn:microsoft.com/office/officeart/2005/8/layout/radial1"/>
    <dgm:cxn modelId="{4D030F41-30F4-4F3D-874E-69768059B635}" type="presParOf" srcId="{67C41408-79BB-43EF-8225-4DEC0D729B16}" destId="{F93A6052-9FFA-4648-BE17-E797138B0E6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9893BD-311E-4B00-BB12-C5E749C8969F}">
      <dsp:nvSpPr>
        <dsp:cNvPr id="0" name=""/>
        <dsp:cNvSpPr/>
      </dsp:nvSpPr>
      <dsp:spPr>
        <a:xfrm>
          <a:off x="2258568" y="0"/>
          <a:ext cx="1892808" cy="1051560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Centralized</a:t>
          </a:r>
          <a:endParaRPr lang="en-US" sz="2300" kern="1200" dirty="0"/>
        </a:p>
      </dsp:txBody>
      <dsp:txXfrm>
        <a:off x="2289367" y="30799"/>
        <a:ext cx="1831210" cy="989962"/>
      </dsp:txXfrm>
    </dsp:sp>
    <dsp:sp modelId="{1C15C9F3-04B4-413E-A5A5-461174D160D7}">
      <dsp:nvSpPr>
        <dsp:cNvPr id="0" name=""/>
        <dsp:cNvSpPr/>
      </dsp:nvSpPr>
      <dsp:spPr>
        <a:xfrm>
          <a:off x="4992624" y="0"/>
          <a:ext cx="1892808" cy="1051560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Decentralized</a:t>
          </a:r>
          <a:endParaRPr lang="en-US" sz="2300" kern="1200" dirty="0"/>
        </a:p>
      </dsp:txBody>
      <dsp:txXfrm>
        <a:off x="5023423" y="30799"/>
        <a:ext cx="1831210" cy="989962"/>
      </dsp:txXfrm>
    </dsp:sp>
    <dsp:sp modelId="{184AAF57-3B5B-44C3-BAE6-276891E280E5}">
      <dsp:nvSpPr>
        <dsp:cNvPr id="0" name=""/>
        <dsp:cNvSpPr/>
      </dsp:nvSpPr>
      <dsp:spPr>
        <a:xfrm>
          <a:off x="4177665" y="4469130"/>
          <a:ext cx="788670" cy="788670"/>
        </a:xfrm>
        <a:prstGeom prst="triangle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210D3A-689B-4A2A-A835-33436AA5C3D6}">
      <dsp:nvSpPr>
        <dsp:cNvPr id="0" name=""/>
        <dsp:cNvSpPr/>
      </dsp:nvSpPr>
      <dsp:spPr>
        <a:xfrm>
          <a:off x="2205989" y="4138940"/>
          <a:ext cx="4732020" cy="31967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7C5543-1780-432E-8D03-72AC95F9A9AD}">
      <dsp:nvSpPr>
        <dsp:cNvPr id="0" name=""/>
        <dsp:cNvSpPr/>
      </dsp:nvSpPr>
      <dsp:spPr>
        <a:xfrm>
          <a:off x="4992624" y="3217773"/>
          <a:ext cx="1892808" cy="88331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Innovation</a:t>
          </a:r>
          <a:endParaRPr lang="en-US" sz="2200" kern="1200" dirty="0"/>
        </a:p>
      </dsp:txBody>
      <dsp:txXfrm>
        <a:off x="5035744" y="3260893"/>
        <a:ext cx="1806568" cy="797070"/>
      </dsp:txXfrm>
    </dsp:sp>
    <dsp:sp modelId="{4CC4682F-BA9C-4087-B26A-0A3ECAD0805A}">
      <dsp:nvSpPr>
        <dsp:cNvPr id="0" name=""/>
        <dsp:cNvSpPr/>
      </dsp:nvSpPr>
      <dsp:spPr>
        <a:xfrm>
          <a:off x="4992624" y="2271369"/>
          <a:ext cx="1892808" cy="88331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Customization</a:t>
          </a:r>
          <a:endParaRPr lang="en-US" sz="2200" kern="1200" dirty="0"/>
        </a:p>
      </dsp:txBody>
      <dsp:txXfrm>
        <a:off x="5035744" y="2314489"/>
        <a:ext cx="1806568" cy="797070"/>
      </dsp:txXfrm>
    </dsp:sp>
    <dsp:sp modelId="{769E3B1D-640B-4A06-977B-EE7E4E2740DD}">
      <dsp:nvSpPr>
        <dsp:cNvPr id="0" name=""/>
        <dsp:cNvSpPr/>
      </dsp:nvSpPr>
      <dsp:spPr>
        <a:xfrm>
          <a:off x="4992624" y="1324965"/>
          <a:ext cx="1892808" cy="88331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Agility</a:t>
          </a:r>
          <a:endParaRPr lang="en-US" sz="2200" kern="1200" dirty="0"/>
        </a:p>
      </dsp:txBody>
      <dsp:txXfrm>
        <a:off x="5035744" y="1368085"/>
        <a:ext cx="1806568" cy="797070"/>
      </dsp:txXfrm>
    </dsp:sp>
    <dsp:sp modelId="{9A8FF2D8-FE85-450A-9FA1-C4242FC75496}">
      <dsp:nvSpPr>
        <dsp:cNvPr id="0" name=""/>
        <dsp:cNvSpPr/>
      </dsp:nvSpPr>
      <dsp:spPr>
        <a:xfrm>
          <a:off x="2258568" y="3217773"/>
          <a:ext cx="1892808" cy="88331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Control</a:t>
          </a:r>
          <a:endParaRPr lang="en-US" sz="2200" kern="1200" dirty="0"/>
        </a:p>
      </dsp:txBody>
      <dsp:txXfrm>
        <a:off x="2301688" y="3260893"/>
        <a:ext cx="1806568" cy="797070"/>
      </dsp:txXfrm>
    </dsp:sp>
    <dsp:sp modelId="{009E3A95-95DB-4D23-B4D7-E3805D3C235A}">
      <dsp:nvSpPr>
        <dsp:cNvPr id="0" name=""/>
        <dsp:cNvSpPr/>
      </dsp:nvSpPr>
      <dsp:spPr>
        <a:xfrm>
          <a:off x="2258568" y="2271369"/>
          <a:ext cx="1892808" cy="88331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Reliability</a:t>
          </a:r>
          <a:endParaRPr lang="en-US" sz="2200" kern="1200" dirty="0"/>
        </a:p>
      </dsp:txBody>
      <dsp:txXfrm>
        <a:off x="2301688" y="2314489"/>
        <a:ext cx="1806568" cy="797070"/>
      </dsp:txXfrm>
    </dsp:sp>
    <dsp:sp modelId="{C3964544-B012-43C8-877B-F69D880E34D4}">
      <dsp:nvSpPr>
        <dsp:cNvPr id="0" name=""/>
        <dsp:cNvSpPr/>
      </dsp:nvSpPr>
      <dsp:spPr>
        <a:xfrm>
          <a:off x="2258568" y="1324965"/>
          <a:ext cx="1892808" cy="88331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Scale</a:t>
          </a:r>
          <a:endParaRPr lang="en-US" sz="2200" kern="1200" dirty="0"/>
        </a:p>
      </dsp:txBody>
      <dsp:txXfrm>
        <a:off x="2301688" y="1368085"/>
        <a:ext cx="1806568" cy="7970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A4405-5741-45A6-893E-421578418E25}">
      <dsp:nvSpPr>
        <dsp:cNvPr id="0" name=""/>
        <dsp:cNvSpPr/>
      </dsp:nvSpPr>
      <dsp:spPr>
        <a:xfrm>
          <a:off x="3370498" y="1955094"/>
          <a:ext cx="1488602" cy="148860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Governance Model</a:t>
          </a:r>
          <a:endParaRPr lang="en-US" sz="1600" kern="1200" dirty="0"/>
        </a:p>
      </dsp:txBody>
      <dsp:txXfrm>
        <a:off x="3588499" y="2173095"/>
        <a:ext cx="1052600" cy="1052600"/>
      </dsp:txXfrm>
    </dsp:sp>
    <dsp:sp modelId="{56188F05-1E5D-41D7-994A-24986EB32255}">
      <dsp:nvSpPr>
        <dsp:cNvPr id="0" name=""/>
        <dsp:cNvSpPr/>
      </dsp:nvSpPr>
      <dsp:spPr>
        <a:xfrm rot="16200000">
          <a:off x="3891499" y="1715514"/>
          <a:ext cx="446601" cy="32559"/>
        </a:xfrm>
        <a:custGeom>
          <a:avLst/>
          <a:gdLst/>
          <a:ahLst/>
          <a:cxnLst/>
          <a:rect l="0" t="0" r="0" b="0"/>
          <a:pathLst>
            <a:path>
              <a:moveTo>
                <a:pt x="0" y="16279"/>
              </a:moveTo>
              <a:lnTo>
                <a:pt x="446601" y="162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3634" y="1720628"/>
        <a:ext cx="22330" cy="22330"/>
      </dsp:txXfrm>
    </dsp:sp>
    <dsp:sp modelId="{2ECB543A-9FAB-4DF4-9B13-013244E0FFE5}">
      <dsp:nvSpPr>
        <dsp:cNvPr id="0" name=""/>
        <dsp:cNvSpPr/>
      </dsp:nvSpPr>
      <dsp:spPr>
        <a:xfrm>
          <a:off x="3370498" y="19890"/>
          <a:ext cx="1488602" cy="148860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The Cloud</a:t>
          </a:r>
          <a:endParaRPr lang="en-US" sz="1400" kern="1200" dirty="0"/>
        </a:p>
      </dsp:txBody>
      <dsp:txXfrm>
        <a:off x="3588499" y="237891"/>
        <a:ext cx="1052600" cy="1052600"/>
      </dsp:txXfrm>
    </dsp:sp>
    <dsp:sp modelId="{8A8CB1D8-2D69-4896-BC70-4E6893AD6C97}">
      <dsp:nvSpPr>
        <dsp:cNvPr id="0" name=""/>
        <dsp:cNvSpPr/>
      </dsp:nvSpPr>
      <dsp:spPr>
        <a:xfrm rot="20520000">
          <a:off x="4811743" y="2384110"/>
          <a:ext cx="446601" cy="32559"/>
        </a:xfrm>
        <a:custGeom>
          <a:avLst/>
          <a:gdLst/>
          <a:ahLst/>
          <a:cxnLst/>
          <a:rect l="0" t="0" r="0" b="0"/>
          <a:pathLst>
            <a:path>
              <a:moveTo>
                <a:pt x="0" y="16279"/>
              </a:moveTo>
              <a:lnTo>
                <a:pt x="446601" y="162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023879" y="2389225"/>
        <a:ext cx="22330" cy="22330"/>
      </dsp:txXfrm>
    </dsp:sp>
    <dsp:sp modelId="{F95DB758-22E8-4961-B367-6B71FDE284A9}">
      <dsp:nvSpPr>
        <dsp:cNvPr id="0" name=""/>
        <dsp:cNvSpPr/>
      </dsp:nvSpPr>
      <dsp:spPr>
        <a:xfrm>
          <a:off x="5210987" y="1357083"/>
          <a:ext cx="1488602" cy="1488602"/>
        </a:xfrm>
        <a:prstGeom prst="ellips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Enterprise Systems</a:t>
          </a:r>
          <a:endParaRPr lang="en-US" sz="1400" kern="1200" dirty="0"/>
        </a:p>
      </dsp:txBody>
      <dsp:txXfrm>
        <a:off x="5428988" y="1575084"/>
        <a:ext cx="1052600" cy="1052600"/>
      </dsp:txXfrm>
    </dsp:sp>
    <dsp:sp modelId="{C2AD7DA8-1A9F-4372-AD85-5B85B29EDCF4}">
      <dsp:nvSpPr>
        <dsp:cNvPr id="0" name=""/>
        <dsp:cNvSpPr/>
      </dsp:nvSpPr>
      <dsp:spPr>
        <a:xfrm rot="3240000">
          <a:off x="4460241" y="3465922"/>
          <a:ext cx="446601" cy="32559"/>
        </a:xfrm>
        <a:custGeom>
          <a:avLst/>
          <a:gdLst/>
          <a:ahLst/>
          <a:cxnLst/>
          <a:rect l="0" t="0" r="0" b="0"/>
          <a:pathLst>
            <a:path>
              <a:moveTo>
                <a:pt x="0" y="16279"/>
              </a:moveTo>
              <a:lnTo>
                <a:pt x="446601" y="162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672377" y="3471036"/>
        <a:ext cx="22330" cy="22330"/>
      </dsp:txXfrm>
    </dsp:sp>
    <dsp:sp modelId="{9E03C432-B22B-43FF-8834-C6FC72E924A3}">
      <dsp:nvSpPr>
        <dsp:cNvPr id="0" name=""/>
        <dsp:cNvSpPr/>
      </dsp:nvSpPr>
      <dsp:spPr>
        <a:xfrm>
          <a:off x="4507983" y="3520707"/>
          <a:ext cx="1488602" cy="1488602"/>
        </a:xfrm>
        <a:prstGeom prst="ellipse">
          <a:avLst/>
        </a:prstGeom>
        <a:solidFill>
          <a:schemeClr val="accent3">
            <a:hueOff val="5625133"/>
            <a:satOff val="-8440"/>
            <a:lumOff val="-137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Web 2.0</a:t>
          </a:r>
          <a:endParaRPr lang="en-US" sz="1400" kern="1200" dirty="0"/>
        </a:p>
      </dsp:txBody>
      <dsp:txXfrm>
        <a:off x="4725984" y="3738708"/>
        <a:ext cx="1052600" cy="1052600"/>
      </dsp:txXfrm>
    </dsp:sp>
    <dsp:sp modelId="{354BB962-29FE-40C8-AD40-23306C0B1F03}">
      <dsp:nvSpPr>
        <dsp:cNvPr id="0" name=""/>
        <dsp:cNvSpPr/>
      </dsp:nvSpPr>
      <dsp:spPr>
        <a:xfrm rot="7560000">
          <a:off x="3322757" y="3465922"/>
          <a:ext cx="446601" cy="32559"/>
        </a:xfrm>
        <a:custGeom>
          <a:avLst/>
          <a:gdLst/>
          <a:ahLst/>
          <a:cxnLst/>
          <a:rect l="0" t="0" r="0" b="0"/>
          <a:pathLst>
            <a:path>
              <a:moveTo>
                <a:pt x="0" y="16279"/>
              </a:moveTo>
              <a:lnTo>
                <a:pt x="446601" y="162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34892" y="3471036"/>
        <a:ext cx="22330" cy="22330"/>
      </dsp:txXfrm>
    </dsp:sp>
    <dsp:sp modelId="{902A1D2B-44FD-4D5F-B11F-5D7E1167847B}">
      <dsp:nvSpPr>
        <dsp:cNvPr id="0" name=""/>
        <dsp:cNvSpPr/>
      </dsp:nvSpPr>
      <dsp:spPr>
        <a:xfrm>
          <a:off x="2233014" y="3520707"/>
          <a:ext cx="1488602" cy="1488602"/>
        </a:xfrm>
        <a:prstGeom prst="ellipse">
          <a:avLst/>
        </a:prstGeom>
        <a:solidFill>
          <a:schemeClr val="accent3">
            <a:hueOff val="8437700"/>
            <a:satOff val="-12660"/>
            <a:lumOff val="-205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Knowledge Management</a:t>
          </a:r>
          <a:endParaRPr lang="en-US" sz="1400" kern="1200" dirty="0"/>
        </a:p>
      </dsp:txBody>
      <dsp:txXfrm>
        <a:off x="2451015" y="3738708"/>
        <a:ext cx="1052600" cy="1052600"/>
      </dsp:txXfrm>
    </dsp:sp>
    <dsp:sp modelId="{AAE68592-F8E7-4948-8CEB-58CEAF266D11}">
      <dsp:nvSpPr>
        <dsp:cNvPr id="0" name=""/>
        <dsp:cNvSpPr/>
      </dsp:nvSpPr>
      <dsp:spPr>
        <a:xfrm rot="11880000">
          <a:off x="2971255" y="2384110"/>
          <a:ext cx="446601" cy="32559"/>
        </a:xfrm>
        <a:custGeom>
          <a:avLst/>
          <a:gdLst/>
          <a:ahLst/>
          <a:cxnLst/>
          <a:rect l="0" t="0" r="0" b="0"/>
          <a:pathLst>
            <a:path>
              <a:moveTo>
                <a:pt x="0" y="16279"/>
              </a:moveTo>
              <a:lnTo>
                <a:pt x="446601" y="162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83390" y="2389225"/>
        <a:ext cx="22330" cy="22330"/>
      </dsp:txXfrm>
    </dsp:sp>
    <dsp:sp modelId="{F93A6052-9FFA-4648-BE17-E797138B0E68}">
      <dsp:nvSpPr>
        <dsp:cNvPr id="0" name=""/>
        <dsp:cNvSpPr/>
      </dsp:nvSpPr>
      <dsp:spPr>
        <a:xfrm>
          <a:off x="1530010" y="1357083"/>
          <a:ext cx="1488602" cy="1488602"/>
        </a:xfrm>
        <a:prstGeom prst="ellipse">
          <a:avLst/>
        </a:prstGeom>
        <a:solidFill>
          <a:schemeClr val="accent3">
            <a:hueOff val="11250266"/>
            <a:satOff val="-16880"/>
            <a:lumOff val="-274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Business Intelligence</a:t>
          </a:r>
          <a:endParaRPr lang="en-US" sz="1400" kern="1200" dirty="0"/>
        </a:p>
      </dsp:txBody>
      <dsp:txXfrm>
        <a:off x="1748011" y="1575084"/>
        <a:ext cx="1052600" cy="1052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980D9-A414-4D2D-8BDB-0AACE8C2ED1E}" type="datetimeFigureOut">
              <a:rPr lang="en-US" smtClean="0"/>
              <a:t>10/4/14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CCCAF-1928-494E-B0DC-B197F060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8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2062D98-95B9-8B4D-9C04-23B4E6DD5319}" type="slidenum">
              <a:rPr lang="en-US" sz="1200">
                <a:solidFill>
                  <a:schemeClr val="tx1"/>
                </a:solidFill>
              </a:rPr>
              <a:pPr eaLnBrk="1" hangingPunct="1"/>
              <a:t>5</a:t>
            </a:fld>
            <a:endParaRPr 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99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74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37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01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21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9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5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385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7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8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350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D6F30-B90C-4B8B-A9EC-5A92029B9428}" type="datetimeFigureOut">
              <a:rPr lang="en-US" smtClean="0"/>
              <a:t>10/4/14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8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Digital Transformation of </a:t>
            </a:r>
            <a:r>
              <a:rPr lang="en-US" smtClean="0">
                <a:solidFill>
                  <a:schemeClr val="bg1"/>
                </a:solidFill>
              </a:rPr>
              <a:t>Governance Models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MIS5801</a:t>
            </a:r>
          </a:p>
          <a:p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Sunil </a:t>
            </a:r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Wattal </a:t>
            </a:r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endParaRPr lang="en-US" sz="26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33774" y="6550223"/>
            <a:ext cx="621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i="1" dirty="0" smtClean="0">
                <a:solidFill>
                  <a:schemeClr val="bg1"/>
                </a:solidFill>
              </a:rPr>
              <a:t>Adapted from material by </a:t>
            </a:r>
            <a:r>
              <a:rPr lang="en-US" sz="1400" i="1" dirty="0" err="1" smtClean="0">
                <a:solidFill>
                  <a:schemeClr val="bg1"/>
                </a:solidFill>
              </a:rPr>
              <a:t>Munir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Mandviwalla</a:t>
            </a:r>
            <a:r>
              <a:rPr lang="en-US" sz="1400" i="1" dirty="0" smtClean="0">
                <a:solidFill>
                  <a:schemeClr val="bg1"/>
                </a:solidFill>
              </a:rPr>
              <a:t>, Steven L. Johnson, and David </a:t>
            </a:r>
            <a:r>
              <a:rPr lang="en-US" sz="1400" i="1" dirty="0" err="1" smtClean="0">
                <a:solidFill>
                  <a:schemeClr val="bg1"/>
                </a:solidFill>
              </a:rPr>
              <a:t>Schuff</a:t>
            </a:r>
            <a:endParaRPr lang="en-US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581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Centralization versus Decentralization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1027" name="Picture 3" descr="C:\Users\David\AppData\Local\Microsoft\Windows\Temporary Internet Files\Content.IE5\LROXW6MH\MP90040546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841739"/>
            <a:ext cx="5879476" cy="41996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410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The Hybrid Approach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3074" name="Picture 2" descr="C:\Users\David\AppData\Local\Microsoft\Windows\Temporary Internet Files\Content.IE5\BPSYFXC4\MC900441970[1].wm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61"/>
          <a:stretch/>
        </p:blipFill>
        <p:spPr bwMode="auto">
          <a:xfrm>
            <a:off x="4876800" y="1840317"/>
            <a:ext cx="3315541" cy="2826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avid\AppData\Local\Microsoft\Windows\Temporary Internet Files\Content.IE5\B6LJQ4VE\MC90044198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71600"/>
            <a:ext cx="1752600" cy="3769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5546901"/>
            <a:ext cx="28478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Shared Services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8200" y="5546902"/>
            <a:ext cx="39569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Business-Unit Services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Plus 4"/>
          <p:cNvSpPr/>
          <p:nvPr/>
        </p:nvSpPr>
        <p:spPr>
          <a:xfrm>
            <a:off x="3216729" y="2514600"/>
            <a:ext cx="1676400" cy="1676400"/>
          </a:xfrm>
          <a:prstGeom prst="mathPl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50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Comparing the Models</a:t>
            </a: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280165"/>
              </p:ext>
            </p:extLst>
          </p:nvPr>
        </p:nvGraphicFramePr>
        <p:xfrm>
          <a:off x="0" y="1600200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8574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3" descr="c08f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1000"/>
            <a:ext cx="6400800" cy="495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5"/>
          <p:cNvSpPr>
            <a:spLocks noChangeArrowheads="1"/>
          </p:cNvSpPr>
          <p:nvPr>
            <p:ph type="title"/>
          </p:nvPr>
        </p:nvSpPr>
        <p:spPr>
          <a:xfrm>
            <a:off x="1752600" y="5638800"/>
            <a:ext cx="5638800" cy="4572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2000" b="1">
                <a:latin typeface="Arial" charset="0"/>
              </a:rPr>
              <a:t>Figure 8.5</a:t>
            </a:r>
            <a:r>
              <a:rPr lang="en-US" sz="2000">
                <a:latin typeface="Arial" charset="0"/>
              </a:rPr>
              <a:t>   Federal IT</a:t>
            </a:r>
          </a:p>
        </p:txBody>
      </p:sp>
      <p:sp>
        <p:nvSpPr>
          <p:cNvPr id="2970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Chapter 8</a:t>
            </a:r>
          </a:p>
        </p:txBody>
      </p:sp>
      <p:sp>
        <p:nvSpPr>
          <p:cNvPr id="2970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995D5CE-CF24-064E-87B0-9609CE311A63}" type="slidenum">
              <a:rPr lang="en-US" sz="1400">
                <a:solidFill>
                  <a:schemeClr val="tx1"/>
                </a:solidFill>
              </a:rPr>
              <a:pPr eaLnBrk="1" hangingPunct="1"/>
              <a:t>5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073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Why Does the Pendulum Swing?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4953000" cy="39163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 is the governance model in your organization?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Is your governance model a good fit for your organization?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David\AppData\Local\Microsoft\Windows\Temporary Internet Files\Content.IE5\BPSYFXC4\MP90017774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00200"/>
            <a:ext cx="35052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440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How can technology support a hybrid approach?</a:t>
            </a: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337325"/>
              </p:ext>
            </p:extLst>
          </p:nvPr>
        </p:nvGraphicFramePr>
        <p:xfrm>
          <a:off x="457200" y="1752600"/>
          <a:ext cx="8229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5016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1430</TotalTime>
  <Words>100</Words>
  <Application>Microsoft Macintosh PowerPoint</Application>
  <PresentationFormat>On-screen Show (4:3)</PresentationFormat>
  <Paragraphs>32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Digital Transformation of Governance Models</vt:lpstr>
      <vt:lpstr>Centralization versus Decentralization</vt:lpstr>
      <vt:lpstr>The Hybrid Approach</vt:lpstr>
      <vt:lpstr>Comparing the Models</vt:lpstr>
      <vt:lpstr>Figure 8.5   Federal IT</vt:lpstr>
      <vt:lpstr>Why Does the Pendulum Swing?</vt:lpstr>
      <vt:lpstr>How can technology support a hybrid approach?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Thinking and Managing Complexity</dc:title>
  <dc:creator>David</dc:creator>
  <cp:lastModifiedBy>Sunil  Wattal</cp:lastModifiedBy>
  <cp:revision>110</cp:revision>
  <dcterms:created xsi:type="dcterms:W3CDTF">2011-10-19T16:35:25Z</dcterms:created>
  <dcterms:modified xsi:type="dcterms:W3CDTF">2014-10-05T18:25:24Z</dcterms:modified>
</cp:coreProperties>
</file>