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13" r:id="rId2"/>
    <p:sldId id="443" r:id="rId3"/>
    <p:sldId id="440" r:id="rId4"/>
    <p:sldId id="437" r:id="rId5"/>
    <p:sldId id="438" r:id="rId6"/>
    <p:sldId id="441" r:id="rId7"/>
    <p:sldId id="445" r:id="rId8"/>
    <p:sldId id="439" r:id="rId9"/>
    <p:sldId id="398" r:id="rId10"/>
    <p:sldId id="401" r:id="rId11"/>
    <p:sldId id="435" r:id="rId12"/>
    <p:sldId id="442" r:id="rId13"/>
    <p:sldId id="383" r:id="rId14"/>
    <p:sldId id="417" r:id="rId15"/>
    <p:sldId id="418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D6"/>
    <a:srgbClr val="A32638"/>
    <a:srgbClr val="4F66AB"/>
    <a:srgbClr val="00B9C0"/>
    <a:srgbClr val="5C5451"/>
    <a:srgbClr val="FBFF41"/>
    <a:srgbClr val="4A5A98"/>
    <a:srgbClr val="798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>
      <p:cViewPr varScale="1">
        <p:scale>
          <a:sx n="72" d="100"/>
          <a:sy n="72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E2A356-08DD-4C19-9B07-8D86EA9BC59E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0DE7B5F-0106-4D74-B24B-49A9EEC1A0EF}">
      <dgm:prSet phldrT="[Text]"/>
      <dgm:spPr/>
      <dgm:t>
        <a:bodyPr/>
        <a:lstStyle/>
        <a:p>
          <a:r>
            <a:rPr lang="en-US" dirty="0" smtClean="0"/>
            <a:t>These technologies can be disruptive</a:t>
          </a:r>
          <a:endParaRPr lang="en-US" dirty="0"/>
        </a:p>
      </dgm:t>
    </dgm:pt>
    <dgm:pt modelId="{6D39CA28-F33C-4ABF-BD32-4D5D81FDF37B}" type="parTrans" cxnId="{14BE8B86-53F1-4372-8F61-F7ADB30DD19E}">
      <dgm:prSet/>
      <dgm:spPr/>
      <dgm:t>
        <a:bodyPr/>
        <a:lstStyle/>
        <a:p>
          <a:endParaRPr lang="en-US"/>
        </a:p>
      </dgm:t>
    </dgm:pt>
    <dgm:pt modelId="{8C26D2BA-6A74-47B6-BDDD-4424C326C966}" type="sibTrans" cxnId="{14BE8B86-53F1-4372-8F61-F7ADB30DD19E}">
      <dgm:prSet/>
      <dgm:spPr/>
      <dgm:t>
        <a:bodyPr/>
        <a:lstStyle/>
        <a:p>
          <a:endParaRPr lang="en-US"/>
        </a:p>
      </dgm:t>
    </dgm:pt>
    <dgm:pt modelId="{42EE816B-CA1A-42C5-A324-0CED647B29BA}">
      <dgm:prSet/>
      <dgm:spPr/>
      <dgm:t>
        <a:bodyPr/>
        <a:lstStyle/>
        <a:p>
          <a:r>
            <a:rPr lang="en-US" dirty="0" smtClean="0"/>
            <a:t>To you</a:t>
          </a:r>
        </a:p>
      </dgm:t>
    </dgm:pt>
    <dgm:pt modelId="{6723EF16-9E0C-4AA9-98D6-28DD26185D7F}" type="parTrans" cxnId="{34388904-249E-487A-BDA0-1B5F1E548CAB}">
      <dgm:prSet/>
      <dgm:spPr/>
      <dgm:t>
        <a:bodyPr/>
        <a:lstStyle/>
        <a:p>
          <a:endParaRPr lang="en-US"/>
        </a:p>
      </dgm:t>
    </dgm:pt>
    <dgm:pt modelId="{5F3CC33D-4131-4D2D-871F-3955AD63C9E7}" type="sibTrans" cxnId="{34388904-249E-487A-BDA0-1B5F1E548CAB}">
      <dgm:prSet/>
      <dgm:spPr/>
      <dgm:t>
        <a:bodyPr/>
        <a:lstStyle/>
        <a:p>
          <a:endParaRPr lang="en-US"/>
        </a:p>
      </dgm:t>
    </dgm:pt>
    <dgm:pt modelId="{39F4D822-6AFB-4C13-9A02-794E5595B7AC}">
      <dgm:prSet/>
      <dgm:spPr/>
      <dgm:t>
        <a:bodyPr/>
        <a:lstStyle/>
        <a:p>
          <a:r>
            <a:rPr lang="en-US" dirty="0" smtClean="0"/>
            <a:t>To your competition</a:t>
          </a:r>
          <a:endParaRPr lang="en-US" dirty="0"/>
        </a:p>
      </dgm:t>
    </dgm:pt>
    <dgm:pt modelId="{6951F36D-972C-48A4-95AF-1954DCD73F1D}" type="parTrans" cxnId="{C95FD4DF-752B-4BF9-9136-2916D38B2080}">
      <dgm:prSet/>
      <dgm:spPr/>
      <dgm:t>
        <a:bodyPr/>
        <a:lstStyle/>
        <a:p>
          <a:endParaRPr lang="en-US"/>
        </a:p>
      </dgm:t>
    </dgm:pt>
    <dgm:pt modelId="{D0DAB5F6-649A-4352-8E66-5F3048B357D6}" type="sibTrans" cxnId="{C95FD4DF-752B-4BF9-9136-2916D38B2080}">
      <dgm:prSet/>
      <dgm:spPr/>
      <dgm:t>
        <a:bodyPr/>
        <a:lstStyle/>
        <a:p>
          <a:endParaRPr lang="en-US"/>
        </a:p>
      </dgm:t>
    </dgm:pt>
    <dgm:pt modelId="{FA80E03E-0A3A-6A4E-B411-9716EB769A1F}">
      <dgm:prSet/>
      <dgm:spPr/>
      <dgm:t>
        <a:bodyPr/>
        <a:lstStyle/>
        <a:p>
          <a:endParaRPr lang="en-US" dirty="0" smtClean="0"/>
        </a:p>
      </dgm:t>
    </dgm:pt>
    <dgm:pt modelId="{1CD5C02F-47BC-8445-AFA3-6452F24EEAF3}" type="parTrans" cxnId="{24BBBF85-D1ED-7E4B-B195-70821F686A06}">
      <dgm:prSet/>
      <dgm:spPr/>
      <dgm:t>
        <a:bodyPr/>
        <a:lstStyle/>
        <a:p>
          <a:endParaRPr lang="en-US"/>
        </a:p>
      </dgm:t>
    </dgm:pt>
    <dgm:pt modelId="{CC6B2DA8-35D0-E04F-9289-FE2EC28F8355}" type="sibTrans" cxnId="{24BBBF85-D1ED-7E4B-B195-70821F686A06}">
      <dgm:prSet/>
      <dgm:spPr/>
      <dgm:t>
        <a:bodyPr/>
        <a:lstStyle/>
        <a:p>
          <a:endParaRPr lang="en-US"/>
        </a:p>
      </dgm:t>
    </dgm:pt>
    <dgm:pt modelId="{5134E33A-E206-4D81-8E24-82ACCAB71611}" type="pres">
      <dgm:prSet presAssocID="{0FE2A356-08DD-4C19-9B07-8D86EA9BC5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AFA2A-2F66-4BC9-9507-75FAE3EB1518}" type="pres">
      <dgm:prSet presAssocID="{50DE7B5F-0106-4D74-B24B-49A9EEC1A0EF}" presName="parentLin" presStyleCnt="0"/>
      <dgm:spPr/>
    </dgm:pt>
    <dgm:pt modelId="{6E87FFA0-D8F1-4E59-97C1-E1DF21B52C7B}" type="pres">
      <dgm:prSet presAssocID="{50DE7B5F-0106-4D74-B24B-49A9EEC1A0E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5B79676-66C8-4B28-8702-65112CF1DC46}" type="pres">
      <dgm:prSet presAssocID="{50DE7B5F-0106-4D74-B24B-49A9EEC1A0EF}" presName="parentText" presStyleLbl="node1" presStyleIdx="0" presStyleCnt="1" custLinFactY="-19443" custLinFactNeighborX="-39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15341-2973-478C-A481-629EE3CE2A05}" type="pres">
      <dgm:prSet presAssocID="{50DE7B5F-0106-4D74-B24B-49A9EEC1A0EF}" presName="negativeSpace" presStyleCnt="0"/>
      <dgm:spPr/>
    </dgm:pt>
    <dgm:pt modelId="{6A51C5DA-3732-4B7C-BB76-9F9E455F2DDC}" type="pres">
      <dgm:prSet presAssocID="{50DE7B5F-0106-4D74-B24B-49A9EEC1A0EF}" presName="childText" presStyleLbl="conFgAcc1" presStyleIdx="0" presStyleCnt="1" custLinFactY="-89017" custLinFactNeighborX="-10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BBC231-20ED-804A-8BDD-24CBB5AA0CA7}" type="presOf" srcId="{50DE7B5F-0106-4D74-B24B-49A9EEC1A0EF}" destId="{6E87FFA0-D8F1-4E59-97C1-E1DF21B52C7B}" srcOrd="0" destOrd="0" presId="urn:microsoft.com/office/officeart/2005/8/layout/list1"/>
    <dgm:cxn modelId="{40DD833E-6442-F946-88E1-17B871BF6011}" type="presOf" srcId="{FA80E03E-0A3A-6A4E-B411-9716EB769A1F}" destId="{6A51C5DA-3732-4B7C-BB76-9F9E455F2DDC}" srcOrd="0" destOrd="0" presId="urn:microsoft.com/office/officeart/2005/8/layout/list1"/>
    <dgm:cxn modelId="{14BE8B86-53F1-4372-8F61-F7ADB30DD19E}" srcId="{0FE2A356-08DD-4C19-9B07-8D86EA9BC59E}" destId="{50DE7B5F-0106-4D74-B24B-49A9EEC1A0EF}" srcOrd="0" destOrd="0" parTransId="{6D39CA28-F33C-4ABF-BD32-4D5D81FDF37B}" sibTransId="{8C26D2BA-6A74-47B6-BDDD-4424C326C966}"/>
    <dgm:cxn modelId="{98613B22-11A8-8A48-BB7C-1F34875A0379}" type="presOf" srcId="{0FE2A356-08DD-4C19-9B07-8D86EA9BC59E}" destId="{5134E33A-E206-4D81-8E24-82ACCAB71611}" srcOrd="0" destOrd="0" presId="urn:microsoft.com/office/officeart/2005/8/layout/list1"/>
    <dgm:cxn modelId="{15C4D7EF-5060-C442-B841-69B98427E052}" type="presOf" srcId="{42EE816B-CA1A-42C5-A324-0CED647B29BA}" destId="{6A51C5DA-3732-4B7C-BB76-9F9E455F2DDC}" srcOrd="0" destOrd="1" presId="urn:microsoft.com/office/officeart/2005/8/layout/list1"/>
    <dgm:cxn modelId="{34388904-249E-487A-BDA0-1B5F1E548CAB}" srcId="{50DE7B5F-0106-4D74-B24B-49A9EEC1A0EF}" destId="{42EE816B-CA1A-42C5-A324-0CED647B29BA}" srcOrd="1" destOrd="0" parTransId="{6723EF16-9E0C-4AA9-98D6-28DD26185D7F}" sibTransId="{5F3CC33D-4131-4D2D-871F-3955AD63C9E7}"/>
    <dgm:cxn modelId="{C95FD4DF-752B-4BF9-9136-2916D38B2080}" srcId="{50DE7B5F-0106-4D74-B24B-49A9EEC1A0EF}" destId="{39F4D822-6AFB-4C13-9A02-794E5595B7AC}" srcOrd="2" destOrd="0" parTransId="{6951F36D-972C-48A4-95AF-1954DCD73F1D}" sibTransId="{D0DAB5F6-649A-4352-8E66-5F3048B357D6}"/>
    <dgm:cxn modelId="{8526CCD5-13F4-4740-B9A0-F0EE174D3245}" type="presOf" srcId="{50DE7B5F-0106-4D74-B24B-49A9EEC1A0EF}" destId="{F5B79676-66C8-4B28-8702-65112CF1DC46}" srcOrd="1" destOrd="0" presId="urn:microsoft.com/office/officeart/2005/8/layout/list1"/>
    <dgm:cxn modelId="{24BBBF85-D1ED-7E4B-B195-70821F686A06}" srcId="{50DE7B5F-0106-4D74-B24B-49A9EEC1A0EF}" destId="{FA80E03E-0A3A-6A4E-B411-9716EB769A1F}" srcOrd="0" destOrd="0" parTransId="{1CD5C02F-47BC-8445-AFA3-6452F24EEAF3}" sibTransId="{CC6B2DA8-35D0-E04F-9289-FE2EC28F8355}"/>
    <dgm:cxn modelId="{4C55AA2A-259D-BD47-92B1-CDD6953A30B0}" type="presOf" srcId="{39F4D822-6AFB-4C13-9A02-794E5595B7AC}" destId="{6A51C5DA-3732-4B7C-BB76-9F9E455F2DDC}" srcOrd="0" destOrd="2" presId="urn:microsoft.com/office/officeart/2005/8/layout/list1"/>
    <dgm:cxn modelId="{F0B1B5DF-ADA4-6A42-83E8-072EA8CC9D72}" type="presParOf" srcId="{5134E33A-E206-4D81-8E24-82ACCAB71611}" destId="{2C4AFA2A-2F66-4BC9-9507-75FAE3EB1518}" srcOrd="0" destOrd="0" presId="urn:microsoft.com/office/officeart/2005/8/layout/list1"/>
    <dgm:cxn modelId="{73B44FD7-BFA2-5C4D-A1C6-54CD2798F624}" type="presParOf" srcId="{2C4AFA2A-2F66-4BC9-9507-75FAE3EB1518}" destId="{6E87FFA0-D8F1-4E59-97C1-E1DF21B52C7B}" srcOrd="0" destOrd="0" presId="urn:microsoft.com/office/officeart/2005/8/layout/list1"/>
    <dgm:cxn modelId="{50149B41-BF46-1942-850D-1B5D7ED3E99F}" type="presParOf" srcId="{2C4AFA2A-2F66-4BC9-9507-75FAE3EB1518}" destId="{F5B79676-66C8-4B28-8702-65112CF1DC46}" srcOrd="1" destOrd="0" presId="urn:microsoft.com/office/officeart/2005/8/layout/list1"/>
    <dgm:cxn modelId="{542541B8-5BDB-A849-96C2-874B3B0721D2}" type="presParOf" srcId="{5134E33A-E206-4D81-8E24-82ACCAB71611}" destId="{3DD15341-2973-478C-A481-629EE3CE2A05}" srcOrd="1" destOrd="0" presId="urn:microsoft.com/office/officeart/2005/8/layout/list1"/>
    <dgm:cxn modelId="{07887554-E77A-324A-A645-5ED3D195E8A0}" type="presParOf" srcId="{5134E33A-E206-4D81-8E24-82ACCAB71611}" destId="{6A51C5DA-3732-4B7C-BB76-9F9E455F2DD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2AC6E-A679-4B11-B495-D59A4470D83D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570D8A5-6203-435A-9FC3-1A75C8D6A548}">
      <dgm:prSet/>
      <dgm:spPr/>
      <dgm:t>
        <a:bodyPr/>
        <a:lstStyle/>
        <a:p>
          <a:pPr rtl="0"/>
          <a:r>
            <a:rPr lang="en-US" dirty="0" smtClean="0"/>
            <a:t>Delayed Participation</a:t>
          </a:r>
          <a:endParaRPr lang="en-US" dirty="0"/>
        </a:p>
      </dgm:t>
    </dgm:pt>
    <dgm:pt modelId="{8F240658-98D4-47BD-8398-F45276DEB751}" type="parTrans" cxnId="{B110EF3F-AE87-4324-A11D-6F1461BA7DBF}">
      <dgm:prSet/>
      <dgm:spPr/>
      <dgm:t>
        <a:bodyPr/>
        <a:lstStyle/>
        <a:p>
          <a:endParaRPr lang="en-US"/>
        </a:p>
      </dgm:t>
    </dgm:pt>
    <dgm:pt modelId="{38F98759-37CC-4E4C-BFDD-926D1CD59656}" type="sibTrans" cxnId="{B110EF3F-AE87-4324-A11D-6F1461BA7DBF}">
      <dgm:prSet/>
      <dgm:spPr/>
      <dgm:t>
        <a:bodyPr/>
        <a:lstStyle/>
        <a:p>
          <a:endParaRPr lang="en-US"/>
        </a:p>
      </dgm:t>
    </dgm:pt>
    <dgm:pt modelId="{D244675F-6669-40D4-80A0-2AB2731617F7}">
      <dgm:prSet/>
      <dgm:spPr/>
      <dgm:t>
        <a:bodyPr/>
        <a:lstStyle/>
        <a:p>
          <a:pPr rtl="0"/>
          <a:r>
            <a:rPr lang="en-US" smtClean="0"/>
            <a:t>Sticking with the Familiar</a:t>
          </a:r>
          <a:endParaRPr lang="en-US"/>
        </a:p>
      </dgm:t>
    </dgm:pt>
    <dgm:pt modelId="{29475EC6-102F-4B59-B727-F57221B000C6}" type="parTrans" cxnId="{07E14455-8516-4B40-ACED-CDA3244E2F25}">
      <dgm:prSet/>
      <dgm:spPr/>
      <dgm:t>
        <a:bodyPr/>
        <a:lstStyle/>
        <a:p>
          <a:endParaRPr lang="en-US"/>
        </a:p>
      </dgm:t>
    </dgm:pt>
    <dgm:pt modelId="{C667A56B-AAB0-4B44-9B5C-AD6665DB51AD}" type="sibTrans" cxnId="{07E14455-8516-4B40-ACED-CDA3244E2F25}">
      <dgm:prSet/>
      <dgm:spPr/>
      <dgm:t>
        <a:bodyPr/>
        <a:lstStyle/>
        <a:p>
          <a:endParaRPr lang="en-US"/>
        </a:p>
      </dgm:t>
    </dgm:pt>
    <dgm:pt modelId="{6C606C79-0350-41D7-B2D0-00584C4951CA}">
      <dgm:prSet/>
      <dgm:spPr/>
      <dgm:t>
        <a:bodyPr/>
        <a:lstStyle/>
        <a:p>
          <a:pPr rtl="0"/>
          <a:r>
            <a:rPr lang="en-US" smtClean="0"/>
            <a:t>Reluctance to Fully Commit</a:t>
          </a:r>
          <a:endParaRPr lang="en-US"/>
        </a:p>
      </dgm:t>
    </dgm:pt>
    <dgm:pt modelId="{DE550791-7763-46A3-99A6-981BA98075B9}" type="parTrans" cxnId="{D71D8188-5158-48F2-975E-9FF3ADC23561}">
      <dgm:prSet/>
      <dgm:spPr/>
      <dgm:t>
        <a:bodyPr/>
        <a:lstStyle/>
        <a:p>
          <a:endParaRPr lang="en-US"/>
        </a:p>
      </dgm:t>
    </dgm:pt>
    <dgm:pt modelId="{EFE867B2-E998-4CF4-840A-ECBF8D8DD108}" type="sibTrans" cxnId="{D71D8188-5158-48F2-975E-9FF3ADC23561}">
      <dgm:prSet/>
      <dgm:spPr/>
      <dgm:t>
        <a:bodyPr/>
        <a:lstStyle/>
        <a:p>
          <a:endParaRPr lang="en-US"/>
        </a:p>
      </dgm:t>
    </dgm:pt>
    <dgm:pt modelId="{5ED2F6A4-E446-418D-BFFB-2C5E9FF19CD2}">
      <dgm:prSet/>
      <dgm:spPr/>
      <dgm:t>
        <a:bodyPr/>
        <a:lstStyle/>
        <a:p>
          <a:pPr rtl="0"/>
          <a:r>
            <a:rPr lang="en-US" smtClean="0"/>
            <a:t>Lack of Persistence</a:t>
          </a:r>
          <a:endParaRPr lang="en-US"/>
        </a:p>
      </dgm:t>
    </dgm:pt>
    <dgm:pt modelId="{04DC3890-3C71-43E6-863F-6C27A28E3D21}" type="parTrans" cxnId="{8A9AD53D-33C1-464B-B716-837ABA6F8747}">
      <dgm:prSet/>
      <dgm:spPr/>
      <dgm:t>
        <a:bodyPr/>
        <a:lstStyle/>
        <a:p>
          <a:endParaRPr lang="en-US"/>
        </a:p>
      </dgm:t>
    </dgm:pt>
    <dgm:pt modelId="{6214BB97-A952-4FA9-89F4-8D28EC24178C}" type="sibTrans" cxnId="{8A9AD53D-33C1-464B-B716-837ABA6F8747}">
      <dgm:prSet/>
      <dgm:spPr/>
      <dgm:t>
        <a:bodyPr/>
        <a:lstStyle/>
        <a:p>
          <a:endParaRPr lang="en-US"/>
        </a:p>
      </dgm:t>
    </dgm:pt>
    <dgm:pt modelId="{B16B3ECC-321C-4C3D-94A4-0BFF85C9F789}" type="pres">
      <dgm:prSet presAssocID="{7262AC6E-A679-4B11-B495-D59A4470D8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9167AF-B0CE-47B9-82F6-E2A10E60F981}" type="pres">
      <dgm:prSet presAssocID="{7570D8A5-6203-435A-9FC3-1A75C8D6A548}" presName="parentText" presStyleLbl="node1" presStyleIdx="0" presStyleCnt="4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1FC4B-B01C-43F9-978D-E7DC0D6AD94D}" type="pres">
      <dgm:prSet presAssocID="{38F98759-37CC-4E4C-BFDD-926D1CD59656}" presName="spacer" presStyleCnt="0"/>
      <dgm:spPr/>
    </dgm:pt>
    <dgm:pt modelId="{6572CABA-41B0-4439-972D-6A5DA7C14273}" type="pres">
      <dgm:prSet presAssocID="{D244675F-6669-40D4-80A0-2AB2731617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101D0-2F68-43F9-AB71-5794590549E6}" type="pres">
      <dgm:prSet presAssocID="{C667A56B-AAB0-4B44-9B5C-AD6665DB51AD}" presName="spacer" presStyleCnt="0"/>
      <dgm:spPr/>
    </dgm:pt>
    <dgm:pt modelId="{89BD48F3-457A-42C7-A7AA-55B6AC540B9E}" type="pres">
      <dgm:prSet presAssocID="{6C606C79-0350-41D7-B2D0-00584C4951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AE02-2B11-4319-94E1-0154C9146022}" type="pres">
      <dgm:prSet presAssocID="{EFE867B2-E998-4CF4-840A-ECBF8D8DD108}" presName="spacer" presStyleCnt="0"/>
      <dgm:spPr/>
    </dgm:pt>
    <dgm:pt modelId="{5C3D028B-94A6-403B-B6DF-B1FC63D2CF79}" type="pres">
      <dgm:prSet presAssocID="{5ED2F6A4-E446-418D-BFFB-2C5E9FF19CD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985B1-D05C-4E47-9ACA-080AFFB2C600}" type="presOf" srcId="{7262AC6E-A679-4B11-B495-D59A4470D83D}" destId="{B16B3ECC-321C-4C3D-94A4-0BFF85C9F789}" srcOrd="0" destOrd="0" presId="urn:microsoft.com/office/officeart/2005/8/layout/vList2"/>
    <dgm:cxn modelId="{8A9AD53D-33C1-464B-B716-837ABA6F8747}" srcId="{7262AC6E-A679-4B11-B495-D59A4470D83D}" destId="{5ED2F6A4-E446-418D-BFFB-2C5E9FF19CD2}" srcOrd="3" destOrd="0" parTransId="{04DC3890-3C71-43E6-863F-6C27A28E3D21}" sibTransId="{6214BB97-A952-4FA9-89F4-8D28EC24178C}"/>
    <dgm:cxn modelId="{5F6E3E6E-D33D-0347-8E60-CC99F811D0ED}" type="presOf" srcId="{6C606C79-0350-41D7-B2D0-00584C4951CA}" destId="{89BD48F3-457A-42C7-A7AA-55B6AC540B9E}" srcOrd="0" destOrd="0" presId="urn:microsoft.com/office/officeart/2005/8/layout/vList2"/>
    <dgm:cxn modelId="{07E14455-8516-4B40-ACED-CDA3244E2F25}" srcId="{7262AC6E-A679-4B11-B495-D59A4470D83D}" destId="{D244675F-6669-40D4-80A0-2AB2731617F7}" srcOrd="1" destOrd="0" parTransId="{29475EC6-102F-4B59-B727-F57221B000C6}" sibTransId="{C667A56B-AAB0-4B44-9B5C-AD6665DB51AD}"/>
    <dgm:cxn modelId="{6E4D90EA-49C7-9240-8A5B-1B4D4EAE7B26}" type="presOf" srcId="{5ED2F6A4-E446-418D-BFFB-2C5E9FF19CD2}" destId="{5C3D028B-94A6-403B-B6DF-B1FC63D2CF79}" srcOrd="0" destOrd="0" presId="urn:microsoft.com/office/officeart/2005/8/layout/vList2"/>
    <dgm:cxn modelId="{E75C24CE-4FBE-3C4C-82AC-7DA2FC470D00}" type="presOf" srcId="{D244675F-6669-40D4-80A0-2AB2731617F7}" destId="{6572CABA-41B0-4439-972D-6A5DA7C14273}" srcOrd="0" destOrd="0" presId="urn:microsoft.com/office/officeart/2005/8/layout/vList2"/>
    <dgm:cxn modelId="{24C3F13F-C08F-5D44-83AE-78E58D439B21}" type="presOf" srcId="{7570D8A5-6203-435A-9FC3-1A75C8D6A548}" destId="{AD9167AF-B0CE-47B9-82F6-E2A10E60F981}" srcOrd="0" destOrd="0" presId="urn:microsoft.com/office/officeart/2005/8/layout/vList2"/>
    <dgm:cxn modelId="{D71D8188-5158-48F2-975E-9FF3ADC23561}" srcId="{7262AC6E-A679-4B11-B495-D59A4470D83D}" destId="{6C606C79-0350-41D7-B2D0-00584C4951CA}" srcOrd="2" destOrd="0" parTransId="{DE550791-7763-46A3-99A6-981BA98075B9}" sibTransId="{EFE867B2-E998-4CF4-840A-ECBF8D8DD108}"/>
    <dgm:cxn modelId="{B110EF3F-AE87-4324-A11D-6F1461BA7DBF}" srcId="{7262AC6E-A679-4B11-B495-D59A4470D83D}" destId="{7570D8A5-6203-435A-9FC3-1A75C8D6A548}" srcOrd="0" destOrd="0" parTransId="{8F240658-98D4-47BD-8398-F45276DEB751}" sibTransId="{38F98759-37CC-4E4C-BFDD-926D1CD59656}"/>
    <dgm:cxn modelId="{5E25CFD8-BD60-5D4C-9D59-00BF79EF42AB}" type="presParOf" srcId="{B16B3ECC-321C-4C3D-94A4-0BFF85C9F789}" destId="{AD9167AF-B0CE-47B9-82F6-E2A10E60F981}" srcOrd="0" destOrd="0" presId="urn:microsoft.com/office/officeart/2005/8/layout/vList2"/>
    <dgm:cxn modelId="{08CAC3B6-CC52-8648-B687-834057A14E49}" type="presParOf" srcId="{B16B3ECC-321C-4C3D-94A4-0BFF85C9F789}" destId="{D2C1FC4B-B01C-43F9-978D-E7DC0D6AD94D}" srcOrd="1" destOrd="0" presId="urn:microsoft.com/office/officeart/2005/8/layout/vList2"/>
    <dgm:cxn modelId="{C3EACC67-4E53-1543-810E-3D9086961F8B}" type="presParOf" srcId="{B16B3ECC-321C-4C3D-94A4-0BFF85C9F789}" destId="{6572CABA-41B0-4439-972D-6A5DA7C14273}" srcOrd="2" destOrd="0" presId="urn:microsoft.com/office/officeart/2005/8/layout/vList2"/>
    <dgm:cxn modelId="{BE12AD5C-6F3C-3949-84FA-84BD00057C65}" type="presParOf" srcId="{B16B3ECC-321C-4C3D-94A4-0BFF85C9F789}" destId="{B3F101D0-2F68-43F9-AB71-5794590549E6}" srcOrd="3" destOrd="0" presId="urn:microsoft.com/office/officeart/2005/8/layout/vList2"/>
    <dgm:cxn modelId="{D93CF169-D382-0B40-8BDC-F6DAA0B8466D}" type="presParOf" srcId="{B16B3ECC-321C-4C3D-94A4-0BFF85C9F789}" destId="{89BD48F3-457A-42C7-A7AA-55B6AC540B9E}" srcOrd="4" destOrd="0" presId="urn:microsoft.com/office/officeart/2005/8/layout/vList2"/>
    <dgm:cxn modelId="{26B36F9E-C140-4C49-9F11-697119EBA113}" type="presParOf" srcId="{B16B3ECC-321C-4C3D-94A4-0BFF85C9F789}" destId="{80B6AE02-2B11-4319-94E1-0154C9146022}" srcOrd="5" destOrd="0" presId="urn:microsoft.com/office/officeart/2005/8/layout/vList2"/>
    <dgm:cxn modelId="{7EBBE287-3DF5-C24E-9C6A-4BBA33231B0A}" type="presParOf" srcId="{B16B3ECC-321C-4C3D-94A4-0BFF85C9F789}" destId="{5C3D028B-94A6-403B-B6DF-B1FC63D2CF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DC2E0-6397-44B4-97E9-A0B3377C10AC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06634A-D610-4B41-9170-0C1BE3461E77}">
      <dgm:prSet/>
      <dgm:spPr/>
      <dgm:t>
        <a:bodyPr/>
        <a:lstStyle/>
        <a:p>
          <a:pPr rtl="0"/>
          <a:r>
            <a:rPr lang="en-US" dirty="0" smtClean="0"/>
            <a:t>Resources</a:t>
          </a:r>
          <a:endParaRPr lang="en-US" dirty="0"/>
        </a:p>
      </dgm:t>
    </dgm:pt>
    <dgm:pt modelId="{583DDF83-7F21-475C-A8A9-6EACEDB1B8A1}" type="parTrans" cxnId="{B792CB26-F6F4-4709-9DEC-DD69AAB03DA3}">
      <dgm:prSet/>
      <dgm:spPr/>
      <dgm:t>
        <a:bodyPr/>
        <a:lstStyle/>
        <a:p>
          <a:endParaRPr lang="en-US"/>
        </a:p>
      </dgm:t>
    </dgm:pt>
    <dgm:pt modelId="{5954DD01-23F2-407A-8C3E-06BA039CC303}" type="sibTrans" cxnId="{B792CB26-F6F4-4709-9DEC-DD69AAB03DA3}">
      <dgm:prSet/>
      <dgm:spPr/>
      <dgm:t>
        <a:bodyPr/>
        <a:lstStyle/>
        <a:p>
          <a:endParaRPr lang="en-US"/>
        </a:p>
      </dgm:t>
    </dgm:pt>
    <dgm:pt modelId="{BBCBE688-60C5-466B-8BAF-0CB02455034B}">
      <dgm:prSet/>
      <dgm:spPr/>
      <dgm:t>
        <a:bodyPr/>
        <a:lstStyle/>
        <a:p>
          <a:pPr rtl="0"/>
          <a:r>
            <a:rPr lang="en-US" smtClean="0"/>
            <a:t>Processes</a:t>
          </a:r>
          <a:endParaRPr lang="en-US"/>
        </a:p>
      </dgm:t>
    </dgm:pt>
    <dgm:pt modelId="{D34FF936-FE52-4C85-86B4-98DD1DC4F048}" type="parTrans" cxnId="{439599B1-EBD9-4E7B-BD79-090489765EE8}">
      <dgm:prSet/>
      <dgm:spPr/>
      <dgm:t>
        <a:bodyPr/>
        <a:lstStyle/>
        <a:p>
          <a:endParaRPr lang="en-US"/>
        </a:p>
      </dgm:t>
    </dgm:pt>
    <dgm:pt modelId="{30E6D16D-E56B-4AD7-AC11-81F00E6EBD98}" type="sibTrans" cxnId="{439599B1-EBD9-4E7B-BD79-090489765EE8}">
      <dgm:prSet/>
      <dgm:spPr/>
      <dgm:t>
        <a:bodyPr/>
        <a:lstStyle/>
        <a:p>
          <a:endParaRPr lang="en-US"/>
        </a:p>
      </dgm:t>
    </dgm:pt>
    <dgm:pt modelId="{EB0DB0EC-F00D-4702-A1F6-093F8BB541A3}">
      <dgm:prSet/>
      <dgm:spPr/>
      <dgm:t>
        <a:bodyPr/>
        <a:lstStyle/>
        <a:p>
          <a:pPr rtl="0"/>
          <a:r>
            <a:rPr lang="en-US" smtClean="0"/>
            <a:t>Values</a:t>
          </a:r>
          <a:endParaRPr lang="en-US"/>
        </a:p>
      </dgm:t>
    </dgm:pt>
    <dgm:pt modelId="{4226431F-1A43-4B16-BD09-BF67B5313F10}" type="parTrans" cxnId="{D3253B64-BBF3-465A-87B1-D93D1EAF730C}">
      <dgm:prSet/>
      <dgm:spPr/>
      <dgm:t>
        <a:bodyPr/>
        <a:lstStyle/>
        <a:p>
          <a:endParaRPr lang="en-US"/>
        </a:p>
      </dgm:t>
    </dgm:pt>
    <dgm:pt modelId="{14F85E38-E3B6-47C0-B013-749289EDFFD6}" type="sibTrans" cxnId="{D3253B64-BBF3-465A-87B1-D93D1EAF730C}">
      <dgm:prSet/>
      <dgm:spPr/>
      <dgm:t>
        <a:bodyPr/>
        <a:lstStyle/>
        <a:p>
          <a:endParaRPr lang="en-US"/>
        </a:p>
      </dgm:t>
    </dgm:pt>
    <dgm:pt modelId="{9F23596F-49E6-454C-BE92-9E0945C9B4A9}" type="pres">
      <dgm:prSet presAssocID="{16CDC2E0-6397-44B4-97E9-A0B3377C1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8D9BB-BA39-4369-BF49-72CCB836165E}" type="pres">
      <dgm:prSet presAssocID="{B906634A-D610-4B41-9170-0C1BE3461E77}" presName="linNode" presStyleCnt="0"/>
      <dgm:spPr/>
    </dgm:pt>
    <dgm:pt modelId="{860F5242-5C18-496A-845A-77FFB56223F7}" type="pres">
      <dgm:prSet presAssocID="{B906634A-D610-4B41-9170-0C1BE3461E7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BB381-470F-415E-876E-A31524DFE039}" type="pres">
      <dgm:prSet presAssocID="{5954DD01-23F2-407A-8C3E-06BA039CC303}" presName="sp" presStyleCnt="0"/>
      <dgm:spPr/>
    </dgm:pt>
    <dgm:pt modelId="{A05E96CE-134E-4069-98E1-68A3548C2862}" type="pres">
      <dgm:prSet presAssocID="{BBCBE688-60C5-466B-8BAF-0CB02455034B}" presName="linNode" presStyleCnt="0"/>
      <dgm:spPr/>
    </dgm:pt>
    <dgm:pt modelId="{8076AF98-5023-4531-B2DB-3BEDC5EABF3A}" type="pres">
      <dgm:prSet presAssocID="{BBCBE688-60C5-466B-8BAF-0CB02455034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36869-70C3-4E5B-BFEF-2E1F24F14628}" type="pres">
      <dgm:prSet presAssocID="{30E6D16D-E56B-4AD7-AC11-81F00E6EBD98}" presName="sp" presStyleCnt="0"/>
      <dgm:spPr/>
    </dgm:pt>
    <dgm:pt modelId="{46964966-2A01-4C60-BAC4-E7FD8D7DBB73}" type="pres">
      <dgm:prSet presAssocID="{EB0DB0EC-F00D-4702-A1F6-093F8BB541A3}" presName="linNode" presStyleCnt="0"/>
      <dgm:spPr/>
    </dgm:pt>
    <dgm:pt modelId="{BAFB60FA-762D-4F07-BB48-FAE0BD3F2CDC}" type="pres">
      <dgm:prSet presAssocID="{EB0DB0EC-F00D-4702-A1F6-093F8BB541A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E9CAC-D50C-144F-A701-D98AECF7F2D8}" type="presOf" srcId="{EB0DB0EC-F00D-4702-A1F6-093F8BB541A3}" destId="{BAFB60FA-762D-4F07-BB48-FAE0BD3F2CDC}" srcOrd="0" destOrd="0" presId="urn:microsoft.com/office/officeart/2005/8/layout/vList5"/>
    <dgm:cxn modelId="{439599B1-EBD9-4E7B-BD79-090489765EE8}" srcId="{16CDC2E0-6397-44B4-97E9-A0B3377C10AC}" destId="{BBCBE688-60C5-466B-8BAF-0CB02455034B}" srcOrd="1" destOrd="0" parTransId="{D34FF936-FE52-4C85-86B4-98DD1DC4F048}" sibTransId="{30E6D16D-E56B-4AD7-AC11-81F00E6EBD98}"/>
    <dgm:cxn modelId="{7B7A68A2-698C-3D40-99C5-CD5C5F0579ED}" type="presOf" srcId="{B906634A-D610-4B41-9170-0C1BE3461E77}" destId="{860F5242-5C18-496A-845A-77FFB56223F7}" srcOrd="0" destOrd="0" presId="urn:microsoft.com/office/officeart/2005/8/layout/vList5"/>
    <dgm:cxn modelId="{E45AE55E-90E4-AF4A-8436-601BF62C7261}" type="presOf" srcId="{16CDC2E0-6397-44B4-97E9-A0B3377C10AC}" destId="{9F23596F-49E6-454C-BE92-9E0945C9B4A9}" srcOrd="0" destOrd="0" presId="urn:microsoft.com/office/officeart/2005/8/layout/vList5"/>
    <dgm:cxn modelId="{9740BA62-3D38-BB47-AF3D-9DEE306B29F6}" type="presOf" srcId="{BBCBE688-60C5-466B-8BAF-0CB02455034B}" destId="{8076AF98-5023-4531-B2DB-3BEDC5EABF3A}" srcOrd="0" destOrd="0" presId="urn:microsoft.com/office/officeart/2005/8/layout/vList5"/>
    <dgm:cxn modelId="{D3253B64-BBF3-465A-87B1-D93D1EAF730C}" srcId="{16CDC2E0-6397-44B4-97E9-A0B3377C10AC}" destId="{EB0DB0EC-F00D-4702-A1F6-093F8BB541A3}" srcOrd="2" destOrd="0" parTransId="{4226431F-1A43-4B16-BD09-BF67B5313F10}" sibTransId="{14F85E38-E3B6-47C0-B013-749289EDFFD6}"/>
    <dgm:cxn modelId="{B792CB26-F6F4-4709-9DEC-DD69AAB03DA3}" srcId="{16CDC2E0-6397-44B4-97E9-A0B3377C10AC}" destId="{B906634A-D610-4B41-9170-0C1BE3461E77}" srcOrd="0" destOrd="0" parTransId="{583DDF83-7F21-475C-A8A9-6EACEDB1B8A1}" sibTransId="{5954DD01-23F2-407A-8C3E-06BA039CC303}"/>
    <dgm:cxn modelId="{DD6DCEF0-405B-184A-B23E-419E78757BDF}" type="presParOf" srcId="{9F23596F-49E6-454C-BE92-9E0945C9B4A9}" destId="{4D48D9BB-BA39-4369-BF49-72CCB836165E}" srcOrd="0" destOrd="0" presId="urn:microsoft.com/office/officeart/2005/8/layout/vList5"/>
    <dgm:cxn modelId="{CBC77D5A-68D9-AF4C-AC8C-A4B8AAF6B7C9}" type="presParOf" srcId="{4D48D9BB-BA39-4369-BF49-72CCB836165E}" destId="{860F5242-5C18-496A-845A-77FFB56223F7}" srcOrd="0" destOrd="0" presId="urn:microsoft.com/office/officeart/2005/8/layout/vList5"/>
    <dgm:cxn modelId="{8922D3D7-D354-F44C-B612-6CA44C02D190}" type="presParOf" srcId="{9F23596F-49E6-454C-BE92-9E0945C9B4A9}" destId="{547BB381-470F-415E-876E-A31524DFE039}" srcOrd="1" destOrd="0" presId="urn:microsoft.com/office/officeart/2005/8/layout/vList5"/>
    <dgm:cxn modelId="{6E3FE9F9-AA72-7340-94C9-449070EFA753}" type="presParOf" srcId="{9F23596F-49E6-454C-BE92-9E0945C9B4A9}" destId="{A05E96CE-134E-4069-98E1-68A3548C2862}" srcOrd="2" destOrd="0" presId="urn:microsoft.com/office/officeart/2005/8/layout/vList5"/>
    <dgm:cxn modelId="{B50CA1B7-BD8C-2B44-A530-46B1C38589CC}" type="presParOf" srcId="{A05E96CE-134E-4069-98E1-68A3548C2862}" destId="{8076AF98-5023-4531-B2DB-3BEDC5EABF3A}" srcOrd="0" destOrd="0" presId="urn:microsoft.com/office/officeart/2005/8/layout/vList5"/>
    <dgm:cxn modelId="{AAC19258-19F6-604F-A22C-64769E0B89B3}" type="presParOf" srcId="{9F23596F-49E6-454C-BE92-9E0945C9B4A9}" destId="{2A936869-70C3-4E5B-BFEF-2E1F24F14628}" srcOrd="3" destOrd="0" presId="urn:microsoft.com/office/officeart/2005/8/layout/vList5"/>
    <dgm:cxn modelId="{B97BBC8E-9E1D-E246-9389-9E0C60C21B12}" type="presParOf" srcId="{9F23596F-49E6-454C-BE92-9E0945C9B4A9}" destId="{46964966-2A01-4C60-BAC4-E7FD8D7DBB73}" srcOrd="4" destOrd="0" presId="urn:microsoft.com/office/officeart/2005/8/layout/vList5"/>
    <dgm:cxn modelId="{B720EEE4-96CA-2F4E-B7C7-8AAA8BDDC890}" type="presParOf" srcId="{46964966-2A01-4C60-BAC4-E7FD8D7DBB73}" destId="{BAFB60FA-762D-4F07-BB48-FAE0BD3F2C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3DFE2-0EBC-4D4F-85C9-38AC2A2824AA}" type="doc">
      <dgm:prSet loTypeId="urn:microsoft.com/office/officeart/2005/8/layout/equation1" loCatId="process" qsTypeId="urn:microsoft.com/office/officeart/2005/8/quickstyle/simple4" qsCatId="simple" csTypeId="urn:microsoft.com/office/officeart/2005/8/colors/colorful4" csCatId="colorful" phldr="1"/>
      <dgm:spPr/>
    </dgm:pt>
    <dgm:pt modelId="{01F16F65-A8CD-4D77-BB88-1947623741E8}">
      <dgm:prSet phldrT="[Text]"/>
      <dgm:spPr/>
      <dgm:t>
        <a:bodyPr/>
        <a:lstStyle/>
        <a:p>
          <a:r>
            <a:rPr lang="en-US" dirty="0" smtClean="0"/>
            <a:t>Your existing position</a:t>
          </a:r>
          <a:endParaRPr lang="en-US" dirty="0"/>
        </a:p>
      </dgm:t>
    </dgm:pt>
    <dgm:pt modelId="{8919CEE0-1F90-43B9-932F-09638BF2BE7E}" type="parTrans" cxnId="{DCE2DACE-3F25-466C-B81E-D03990356195}">
      <dgm:prSet/>
      <dgm:spPr/>
      <dgm:t>
        <a:bodyPr/>
        <a:lstStyle/>
        <a:p>
          <a:endParaRPr lang="en-US"/>
        </a:p>
      </dgm:t>
    </dgm:pt>
    <dgm:pt modelId="{A3287FBD-74F7-403F-87E6-E1F7E314358C}" type="sibTrans" cxnId="{DCE2DACE-3F25-466C-B81E-D03990356195}">
      <dgm:prSet/>
      <dgm:spPr/>
      <dgm:t>
        <a:bodyPr/>
        <a:lstStyle/>
        <a:p>
          <a:endParaRPr lang="en-US"/>
        </a:p>
      </dgm:t>
    </dgm:pt>
    <dgm:pt modelId="{FD6E4300-33C5-4783-9DC5-F3E358BD448B}">
      <dgm:prSet phldrT="[Text]"/>
      <dgm:spPr/>
      <dgm:t>
        <a:bodyPr/>
        <a:lstStyle/>
        <a:p>
          <a:r>
            <a:rPr lang="en-US" dirty="0" smtClean="0"/>
            <a:t>What’s going on in the environment</a:t>
          </a:r>
          <a:endParaRPr lang="en-US" dirty="0"/>
        </a:p>
      </dgm:t>
    </dgm:pt>
    <dgm:pt modelId="{367B92F0-B12E-4DEB-B8EC-8E7EF7C6018E}" type="parTrans" cxnId="{8ABA496E-A422-4F00-8238-19869AC8F8F4}">
      <dgm:prSet/>
      <dgm:spPr/>
      <dgm:t>
        <a:bodyPr/>
        <a:lstStyle/>
        <a:p>
          <a:endParaRPr lang="en-US"/>
        </a:p>
      </dgm:t>
    </dgm:pt>
    <dgm:pt modelId="{00D4FAF7-AA62-45F7-A8EF-6A4F6A691171}" type="sibTrans" cxnId="{8ABA496E-A422-4F00-8238-19869AC8F8F4}">
      <dgm:prSet/>
      <dgm:spPr/>
      <dgm:t>
        <a:bodyPr/>
        <a:lstStyle/>
        <a:p>
          <a:endParaRPr lang="en-US"/>
        </a:p>
      </dgm:t>
    </dgm:pt>
    <dgm:pt modelId="{DC25322D-A87B-4DE0-B27F-31377FFCBE71}">
      <dgm:prSet phldrT="[Text]"/>
      <dgm:spPr/>
      <dgm:t>
        <a:bodyPr/>
        <a:lstStyle/>
        <a:p>
          <a:r>
            <a:rPr lang="en-US" dirty="0" smtClean="0"/>
            <a:t>What to do</a:t>
          </a:r>
          <a:endParaRPr lang="en-US" dirty="0"/>
        </a:p>
      </dgm:t>
    </dgm:pt>
    <dgm:pt modelId="{58793021-83D4-49FB-BEDA-36F76CC9DE6D}" type="parTrans" cxnId="{B78B6F1F-DCA8-4050-9623-6C213ED41A0B}">
      <dgm:prSet/>
      <dgm:spPr/>
      <dgm:t>
        <a:bodyPr/>
        <a:lstStyle/>
        <a:p>
          <a:endParaRPr lang="en-US"/>
        </a:p>
      </dgm:t>
    </dgm:pt>
    <dgm:pt modelId="{BF59AACD-53E0-46B8-B177-198BA456A100}" type="sibTrans" cxnId="{B78B6F1F-DCA8-4050-9623-6C213ED41A0B}">
      <dgm:prSet/>
      <dgm:spPr/>
      <dgm:t>
        <a:bodyPr/>
        <a:lstStyle/>
        <a:p>
          <a:endParaRPr lang="en-US"/>
        </a:p>
      </dgm:t>
    </dgm:pt>
    <dgm:pt modelId="{80735D3B-5A5E-4698-80AF-79ED65C6392D}" type="pres">
      <dgm:prSet presAssocID="{7563DFE2-0EBC-4D4F-85C9-38AC2A2824AA}" presName="linearFlow" presStyleCnt="0">
        <dgm:presLayoutVars>
          <dgm:dir/>
          <dgm:resizeHandles val="exact"/>
        </dgm:presLayoutVars>
      </dgm:prSet>
      <dgm:spPr/>
    </dgm:pt>
    <dgm:pt modelId="{611FD0AD-0A15-4057-9DDC-0307EBE36687}" type="pres">
      <dgm:prSet presAssocID="{01F16F65-A8CD-4D77-BB88-1947623741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D2252-9944-4EB2-9C96-C0CB358CEB3B}" type="pres">
      <dgm:prSet presAssocID="{A3287FBD-74F7-403F-87E6-E1F7E314358C}" presName="spacerL" presStyleCnt="0"/>
      <dgm:spPr/>
    </dgm:pt>
    <dgm:pt modelId="{DF84665F-C9B5-4709-89E3-D44E669E11F3}" type="pres">
      <dgm:prSet presAssocID="{A3287FBD-74F7-403F-87E6-E1F7E314358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5893C7A-9587-45BE-A874-A4ED6D8CB894}" type="pres">
      <dgm:prSet presAssocID="{A3287FBD-74F7-403F-87E6-E1F7E314358C}" presName="spacerR" presStyleCnt="0"/>
      <dgm:spPr/>
    </dgm:pt>
    <dgm:pt modelId="{80AE2174-A3FC-4C31-A656-77270FA7BD38}" type="pres">
      <dgm:prSet presAssocID="{FD6E4300-33C5-4783-9DC5-F3E358BD44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DCABF-8DE9-4133-B04E-981207E5E794}" type="pres">
      <dgm:prSet presAssocID="{00D4FAF7-AA62-45F7-A8EF-6A4F6A691171}" presName="spacerL" presStyleCnt="0"/>
      <dgm:spPr/>
    </dgm:pt>
    <dgm:pt modelId="{5EBF1D68-536E-41E3-9D75-CEAF5253AD92}" type="pres">
      <dgm:prSet presAssocID="{00D4FAF7-AA62-45F7-A8EF-6A4F6A69117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D02DC8F-E90B-4A45-9588-311BB5CC5B27}" type="pres">
      <dgm:prSet presAssocID="{00D4FAF7-AA62-45F7-A8EF-6A4F6A691171}" presName="spacerR" presStyleCnt="0"/>
      <dgm:spPr/>
    </dgm:pt>
    <dgm:pt modelId="{70C91854-8D68-498B-A525-86FDA9BEFDC1}" type="pres">
      <dgm:prSet presAssocID="{DC25322D-A87B-4DE0-B27F-31377FFCBE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374EF-542E-40AD-A907-0A9B6B98AE97}" type="presOf" srcId="{01F16F65-A8CD-4D77-BB88-1947623741E8}" destId="{611FD0AD-0A15-4057-9DDC-0307EBE36687}" srcOrd="0" destOrd="0" presId="urn:microsoft.com/office/officeart/2005/8/layout/equation1"/>
    <dgm:cxn modelId="{DCE2DACE-3F25-466C-B81E-D03990356195}" srcId="{7563DFE2-0EBC-4D4F-85C9-38AC2A2824AA}" destId="{01F16F65-A8CD-4D77-BB88-1947623741E8}" srcOrd="0" destOrd="0" parTransId="{8919CEE0-1F90-43B9-932F-09638BF2BE7E}" sibTransId="{A3287FBD-74F7-403F-87E6-E1F7E314358C}"/>
    <dgm:cxn modelId="{6922C875-07D9-488B-9E36-13D29DC097BD}" type="presOf" srcId="{FD6E4300-33C5-4783-9DC5-F3E358BD448B}" destId="{80AE2174-A3FC-4C31-A656-77270FA7BD38}" srcOrd="0" destOrd="0" presId="urn:microsoft.com/office/officeart/2005/8/layout/equation1"/>
    <dgm:cxn modelId="{19914708-FB87-4E9B-ADEF-43DD5CB53CD4}" type="presOf" srcId="{DC25322D-A87B-4DE0-B27F-31377FFCBE71}" destId="{70C91854-8D68-498B-A525-86FDA9BEFDC1}" srcOrd="0" destOrd="0" presId="urn:microsoft.com/office/officeart/2005/8/layout/equation1"/>
    <dgm:cxn modelId="{F3E5B805-81F6-4E23-AF5B-776A3AC71112}" type="presOf" srcId="{00D4FAF7-AA62-45F7-A8EF-6A4F6A691171}" destId="{5EBF1D68-536E-41E3-9D75-CEAF5253AD92}" srcOrd="0" destOrd="0" presId="urn:microsoft.com/office/officeart/2005/8/layout/equation1"/>
    <dgm:cxn modelId="{ECBD68A7-972F-4CF0-9789-4FB7AA86298D}" type="presOf" srcId="{7563DFE2-0EBC-4D4F-85C9-38AC2A2824AA}" destId="{80735D3B-5A5E-4698-80AF-79ED65C6392D}" srcOrd="0" destOrd="0" presId="urn:microsoft.com/office/officeart/2005/8/layout/equation1"/>
    <dgm:cxn modelId="{8ABA496E-A422-4F00-8238-19869AC8F8F4}" srcId="{7563DFE2-0EBC-4D4F-85C9-38AC2A2824AA}" destId="{FD6E4300-33C5-4783-9DC5-F3E358BD448B}" srcOrd="1" destOrd="0" parTransId="{367B92F0-B12E-4DEB-B8EC-8E7EF7C6018E}" sibTransId="{00D4FAF7-AA62-45F7-A8EF-6A4F6A691171}"/>
    <dgm:cxn modelId="{E05ABFE2-319E-4C79-BE33-3CE2CB02A2B3}" type="presOf" srcId="{A3287FBD-74F7-403F-87E6-E1F7E314358C}" destId="{DF84665F-C9B5-4709-89E3-D44E669E11F3}" srcOrd="0" destOrd="0" presId="urn:microsoft.com/office/officeart/2005/8/layout/equation1"/>
    <dgm:cxn modelId="{B78B6F1F-DCA8-4050-9623-6C213ED41A0B}" srcId="{7563DFE2-0EBC-4D4F-85C9-38AC2A2824AA}" destId="{DC25322D-A87B-4DE0-B27F-31377FFCBE71}" srcOrd="2" destOrd="0" parTransId="{58793021-83D4-49FB-BEDA-36F76CC9DE6D}" sibTransId="{BF59AACD-53E0-46B8-B177-198BA456A100}"/>
    <dgm:cxn modelId="{E94A4F37-B19A-44DA-B5AB-9FEDF85CFDC0}" type="presParOf" srcId="{80735D3B-5A5E-4698-80AF-79ED65C6392D}" destId="{611FD0AD-0A15-4057-9DDC-0307EBE36687}" srcOrd="0" destOrd="0" presId="urn:microsoft.com/office/officeart/2005/8/layout/equation1"/>
    <dgm:cxn modelId="{7953334F-F035-4DC7-8EB0-A0EB0D409C06}" type="presParOf" srcId="{80735D3B-5A5E-4698-80AF-79ED65C6392D}" destId="{BF0D2252-9944-4EB2-9C96-C0CB358CEB3B}" srcOrd="1" destOrd="0" presId="urn:microsoft.com/office/officeart/2005/8/layout/equation1"/>
    <dgm:cxn modelId="{15788522-D622-4AF9-BF9D-13E2E5570BF2}" type="presParOf" srcId="{80735D3B-5A5E-4698-80AF-79ED65C6392D}" destId="{DF84665F-C9B5-4709-89E3-D44E669E11F3}" srcOrd="2" destOrd="0" presId="urn:microsoft.com/office/officeart/2005/8/layout/equation1"/>
    <dgm:cxn modelId="{4BAF8D9E-246F-4ADA-9C6E-F6540BFB6241}" type="presParOf" srcId="{80735D3B-5A5E-4698-80AF-79ED65C6392D}" destId="{35893C7A-9587-45BE-A874-A4ED6D8CB894}" srcOrd="3" destOrd="0" presId="urn:microsoft.com/office/officeart/2005/8/layout/equation1"/>
    <dgm:cxn modelId="{6D2E887A-14C3-4D3B-9396-F2C0433A7256}" type="presParOf" srcId="{80735D3B-5A5E-4698-80AF-79ED65C6392D}" destId="{80AE2174-A3FC-4C31-A656-77270FA7BD38}" srcOrd="4" destOrd="0" presId="urn:microsoft.com/office/officeart/2005/8/layout/equation1"/>
    <dgm:cxn modelId="{34E01778-FC3A-4ABD-9E01-DF743033366C}" type="presParOf" srcId="{80735D3B-5A5E-4698-80AF-79ED65C6392D}" destId="{0A2DCABF-8DE9-4133-B04E-981207E5E794}" srcOrd="5" destOrd="0" presId="urn:microsoft.com/office/officeart/2005/8/layout/equation1"/>
    <dgm:cxn modelId="{F3C7A30F-5D83-481F-A707-F59DB737648C}" type="presParOf" srcId="{80735D3B-5A5E-4698-80AF-79ED65C6392D}" destId="{5EBF1D68-536E-41E3-9D75-CEAF5253AD92}" srcOrd="6" destOrd="0" presId="urn:microsoft.com/office/officeart/2005/8/layout/equation1"/>
    <dgm:cxn modelId="{810A9CC0-7164-4CEC-AC13-AA67FDA4B2B5}" type="presParOf" srcId="{80735D3B-5A5E-4698-80AF-79ED65C6392D}" destId="{5D02DC8F-E90B-4A45-9588-311BB5CC5B27}" srcOrd="7" destOrd="0" presId="urn:microsoft.com/office/officeart/2005/8/layout/equation1"/>
    <dgm:cxn modelId="{B6E816EB-1992-4D36-8C9E-9936440CAE52}" type="presParOf" srcId="{80735D3B-5A5E-4698-80AF-79ED65C6392D}" destId="{70C91854-8D68-498B-A525-86FDA9BEFDC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39904A-8340-4DBF-8B83-9CF294FD4DDC}" type="doc">
      <dgm:prSet loTypeId="urn:microsoft.com/office/officeart/2009/3/layout/BlockDescending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24927EF-8CDF-491E-B7FD-B25B1301B352}">
      <dgm:prSet phldrT="[Text]"/>
      <dgm:spPr/>
      <dgm:t>
        <a:bodyPr/>
        <a:lstStyle/>
        <a:p>
          <a:r>
            <a:rPr lang="en-US" dirty="0" smtClean="0"/>
            <a:t>Options</a:t>
          </a:r>
          <a:endParaRPr lang="en-US" dirty="0"/>
        </a:p>
      </dgm:t>
    </dgm:pt>
    <dgm:pt modelId="{D40FEFB3-8BDB-47EA-B1BC-8182E2E226D6}" type="parTrans" cxnId="{064DC6B5-30D9-4724-ACC4-CAE5ED72E93B}">
      <dgm:prSet/>
      <dgm:spPr/>
      <dgm:t>
        <a:bodyPr/>
        <a:lstStyle/>
        <a:p>
          <a:endParaRPr lang="en-US"/>
        </a:p>
      </dgm:t>
    </dgm:pt>
    <dgm:pt modelId="{7184F4A1-B110-462D-A85B-D45CDB402386}" type="sibTrans" cxnId="{064DC6B5-30D9-4724-ACC4-CAE5ED72E93B}">
      <dgm:prSet/>
      <dgm:spPr/>
      <dgm:t>
        <a:bodyPr/>
        <a:lstStyle/>
        <a:p>
          <a:endParaRPr lang="en-US"/>
        </a:p>
      </dgm:t>
    </dgm:pt>
    <dgm:pt modelId="{8DD28795-17AB-477E-B4B3-585359A86CE8}">
      <dgm:prSet phldrT="[Text]" custT="1"/>
      <dgm:spPr/>
      <dgm:t>
        <a:bodyPr/>
        <a:lstStyle/>
        <a:p>
          <a:r>
            <a:rPr lang="en-US" sz="1600" dirty="0" smtClean="0"/>
            <a:t>Compete directly</a:t>
          </a:r>
          <a:endParaRPr lang="en-US" sz="1600" dirty="0"/>
        </a:p>
      </dgm:t>
    </dgm:pt>
    <dgm:pt modelId="{46FAE59E-0D32-4D6C-A4FA-B47917F2325C}" type="parTrans" cxnId="{C75B656C-C2E7-471E-B15F-E0822D28F810}">
      <dgm:prSet/>
      <dgm:spPr/>
      <dgm:t>
        <a:bodyPr/>
        <a:lstStyle/>
        <a:p>
          <a:endParaRPr lang="en-US"/>
        </a:p>
      </dgm:t>
    </dgm:pt>
    <dgm:pt modelId="{4ED4E7AB-E138-4B29-BF6B-5D25EF841101}" type="sibTrans" cxnId="{C75B656C-C2E7-471E-B15F-E0822D28F810}">
      <dgm:prSet/>
      <dgm:spPr/>
      <dgm:t>
        <a:bodyPr/>
        <a:lstStyle/>
        <a:p>
          <a:endParaRPr lang="en-US"/>
        </a:p>
      </dgm:t>
    </dgm:pt>
    <dgm:pt modelId="{052F602E-849E-4FDC-BBD3-33FDC72F41C8}">
      <dgm:prSet phldrT="[Text]" custT="1"/>
      <dgm:spPr/>
      <dgm:t>
        <a:bodyPr/>
        <a:lstStyle/>
        <a:p>
          <a:r>
            <a:rPr lang="en-US" sz="1600" dirty="0" smtClean="0"/>
            <a:t>Serve a different market</a:t>
          </a:r>
          <a:endParaRPr lang="en-US" sz="1600" dirty="0"/>
        </a:p>
      </dgm:t>
    </dgm:pt>
    <dgm:pt modelId="{07229590-EE91-4437-AF69-9383468591BA}" type="parTrans" cxnId="{F4BC479C-5141-434A-908C-EF33FA5CB305}">
      <dgm:prSet/>
      <dgm:spPr/>
      <dgm:t>
        <a:bodyPr/>
        <a:lstStyle/>
        <a:p>
          <a:endParaRPr lang="en-US"/>
        </a:p>
      </dgm:t>
    </dgm:pt>
    <dgm:pt modelId="{2ED79AB4-C531-443B-92BD-812957F2B0E2}" type="sibTrans" cxnId="{F4BC479C-5141-434A-908C-EF33FA5CB305}">
      <dgm:prSet/>
      <dgm:spPr/>
      <dgm:t>
        <a:bodyPr/>
        <a:lstStyle/>
        <a:p>
          <a:endParaRPr lang="en-US"/>
        </a:p>
      </dgm:t>
    </dgm:pt>
    <dgm:pt modelId="{8C32CAD8-6F1E-4A86-A71D-EF94BB6AEAA8}">
      <dgm:prSet phldrT="[Text]" custT="1"/>
      <dgm:spPr/>
      <dgm:t>
        <a:bodyPr/>
        <a:lstStyle/>
        <a:p>
          <a:r>
            <a:rPr lang="en-US" sz="1600" dirty="0" smtClean="0"/>
            <a:t>Create a new market</a:t>
          </a:r>
          <a:endParaRPr lang="en-US" sz="1600" dirty="0"/>
        </a:p>
      </dgm:t>
    </dgm:pt>
    <dgm:pt modelId="{6FE73E5A-6FB9-4127-A938-0CFE024317B3}" type="parTrans" cxnId="{16A6B0D3-8AE3-469B-8A43-FC3F0D528379}">
      <dgm:prSet/>
      <dgm:spPr/>
      <dgm:t>
        <a:bodyPr/>
        <a:lstStyle/>
        <a:p>
          <a:endParaRPr lang="en-US"/>
        </a:p>
      </dgm:t>
    </dgm:pt>
    <dgm:pt modelId="{F7A62D93-B2C6-460B-B403-8508468DDFE7}" type="sibTrans" cxnId="{16A6B0D3-8AE3-469B-8A43-FC3F0D528379}">
      <dgm:prSet/>
      <dgm:spPr/>
      <dgm:t>
        <a:bodyPr/>
        <a:lstStyle/>
        <a:p>
          <a:endParaRPr lang="en-US"/>
        </a:p>
      </dgm:t>
    </dgm:pt>
    <dgm:pt modelId="{9C7894E6-BF2C-4310-9210-7C8F2D40573A}" type="pres">
      <dgm:prSet presAssocID="{1D39904A-8340-4DBF-8B83-9CF294FD4DD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C7D2B1-8337-45A2-A9A6-78885B046890}" type="pres">
      <dgm:prSet presAssocID="{624927EF-8CDF-491E-B7FD-B25B1301B352}" presName="parentText_1" presStyleLbl="node1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68591-5531-469D-A01D-1D7FCCAEC7A3}" type="pres">
      <dgm:prSet presAssocID="{624927EF-8CDF-491E-B7FD-B25B1301B352}" presName="childText_1" presStyleLbl="node1" presStyleIdx="0" presStyleCnt="1" custScaleX="149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D85FC-0393-4442-97F3-623700615C4D}" type="pres">
      <dgm:prSet presAssocID="{624927EF-8CDF-491E-B7FD-B25B1301B352}" presName="accentShape_1" presStyleCnt="0"/>
      <dgm:spPr/>
      <dgm:t>
        <a:bodyPr/>
        <a:lstStyle/>
        <a:p>
          <a:endParaRPr lang="en-US"/>
        </a:p>
      </dgm:t>
    </dgm:pt>
    <dgm:pt modelId="{DA6FD03F-3953-48B3-B2DE-E026CDF9CE06}" type="pres">
      <dgm:prSet presAssocID="{624927EF-8CDF-491E-B7FD-B25B1301B352}" presName="imageRepeatNode" presStyleLbl="node1" presStyleIdx="0" presStyleCnt="1" custScaleX="139938" custLinFactNeighborX="-5631"/>
      <dgm:spPr/>
      <dgm:t>
        <a:bodyPr/>
        <a:lstStyle/>
        <a:p>
          <a:endParaRPr lang="en-US"/>
        </a:p>
      </dgm:t>
    </dgm:pt>
  </dgm:ptLst>
  <dgm:cxnLst>
    <dgm:cxn modelId="{C75B656C-C2E7-471E-B15F-E0822D28F810}" srcId="{624927EF-8CDF-491E-B7FD-B25B1301B352}" destId="{8DD28795-17AB-477E-B4B3-585359A86CE8}" srcOrd="0" destOrd="0" parTransId="{46FAE59E-0D32-4D6C-A4FA-B47917F2325C}" sibTransId="{4ED4E7AB-E138-4B29-BF6B-5D25EF841101}"/>
    <dgm:cxn modelId="{B2F46B27-D6C7-43D0-A955-906F0606CC82}" type="presOf" srcId="{8DD28795-17AB-477E-B4B3-585359A86CE8}" destId="{A1668591-5531-469D-A01D-1D7FCCAEC7A3}" srcOrd="0" destOrd="0" presId="urn:microsoft.com/office/officeart/2009/3/layout/BlockDescendingList"/>
    <dgm:cxn modelId="{16A6B0D3-8AE3-469B-8A43-FC3F0D528379}" srcId="{624927EF-8CDF-491E-B7FD-B25B1301B352}" destId="{8C32CAD8-6F1E-4A86-A71D-EF94BB6AEAA8}" srcOrd="2" destOrd="0" parTransId="{6FE73E5A-6FB9-4127-A938-0CFE024317B3}" sibTransId="{F7A62D93-B2C6-460B-B403-8508468DDFE7}"/>
    <dgm:cxn modelId="{9D7B1033-0B01-4D4C-9F59-C6148EC6E884}" type="presOf" srcId="{624927EF-8CDF-491E-B7FD-B25B1301B352}" destId="{DA6FD03F-3953-48B3-B2DE-E026CDF9CE06}" srcOrd="1" destOrd="0" presId="urn:microsoft.com/office/officeart/2009/3/layout/BlockDescendingList"/>
    <dgm:cxn modelId="{63A6BA96-43E7-4C13-9A60-EF8DE35B0C1B}" type="presOf" srcId="{624927EF-8CDF-491E-B7FD-B25B1301B352}" destId="{6FC7D2B1-8337-45A2-A9A6-78885B046890}" srcOrd="0" destOrd="0" presId="urn:microsoft.com/office/officeart/2009/3/layout/BlockDescendingList"/>
    <dgm:cxn modelId="{F4BC479C-5141-434A-908C-EF33FA5CB305}" srcId="{624927EF-8CDF-491E-B7FD-B25B1301B352}" destId="{052F602E-849E-4FDC-BBD3-33FDC72F41C8}" srcOrd="1" destOrd="0" parTransId="{07229590-EE91-4437-AF69-9383468591BA}" sibTransId="{2ED79AB4-C531-443B-92BD-812957F2B0E2}"/>
    <dgm:cxn modelId="{77F546D4-9E5A-4376-BD00-E4149F89D970}" type="presOf" srcId="{8C32CAD8-6F1E-4A86-A71D-EF94BB6AEAA8}" destId="{A1668591-5531-469D-A01D-1D7FCCAEC7A3}" srcOrd="0" destOrd="2" presId="urn:microsoft.com/office/officeart/2009/3/layout/BlockDescendingList"/>
    <dgm:cxn modelId="{064DC6B5-30D9-4724-ACC4-CAE5ED72E93B}" srcId="{1D39904A-8340-4DBF-8B83-9CF294FD4DDC}" destId="{624927EF-8CDF-491E-B7FD-B25B1301B352}" srcOrd="0" destOrd="0" parTransId="{D40FEFB3-8BDB-47EA-B1BC-8182E2E226D6}" sibTransId="{7184F4A1-B110-462D-A85B-D45CDB402386}"/>
    <dgm:cxn modelId="{110B2D61-701B-4908-89F8-B44ADD2FC6F1}" type="presOf" srcId="{052F602E-849E-4FDC-BBD3-33FDC72F41C8}" destId="{A1668591-5531-469D-A01D-1D7FCCAEC7A3}" srcOrd="0" destOrd="1" presId="urn:microsoft.com/office/officeart/2009/3/layout/BlockDescendingList"/>
    <dgm:cxn modelId="{97F1A1A6-BD2A-4D9F-B6B9-F57E666C06B9}" type="presOf" srcId="{1D39904A-8340-4DBF-8B83-9CF294FD4DDC}" destId="{9C7894E6-BF2C-4310-9210-7C8F2D40573A}" srcOrd="0" destOrd="0" presId="urn:microsoft.com/office/officeart/2009/3/layout/BlockDescendingList"/>
    <dgm:cxn modelId="{B7420FF3-564C-406F-A629-D39A81892F39}" type="presParOf" srcId="{9C7894E6-BF2C-4310-9210-7C8F2D40573A}" destId="{6FC7D2B1-8337-45A2-A9A6-78885B046890}" srcOrd="0" destOrd="0" presId="urn:microsoft.com/office/officeart/2009/3/layout/BlockDescendingList"/>
    <dgm:cxn modelId="{AF7ECB7F-0BDD-4F14-B8F1-A733E4B8D1E9}" type="presParOf" srcId="{9C7894E6-BF2C-4310-9210-7C8F2D40573A}" destId="{A1668591-5531-469D-A01D-1D7FCCAEC7A3}" srcOrd="1" destOrd="0" presId="urn:microsoft.com/office/officeart/2009/3/layout/BlockDescendingList"/>
    <dgm:cxn modelId="{4C33F332-C8EF-439C-95A5-6E61B2C32117}" type="presParOf" srcId="{9C7894E6-BF2C-4310-9210-7C8F2D40573A}" destId="{9B7D85FC-0393-4442-97F3-623700615C4D}" srcOrd="2" destOrd="0" presId="urn:microsoft.com/office/officeart/2009/3/layout/BlockDescendingList"/>
    <dgm:cxn modelId="{61DD706A-CE5D-4B8A-8188-4F2B82AC2DDB}" type="presParOf" srcId="{9B7D85FC-0393-4442-97F3-623700615C4D}" destId="{DA6FD03F-3953-48B3-B2DE-E026CDF9CE0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A6FB9D-B03A-476F-9AE8-75C1D0A4C34F}" type="doc">
      <dgm:prSet loTypeId="urn:microsoft.com/office/officeart/2011/layout/InterconnectedBlockProcess" loCatId="officeonlin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154F8A-72FE-4273-A46F-B27A774AB198}">
      <dgm:prSet phldrT="[Text]"/>
      <dgm:spPr/>
      <dgm:t>
        <a:bodyPr/>
        <a:lstStyle/>
        <a:p>
          <a:r>
            <a:rPr lang="en-US" dirty="0" smtClean="0"/>
            <a:t>Undershot Customers</a:t>
          </a:r>
        </a:p>
      </dgm:t>
    </dgm:pt>
    <dgm:pt modelId="{C35C6368-E916-48CD-A610-EE4011989215}" type="parTrans" cxnId="{ED4CD967-B3E8-4D56-8D77-38ECDE0D7DE0}">
      <dgm:prSet/>
      <dgm:spPr/>
      <dgm:t>
        <a:bodyPr/>
        <a:lstStyle/>
        <a:p>
          <a:endParaRPr lang="en-US"/>
        </a:p>
      </dgm:t>
    </dgm:pt>
    <dgm:pt modelId="{A901D3BE-F36C-4EED-B043-74AA51A8E51A}" type="sibTrans" cxnId="{ED4CD967-B3E8-4D56-8D77-38ECDE0D7DE0}">
      <dgm:prSet/>
      <dgm:spPr/>
      <dgm:t>
        <a:bodyPr/>
        <a:lstStyle/>
        <a:p>
          <a:endParaRPr lang="en-US"/>
        </a:p>
      </dgm:t>
    </dgm:pt>
    <dgm:pt modelId="{B2DABFB8-53DC-4898-A90E-2ACDE2F2316A}">
      <dgm:prSet phldrT="[Text]"/>
      <dgm:spPr/>
      <dgm:t>
        <a:bodyPr/>
        <a:lstStyle/>
        <a:p>
          <a:r>
            <a:rPr lang="en-US" dirty="0" smtClean="0"/>
            <a:t>Overshot Customers</a:t>
          </a:r>
          <a:endParaRPr lang="en-US" dirty="0"/>
        </a:p>
      </dgm:t>
    </dgm:pt>
    <dgm:pt modelId="{9ED58849-C7C9-437B-93FE-3C11929E1E89}" type="parTrans" cxnId="{F0CCEEC3-FC99-4972-909B-694A025E85F2}">
      <dgm:prSet/>
      <dgm:spPr/>
      <dgm:t>
        <a:bodyPr/>
        <a:lstStyle/>
        <a:p>
          <a:endParaRPr lang="en-US"/>
        </a:p>
      </dgm:t>
    </dgm:pt>
    <dgm:pt modelId="{FC27279E-6F65-4CF0-A6F6-2804312AB6F2}" type="sibTrans" cxnId="{F0CCEEC3-FC99-4972-909B-694A025E85F2}">
      <dgm:prSet/>
      <dgm:spPr/>
      <dgm:t>
        <a:bodyPr/>
        <a:lstStyle/>
        <a:p>
          <a:endParaRPr lang="en-US"/>
        </a:p>
      </dgm:t>
    </dgm:pt>
    <dgm:pt modelId="{CBBE61B6-6A28-4939-A8E1-1141BD36CB52}">
      <dgm:prSet phldrT="[Text]"/>
      <dgm:spPr/>
      <dgm:t>
        <a:bodyPr/>
        <a:lstStyle/>
        <a:p>
          <a:r>
            <a:rPr lang="en-US" smtClean="0"/>
            <a:t>Non-consumers</a:t>
          </a:r>
          <a:endParaRPr lang="en-US" dirty="0"/>
        </a:p>
      </dgm:t>
    </dgm:pt>
    <dgm:pt modelId="{D532D923-7F4F-4842-9E1B-6189EBA35131}" type="parTrans" cxnId="{84323210-0299-4B49-8726-96FCCA9960C5}">
      <dgm:prSet/>
      <dgm:spPr/>
      <dgm:t>
        <a:bodyPr/>
        <a:lstStyle/>
        <a:p>
          <a:endParaRPr lang="en-US"/>
        </a:p>
      </dgm:t>
    </dgm:pt>
    <dgm:pt modelId="{0BC02BD3-D824-4718-BC9F-6031D4702AA2}" type="sibTrans" cxnId="{84323210-0299-4B49-8726-96FCCA9960C5}">
      <dgm:prSet/>
      <dgm:spPr/>
      <dgm:t>
        <a:bodyPr/>
        <a:lstStyle/>
        <a:p>
          <a:endParaRPr lang="en-US"/>
        </a:p>
      </dgm:t>
    </dgm:pt>
    <dgm:pt modelId="{E2B64338-543D-4328-AE2A-7BB302980FB3}">
      <dgm:prSet phldrT="[Text]"/>
      <dgm:spPr/>
      <dgm:t>
        <a:bodyPr/>
        <a:lstStyle/>
        <a:p>
          <a:r>
            <a:rPr lang="en-US" dirty="0" smtClean="0"/>
            <a:t>Nonmarket Contexts</a:t>
          </a:r>
          <a:endParaRPr lang="en-US" dirty="0"/>
        </a:p>
      </dgm:t>
    </dgm:pt>
    <dgm:pt modelId="{0B16C0B5-131C-4878-B715-65817B3252C7}" type="parTrans" cxnId="{35A292E7-1077-4F11-AFF6-D53184BD050C}">
      <dgm:prSet/>
      <dgm:spPr/>
      <dgm:t>
        <a:bodyPr/>
        <a:lstStyle/>
        <a:p>
          <a:endParaRPr lang="en-US"/>
        </a:p>
      </dgm:t>
    </dgm:pt>
    <dgm:pt modelId="{7C37962F-208B-497E-93C1-42DA733AD81E}" type="sibTrans" cxnId="{35A292E7-1077-4F11-AFF6-D53184BD050C}">
      <dgm:prSet/>
      <dgm:spPr/>
      <dgm:t>
        <a:bodyPr/>
        <a:lstStyle/>
        <a:p>
          <a:endParaRPr lang="en-US"/>
        </a:p>
      </dgm:t>
    </dgm:pt>
    <dgm:pt modelId="{9B23A717-0D46-41FE-9410-216F67FE8BC6}">
      <dgm:prSet phldrT="[Text]"/>
      <dgm:spPr/>
      <dgm:t>
        <a:bodyPr/>
        <a:lstStyle/>
        <a:p>
          <a:r>
            <a:rPr lang="en-US" dirty="0" smtClean="0"/>
            <a:t>When companies are filling up-market need</a:t>
          </a:r>
          <a:endParaRPr lang="en-US" dirty="0"/>
        </a:p>
      </dgm:t>
    </dgm:pt>
    <dgm:pt modelId="{ED2743CA-2DBF-49E2-A7A4-CFF875EB0337}" type="parTrans" cxnId="{339CAF9B-A0F7-4097-9466-E34ACFA479CE}">
      <dgm:prSet/>
      <dgm:spPr/>
      <dgm:t>
        <a:bodyPr/>
        <a:lstStyle/>
        <a:p>
          <a:endParaRPr lang="en-US"/>
        </a:p>
      </dgm:t>
    </dgm:pt>
    <dgm:pt modelId="{6AC7E839-736A-421E-9E61-E9182D8B8DFA}" type="sibTrans" cxnId="{339CAF9B-A0F7-4097-9466-E34ACFA479CE}">
      <dgm:prSet/>
      <dgm:spPr/>
      <dgm:t>
        <a:bodyPr/>
        <a:lstStyle/>
        <a:p>
          <a:endParaRPr lang="en-US"/>
        </a:p>
      </dgm:t>
    </dgm:pt>
    <dgm:pt modelId="{AD998729-2638-4A2F-A68A-2F6CEB7D650F}">
      <dgm:prSet phldrT="[Text]"/>
      <dgm:spPr/>
      <dgm:t>
        <a:bodyPr/>
        <a:lstStyle/>
        <a:p>
          <a:r>
            <a:rPr lang="en-US" dirty="0" smtClean="0"/>
            <a:t>When companies are filling down-market need</a:t>
          </a:r>
          <a:endParaRPr lang="en-US" dirty="0"/>
        </a:p>
      </dgm:t>
    </dgm:pt>
    <dgm:pt modelId="{9B90F40F-2BB6-4F91-8ACF-15E94E54AFD8}" type="parTrans" cxnId="{E4C0ABAB-977E-47A1-8553-3472354D0529}">
      <dgm:prSet/>
      <dgm:spPr/>
      <dgm:t>
        <a:bodyPr/>
        <a:lstStyle/>
        <a:p>
          <a:endParaRPr lang="en-US"/>
        </a:p>
      </dgm:t>
    </dgm:pt>
    <dgm:pt modelId="{D133DF38-134E-4ED0-9A58-52C5FD411BA6}" type="sibTrans" cxnId="{E4C0ABAB-977E-47A1-8553-3472354D0529}">
      <dgm:prSet/>
      <dgm:spPr/>
      <dgm:t>
        <a:bodyPr/>
        <a:lstStyle/>
        <a:p>
          <a:endParaRPr lang="en-US"/>
        </a:p>
      </dgm:t>
    </dgm:pt>
    <dgm:pt modelId="{42840EF5-EA14-4619-A45E-D99129BAF0BE}">
      <dgm:prSet phldrT="[Text]"/>
      <dgm:spPr/>
      <dgm:t>
        <a:bodyPr/>
        <a:lstStyle/>
        <a:p>
          <a:r>
            <a:rPr lang="en-US" dirty="0" smtClean="0"/>
            <a:t>When new markets are being created</a:t>
          </a:r>
          <a:endParaRPr lang="en-US" dirty="0"/>
        </a:p>
      </dgm:t>
    </dgm:pt>
    <dgm:pt modelId="{2BAFEC9F-341E-450B-81ED-F5C126E6223C}" type="parTrans" cxnId="{14BA51E2-8058-483E-A8DD-7EE398873E68}">
      <dgm:prSet/>
      <dgm:spPr/>
      <dgm:t>
        <a:bodyPr/>
        <a:lstStyle/>
        <a:p>
          <a:endParaRPr lang="en-US"/>
        </a:p>
      </dgm:t>
    </dgm:pt>
    <dgm:pt modelId="{A3FEAC55-54CF-4DF2-84AD-62C62261351A}" type="sibTrans" cxnId="{14BA51E2-8058-483E-A8DD-7EE398873E68}">
      <dgm:prSet/>
      <dgm:spPr/>
      <dgm:t>
        <a:bodyPr/>
        <a:lstStyle/>
        <a:p>
          <a:endParaRPr lang="en-US"/>
        </a:p>
      </dgm:t>
    </dgm:pt>
    <dgm:pt modelId="{723063F8-3FC4-4DD3-9772-8C1E517E0998}">
      <dgm:prSet/>
      <dgm:spPr/>
      <dgm:t>
        <a:bodyPr/>
        <a:lstStyle/>
        <a:p>
          <a:r>
            <a:rPr lang="en-US" dirty="0" smtClean="0"/>
            <a:t>Barriers to innovation are changing</a:t>
          </a:r>
          <a:endParaRPr lang="en-US" dirty="0"/>
        </a:p>
      </dgm:t>
    </dgm:pt>
    <dgm:pt modelId="{DC221402-B1F3-477E-A980-3F3C621E99DA}" type="parTrans" cxnId="{83E63FF9-EAE5-428D-817B-75EEC440F131}">
      <dgm:prSet/>
      <dgm:spPr/>
      <dgm:t>
        <a:bodyPr/>
        <a:lstStyle/>
        <a:p>
          <a:endParaRPr lang="en-US"/>
        </a:p>
      </dgm:t>
    </dgm:pt>
    <dgm:pt modelId="{DCC721AC-1F0B-46C7-8626-2EAFA0AEA0D5}" type="sibTrans" cxnId="{83E63FF9-EAE5-428D-817B-75EEC440F131}">
      <dgm:prSet/>
      <dgm:spPr/>
      <dgm:t>
        <a:bodyPr/>
        <a:lstStyle/>
        <a:p>
          <a:endParaRPr lang="en-US"/>
        </a:p>
      </dgm:t>
    </dgm:pt>
    <dgm:pt modelId="{9571CD23-5169-4FD9-9B34-A35C2FD9A486}">
      <dgm:prSet/>
      <dgm:spPr/>
      <dgm:t>
        <a:bodyPr/>
        <a:lstStyle/>
        <a:p>
          <a:r>
            <a:rPr lang="en-US" dirty="0" smtClean="0"/>
            <a:t>i.e., Government regulation</a:t>
          </a:r>
          <a:endParaRPr lang="en-US" dirty="0"/>
        </a:p>
      </dgm:t>
    </dgm:pt>
    <dgm:pt modelId="{98ECBD35-C8D4-44B4-B1E1-188574E894E0}" type="parTrans" cxnId="{D1659537-9D1F-4939-B92E-D5C9F775E599}">
      <dgm:prSet/>
      <dgm:spPr/>
      <dgm:t>
        <a:bodyPr/>
        <a:lstStyle/>
        <a:p>
          <a:endParaRPr lang="en-US"/>
        </a:p>
      </dgm:t>
    </dgm:pt>
    <dgm:pt modelId="{B3010D5B-B481-4133-AA19-082E61BE7107}" type="sibTrans" cxnId="{D1659537-9D1F-4939-B92E-D5C9F775E599}">
      <dgm:prSet/>
      <dgm:spPr/>
      <dgm:t>
        <a:bodyPr/>
        <a:lstStyle/>
        <a:p>
          <a:endParaRPr lang="en-US"/>
        </a:p>
      </dgm:t>
    </dgm:pt>
    <dgm:pt modelId="{402ACE76-4944-4DDB-BBF9-43D668D994D6}">
      <dgm:prSet phldrT="[Text]"/>
      <dgm:spPr/>
      <dgm:t>
        <a:bodyPr/>
        <a:lstStyle/>
        <a:p>
          <a:r>
            <a:rPr lang="en-US" dirty="0" smtClean="0"/>
            <a:t>i.e., Facebook, </a:t>
          </a:r>
          <a:r>
            <a:rPr lang="en-US" dirty="0" err="1" smtClean="0"/>
            <a:t>iPad</a:t>
          </a:r>
          <a:endParaRPr lang="en-US" dirty="0"/>
        </a:p>
      </dgm:t>
    </dgm:pt>
    <dgm:pt modelId="{E94E8858-D0CA-4DD3-8962-A492ED754326}" type="parTrans" cxnId="{80931E12-EEEA-4B56-99CE-06330DA5F96D}">
      <dgm:prSet/>
      <dgm:spPr/>
      <dgm:t>
        <a:bodyPr/>
        <a:lstStyle/>
        <a:p>
          <a:endParaRPr lang="en-US"/>
        </a:p>
      </dgm:t>
    </dgm:pt>
    <dgm:pt modelId="{3C6ED70A-9093-4BB6-8466-49F3E377F821}" type="sibTrans" cxnId="{80931E12-EEEA-4B56-99CE-06330DA5F96D}">
      <dgm:prSet/>
      <dgm:spPr/>
      <dgm:t>
        <a:bodyPr/>
        <a:lstStyle/>
        <a:p>
          <a:endParaRPr lang="en-US"/>
        </a:p>
      </dgm:t>
    </dgm:pt>
    <dgm:pt modelId="{B0A41FCE-F849-478A-B8F5-92B415D27508}">
      <dgm:prSet phldrT="[Text]"/>
      <dgm:spPr/>
      <dgm:t>
        <a:bodyPr/>
        <a:lstStyle/>
        <a:p>
          <a:r>
            <a:rPr lang="en-US" dirty="0" smtClean="0"/>
            <a:t>i.e., Netbooks, Kindle Fire </a:t>
          </a:r>
          <a:endParaRPr lang="en-US" dirty="0"/>
        </a:p>
      </dgm:t>
    </dgm:pt>
    <dgm:pt modelId="{D4F59B77-C987-4961-961D-9AE3A9F569B3}" type="parTrans" cxnId="{B735E958-66C7-4CBF-B8E9-13702684D1B1}">
      <dgm:prSet/>
      <dgm:spPr/>
      <dgm:t>
        <a:bodyPr/>
        <a:lstStyle/>
        <a:p>
          <a:endParaRPr lang="en-US"/>
        </a:p>
      </dgm:t>
    </dgm:pt>
    <dgm:pt modelId="{1FF90ADE-A2D1-4949-AE91-7182FB6BACB2}" type="sibTrans" cxnId="{B735E958-66C7-4CBF-B8E9-13702684D1B1}">
      <dgm:prSet/>
      <dgm:spPr/>
      <dgm:t>
        <a:bodyPr/>
        <a:lstStyle/>
        <a:p>
          <a:endParaRPr lang="en-US"/>
        </a:p>
      </dgm:t>
    </dgm:pt>
    <dgm:pt modelId="{94FEFF9B-8520-43FE-9944-1CFE40CB685E}">
      <dgm:prSet phldrT="[Text]"/>
      <dgm:spPr/>
      <dgm:t>
        <a:bodyPr/>
        <a:lstStyle/>
        <a:p>
          <a:r>
            <a:rPr lang="en-US" smtClean="0"/>
            <a:t>i.e., new </a:t>
          </a:r>
          <a:r>
            <a:rPr lang="en-US" dirty="0" smtClean="0"/>
            <a:t>data analytics software to handle “big data”</a:t>
          </a:r>
          <a:endParaRPr lang="en-US" dirty="0"/>
        </a:p>
      </dgm:t>
    </dgm:pt>
    <dgm:pt modelId="{2DBE4BA5-3646-45D1-9BD6-C41DA8AB4FCA}" type="sibTrans" cxnId="{F784E0C5-0382-4614-ADC7-BD3BEE277DB2}">
      <dgm:prSet/>
      <dgm:spPr/>
      <dgm:t>
        <a:bodyPr/>
        <a:lstStyle/>
        <a:p>
          <a:endParaRPr lang="en-US"/>
        </a:p>
      </dgm:t>
    </dgm:pt>
    <dgm:pt modelId="{7BE98973-E3B8-4836-AB25-2C1E8E82D525}" type="parTrans" cxnId="{F784E0C5-0382-4614-ADC7-BD3BEE277DB2}">
      <dgm:prSet/>
      <dgm:spPr/>
      <dgm:t>
        <a:bodyPr/>
        <a:lstStyle/>
        <a:p>
          <a:endParaRPr lang="en-US"/>
        </a:p>
      </dgm:t>
    </dgm:pt>
    <dgm:pt modelId="{2689D1C3-201E-4F82-AAD0-54B2887F81E7}" type="pres">
      <dgm:prSet presAssocID="{1FA6FB9D-B03A-476F-9AE8-75C1D0A4C34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0C4786-A221-41A3-895D-5DF93C93035D}" type="pres">
      <dgm:prSet presAssocID="{E2B64338-543D-4328-AE2A-7BB302980FB3}" presName="ChildAccent4" presStyleCnt="0"/>
      <dgm:spPr/>
    </dgm:pt>
    <dgm:pt modelId="{F8C096B1-2884-481D-B1AB-AF772EC1F598}" type="pres">
      <dgm:prSet presAssocID="{E2B64338-543D-4328-AE2A-7BB302980FB3}" presName="ChildAccent" presStyleLbl="alignImgPlace1" presStyleIdx="0" presStyleCnt="4"/>
      <dgm:spPr/>
      <dgm:t>
        <a:bodyPr/>
        <a:lstStyle/>
        <a:p>
          <a:endParaRPr lang="en-US"/>
        </a:p>
      </dgm:t>
    </dgm:pt>
    <dgm:pt modelId="{AC922806-AC70-4794-9FE4-18700D46FF7A}" type="pres">
      <dgm:prSet presAssocID="{E2B64338-543D-4328-AE2A-7BB302980FB3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6D4E7-9254-4EB9-BDF4-A3CF1A06925C}" type="pres">
      <dgm:prSet presAssocID="{E2B64338-543D-4328-AE2A-7BB302980FB3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BCEDC-AEBC-4D73-BF75-4DB49E2415AB}" type="pres">
      <dgm:prSet presAssocID="{CBBE61B6-6A28-4939-A8E1-1141BD36CB52}" presName="ChildAccent3" presStyleCnt="0"/>
      <dgm:spPr/>
    </dgm:pt>
    <dgm:pt modelId="{082190B8-9706-4546-B72B-676B63262873}" type="pres">
      <dgm:prSet presAssocID="{CBBE61B6-6A28-4939-A8E1-1141BD36CB52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9B028859-3BE3-4E0C-9F43-DB4217C93457}" type="pres">
      <dgm:prSet presAssocID="{CBBE61B6-6A28-4939-A8E1-1141BD36CB5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B596F-91B5-43AF-888A-C93031C5BFEE}" type="pres">
      <dgm:prSet presAssocID="{CBBE61B6-6A28-4939-A8E1-1141BD36CB52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40CC-5FBA-4A8F-B448-21F976F07CCE}" type="pres">
      <dgm:prSet presAssocID="{B2DABFB8-53DC-4898-A90E-2ACDE2F2316A}" presName="ChildAccent2" presStyleCnt="0"/>
      <dgm:spPr/>
    </dgm:pt>
    <dgm:pt modelId="{8A1F7D7D-7155-4434-954C-4742F6D20BE8}" type="pres">
      <dgm:prSet presAssocID="{B2DABFB8-53DC-4898-A90E-2ACDE2F2316A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A9D5C374-8BD0-4035-9E35-F253AF142A7D}" type="pres">
      <dgm:prSet presAssocID="{B2DABFB8-53DC-4898-A90E-2ACDE2F2316A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A2CF4-FAE9-41B6-BB40-899EE97D1D9D}" type="pres">
      <dgm:prSet presAssocID="{B2DABFB8-53DC-4898-A90E-2ACDE2F2316A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EF546-76C6-4F2A-91AA-FAEA6C30AAC8}" type="pres">
      <dgm:prSet presAssocID="{53154F8A-72FE-4273-A46F-B27A774AB198}" presName="ChildAccent1" presStyleCnt="0"/>
      <dgm:spPr/>
    </dgm:pt>
    <dgm:pt modelId="{4F3E1DE1-F1E1-4075-BE14-15B3624449D6}" type="pres">
      <dgm:prSet presAssocID="{53154F8A-72FE-4273-A46F-B27A774AB198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AD0F6DDD-7B17-4017-A11E-2889C53E2365}" type="pres">
      <dgm:prSet presAssocID="{53154F8A-72FE-4273-A46F-B27A774AB198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C8794-49F9-4C25-B565-DE0336415886}" type="pres">
      <dgm:prSet presAssocID="{53154F8A-72FE-4273-A46F-B27A774AB198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59537-9D1F-4939-B92E-D5C9F775E599}" srcId="{E2B64338-543D-4328-AE2A-7BB302980FB3}" destId="{9571CD23-5169-4FD9-9B34-A35C2FD9A486}" srcOrd="1" destOrd="0" parTransId="{98ECBD35-C8D4-44B4-B1E1-188574E894E0}" sibTransId="{B3010D5B-B481-4133-AA19-082E61BE7107}"/>
    <dgm:cxn modelId="{B735E958-66C7-4CBF-B8E9-13702684D1B1}" srcId="{B2DABFB8-53DC-4898-A90E-2ACDE2F2316A}" destId="{B0A41FCE-F849-478A-B8F5-92B415D27508}" srcOrd="1" destOrd="0" parTransId="{D4F59B77-C987-4961-961D-9AE3A9F569B3}" sibTransId="{1FF90ADE-A2D1-4949-AE91-7182FB6BACB2}"/>
    <dgm:cxn modelId="{B7322240-8B13-43FF-9A0E-CA8EA92092DA}" type="presOf" srcId="{402ACE76-4944-4DDB-BBF9-43D668D994D6}" destId="{9B028859-3BE3-4E0C-9F43-DB4217C93457}" srcOrd="1" destOrd="1" presId="urn:microsoft.com/office/officeart/2011/layout/InterconnectedBlockProcess"/>
    <dgm:cxn modelId="{5107F5A2-8867-414B-9D56-56A909C4D90D}" type="presOf" srcId="{9B23A717-0D46-41FE-9410-216F67FE8BC6}" destId="{AD0F6DDD-7B17-4017-A11E-2889C53E2365}" srcOrd="1" destOrd="0" presId="urn:microsoft.com/office/officeart/2011/layout/InterconnectedBlockProcess"/>
    <dgm:cxn modelId="{9F3559DE-9535-4FFB-A8D1-25216EB660CF}" type="presOf" srcId="{402ACE76-4944-4DDB-BBF9-43D668D994D6}" destId="{082190B8-9706-4546-B72B-676B63262873}" srcOrd="0" destOrd="1" presId="urn:microsoft.com/office/officeart/2011/layout/InterconnectedBlockProcess"/>
    <dgm:cxn modelId="{F0239945-C8AB-44F6-B7B6-1D4F2FC44D7D}" type="presOf" srcId="{9571CD23-5169-4FD9-9B34-A35C2FD9A486}" destId="{F8C096B1-2884-481D-B1AB-AF772EC1F598}" srcOrd="0" destOrd="1" presId="urn:microsoft.com/office/officeart/2011/layout/InterconnectedBlockProcess"/>
    <dgm:cxn modelId="{A2563624-CD34-4A9E-9B49-E1FB7D2B982C}" type="presOf" srcId="{9B23A717-0D46-41FE-9410-216F67FE8BC6}" destId="{4F3E1DE1-F1E1-4075-BE14-15B3624449D6}" srcOrd="0" destOrd="0" presId="urn:microsoft.com/office/officeart/2011/layout/InterconnectedBlockProcess"/>
    <dgm:cxn modelId="{80931E12-EEEA-4B56-99CE-06330DA5F96D}" srcId="{CBBE61B6-6A28-4939-A8E1-1141BD36CB52}" destId="{402ACE76-4944-4DDB-BBF9-43D668D994D6}" srcOrd="1" destOrd="0" parTransId="{E94E8858-D0CA-4DD3-8962-A492ED754326}" sibTransId="{3C6ED70A-9093-4BB6-8466-49F3E377F821}"/>
    <dgm:cxn modelId="{F1671C05-4199-4DE6-A621-6985D0219FE7}" type="presOf" srcId="{E2B64338-543D-4328-AE2A-7BB302980FB3}" destId="{7646D4E7-9254-4EB9-BDF4-A3CF1A06925C}" srcOrd="0" destOrd="0" presId="urn:microsoft.com/office/officeart/2011/layout/InterconnectedBlockProcess"/>
    <dgm:cxn modelId="{CEF701D4-5ED0-4F4A-B1D6-7DD1650ECFA8}" type="presOf" srcId="{94FEFF9B-8520-43FE-9944-1CFE40CB685E}" destId="{AD0F6DDD-7B17-4017-A11E-2889C53E2365}" srcOrd="1" destOrd="1" presId="urn:microsoft.com/office/officeart/2011/layout/InterconnectedBlockProcess"/>
    <dgm:cxn modelId="{C6073670-774E-4978-9F21-9C2B6EE108ED}" type="presOf" srcId="{AD998729-2638-4A2F-A68A-2F6CEB7D650F}" destId="{8A1F7D7D-7155-4434-954C-4742F6D20BE8}" srcOrd="0" destOrd="0" presId="urn:microsoft.com/office/officeart/2011/layout/InterconnectedBlockProcess"/>
    <dgm:cxn modelId="{078CDD3C-A6F0-4172-826D-EFD6483EA983}" type="presOf" srcId="{B0A41FCE-F849-478A-B8F5-92B415D27508}" destId="{A9D5C374-8BD0-4035-9E35-F253AF142A7D}" srcOrd="1" destOrd="1" presId="urn:microsoft.com/office/officeart/2011/layout/InterconnectedBlockProcess"/>
    <dgm:cxn modelId="{83271046-5BA5-4ED5-B43F-3BB38898338A}" type="presOf" srcId="{CBBE61B6-6A28-4939-A8E1-1141BD36CB52}" destId="{616B596F-91B5-43AF-888A-C93031C5BFEE}" srcOrd="0" destOrd="0" presId="urn:microsoft.com/office/officeart/2011/layout/InterconnectedBlockProcess"/>
    <dgm:cxn modelId="{E4C0ABAB-977E-47A1-8553-3472354D0529}" srcId="{B2DABFB8-53DC-4898-A90E-2ACDE2F2316A}" destId="{AD998729-2638-4A2F-A68A-2F6CEB7D650F}" srcOrd="0" destOrd="0" parTransId="{9B90F40F-2BB6-4F91-8ACF-15E94E54AFD8}" sibTransId="{D133DF38-134E-4ED0-9A58-52C5FD411BA6}"/>
    <dgm:cxn modelId="{83E63FF9-EAE5-428D-817B-75EEC440F131}" srcId="{E2B64338-543D-4328-AE2A-7BB302980FB3}" destId="{723063F8-3FC4-4DD3-9772-8C1E517E0998}" srcOrd="0" destOrd="0" parTransId="{DC221402-B1F3-477E-A980-3F3C621E99DA}" sibTransId="{DCC721AC-1F0B-46C7-8626-2EAFA0AEA0D5}"/>
    <dgm:cxn modelId="{FB1E7C47-5551-4687-99C1-4E6038D8B81A}" type="presOf" srcId="{9571CD23-5169-4FD9-9B34-A35C2FD9A486}" destId="{AC922806-AC70-4794-9FE4-18700D46FF7A}" srcOrd="1" destOrd="1" presId="urn:microsoft.com/office/officeart/2011/layout/InterconnectedBlockProcess"/>
    <dgm:cxn modelId="{339CAF9B-A0F7-4097-9466-E34ACFA479CE}" srcId="{53154F8A-72FE-4273-A46F-B27A774AB198}" destId="{9B23A717-0D46-41FE-9410-216F67FE8BC6}" srcOrd="0" destOrd="0" parTransId="{ED2743CA-2DBF-49E2-A7A4-CFF875EB0337}" sibTransId="{6AC7E839-736A-421E-9E61-E9182D8B8DFA}"/>
    <dgm:cxn modelId="{14BA51E2-8058-483E-A8DD-7EE398873E68}" srcId="{CBBE61B6-6A28-4939-A8E1-1141BD36CB52}" destId="{42840EF5-EA14-4619-A45E-D99129BAF0BE}" srcOrd="0" destOrd="0" parTransId="{2BAFEC9F-341E-450B-81ED-F5C126E6223C}" sibTransId="{A3FEAC55-54CF-4DF2-84AD-62C62261351A}"/>
    <dgm:cxn modelId="{3508EC3E-152A-42C3-B011-2ED3E5F00416}" type="presOf" srcId="{AD998729-2638-4A2F-A68A-2F6CEB7D650F}" destId="{A9D5C374-8BD0-4035-9E35-F253AF142A7D}" srcOrd="1" destOrd="0" presId="urn:microsoft.com/office/officeart/2011/layout/InterconnectedBlockProcess"/>
    <dgm:cxn modelId="{84323210-0299-4B49-8726-96FCCA9960C5}" srcId="{1FA6FB9D-B03A-476F-9AE8-75C1D0A4C34F}" destId="{CBBE61B6-6A28-4939-A8E1-1141BD36CB52}" srcOrd="2" destOrd="0" parTransId="{D532D923-7F4F-4842-9E1B-6189EBA35131}" sibTransId="{0BC02BD3-D824-4718-BC9F-6031D4702AA2}"/>
    <dgm:cxn modelId="{8E2876EF-6815-44EF-A6F1-9345E4C1E8D9}" type="presOf" srcId="{B2DABFB8-53DC-4898-A90E-2ACDE2F2316A}" destId="{CA6A2CF4-FAE9-41B6-BB40-899EE97D1D9D}" srcOrd="0" destOrd="0" presId="urn:microsoft.com/office/officeart/2011/layout/InterconnectedBlockProcess"/>
    <dgm:cxn modelId="{3A940EF3-483A-4F6A-98B2-E604EEF3C5EB}" type="presOf" srcId="{42840EF5-EA14-4619-A45E-D99129BAF0BE}" destId="{9B028859-3BE3-4E0C-9F43-DB4217C93457}" srcOrd="1" destOrd="0" presId="urn:microsoft.com/office/officeart/2011/layout/InterconnectedBlockProcess"/>
    <dgm:cxn modelId="{F0CCEEC3-FC99-4972-909B-694A025E85F2}" srcId="{1FA6FB9D-B03A-476F-9AE8-75C1D0A4C34F}" destId="{B2DABFB8-53DC-4898-A90E-2ACDE2F2316A}" srcOrd="1" destOrd="0" parTransId="{9ED58849-C7C9-437B-93FE-3C11929E1E89}" sibTransId="{FC27279E-6F65-4CF0-A6F6-2804312AB6F2}"/>
    <dgm:cxn modelId="{D3143061-3B1B-411C-B337-D4611B3B2B46}" type="presOf" srcId="{42840EF5-EA14-4619-A45E-D99129BAF0BE}" destId="{082190B8-9706-4546-B72B-676B63262873}" srcOrd="0" destOrd="0" presId="urn:microsoft.com/office/officeart/2011/layout/InterconnectedBlockProcess"/>
    <dgm:cxn modelId="{ED4CD967-B3E8-4D56-8D77-38ECDE0D7DE0}" srcId="{1FA6FB9D-B03A-476F-9AE8-75C1D0A4C34F}" destId="{53154F8A-72FE-4273-A46F-B27A774AB198}" srcOrd="0" destOrd="0" parTransId="{C35C6368-E916-48CD-A610-EE4011989215}" sibTransId="{A901D3BE-F36C-4EED-B043-74AA51A8E51A}"/>
    <dgm:cxn modelId="{6AFC83DD-412E-4B68-A61D-E245FE5BE4C7}" type="presOf" srcId="{94FEFF9B-8520-43FE-9944-1CFE40CB685E}" destId="{4F3E1DE1-F1E1-4075-BE14-15B3624449D6}" srcOrd="0" destOrd="1" presId="urn:microsoft.com/office/officeart/2011/layout/InterconnectedBlockProcess"/>
    <dgm:cxn modelId="{22D550B3-E8EF-47EE-98EC-CFBFA815825F}" type="presOf" srcId="{723063F8-3FC4-4DD3-9772-8C1E517E0998}" destId="{F8C096B1-2884-481D-B1AB-AF772EC1F598}" srcOrd="0" destOrd="0" presId="urn:microsoft.com/office/officeart/2011/layout/InterconnectedBlockProcess"/>
    <dgm:cxn modelId="{F784E0C5-0382-4614-ADC7-BD3BEE277DB2}" srcId="{53154F8A-72FE-4273-A46F-B27A774AB198}" destId="{94FEFF9B-8520-43FE-9944-1CFE40CB685E}" srcOrd="1" destOrd="0" parTransId="{7BE98973-E3B8-4836-AB25-2C1E8E82D525}" sibTransId="{2DBE4BA5-3646-45D1-9BD6-C41DA8AB4FCA}"/>
    <dgm:cxn modelId="{E3A9A36C-E1BF-4EC9-9F7A-0696F948604A}" type="presOf" srcId="{1FA6FB9D-B03A-476F-9AE8-75C1D0A4C34F}" destId="{2689D1C3-201E-4F82-AAD0-54B2887F81E7}" srcOrd="0" destOrd="0" presId="urn:microsoft.com/office/officeart/2011/layout/InterconnectedBlockProcess"/>
    <dgm:cxn modelId="{35A292E7-1077-4F11-AFF6-D53184BD050C}" srcId="{1FA6FB9D-B03A-476F-9AE8-75C1D0A4C34F}" destId="{E2B64338-543D-4328-AE2A-7BB302980FB3}" srcOrd="3" destOrd="0" parTransId="{0B16C0B5-131C-4878-B715-65817B3252C7}" sibTransId="{7C37962F-208B-497E-93C1-42DA733AD81E}"/>
    <dgm:cxn modelId="{17EDDD13-C6BD-4DC5-A4AC-552C254AA436}" type="presOf" srcId="{723063F8-3FC4-4DD3-9772-8C1E517E0998}" destId="{AC922806-AC70-4794-9FE4-18700D46FF7A}" srcOrd="1" destOrd="0" presId="urn:microsoft.com/office/officeart/2011/layout/InterconnectedBlockProcess"/>
    <dgm:cxn modelId="{65A2CC91-0720-4D3D-BE3E-74B6B75CD419}" type="presOf" srcId="{B0A41FCE-F849-478A-B8F5-92B415D27508}" destId="{8A1F7D7D-7155-4434-954C-4742F6D20BE8}" srcOrd="0" destOrd="1" presId="urn:microsoft.com/office/officeart/2011/layout/InterconnectedBlockProcess"/>
    <dgm:cxn modelId="{212A3F94-5205-4D9F-A6EB-2914883EE8F7}" type="presOf" srcId="{53154F8A-72FE-4273-A46F-B27A774AB198}" destId="{22DC8794-49F9-4C25-B565-DE0336415886}" srcOrd="0" destOrd="0" presId="urn:microsoft.com/office/officeart/2011/layout/InterconnectedBlockProcess"/>
    <dgm:cxn modelId="{44EAC5C0-9198-4659-B483-2C71AF03315A}" type="presParOf" srcId="{2689D1C3-201E-4F82-AAD0-54B2887F81E7}" destId="{4C0C4786-A221-41A3-895D-5DF93C93035D}" srcOrd="0" destOrd="0" presId="urn:microsoft.com/office/officeart/2011/layout/InterconnectedBlockProcess"/>
    <dgm:cxn modelId="{F65950B4-F14D-4605-A4CD-DE8496DD279A}" type="presParOf" srcId="{4C0C4786-A221-41A3-895D-5DF93C93035D}" destId="{F8C096B1-2884-481D-B1AB-AF772EC1F598}" srcOrd="0" destOrd="0" presId="urn:microsoft.com/office/officeart/2011/layout/InterconnectedBlockProcess"/>
    <dgm:cxn modelId="{43F3282F-C42F-4F8E-86B3-E5F90BCF0065}" type="presParOf" srcId="{2689D1C3-201E-4F82-AAD0-54B2887F81E7}" destId="{AC922806-AC70-4794-9FE4-18700D46FF7A}" srcOrd="1" destOrd="0" presId="urn:microsoft.com/office/officeart/2011/layout/InterconnectedBlockProcess"/>
    <dgm:cxn modelId="{C2CA77ED-3F87-428B-8C62-DF02ECB31FD4}" type="presParOf" srcId="{2689D1C3-201E-4F82-AAD0-54B2887F81E7}" destId="{7646D4E7-9254-4EB9-BDF4-A3CF1A06925C}" srcOrd="2" destOrd="0" presId="urn:microsoft.com/office/officeart/2011/layout/InterconnectedBlockProcess"/>
    <dgm:cxn modelId="{D0237AC1-9B89-49F6-9594-F61379A844DA}" type="presParOf" srcId="{2689D1C3-201E-4F82-AAD0-54B2887F81E7}" destId="{E0FBCEDC-AEBC-4D73-BF75-4DB49E2415AB}" srcOrd="3" destOrd="0" presId="urn:microsoft.com/office/officeart/2011/layout/InterconnectedBlockProcess"/>
    <dgm:cxn modelId="{5181FD62-6003-4F8D-886E-71A7F4972908}" type="presParOf" srcId="{E0FBCEDC-AEBC-4D73-BF75-4DB49E2415AB}" destId="{082190B8-9706-4546-B72B-676B63262873}" srcOrd="0" destOrd="0" presId="urn:microsoft.com/office/officeart/2011/layout/InterconnectedBlockProcess"/>
    <dgm:cxn modelId="{7B8DED9F-63BC-45D1-91EC-FDCF43214D0E}" type="presParOf" srcId="{2689D1C3-201E-4F82-AAD0-54B2887F81E7}" destId="{9B028859-3BE3-4E0C-9F43-DB4217C93457}" srcOrd="4" destOrd="0" presId="urn:microsoft.com/office/officeart/2011/layout/InterconnectedBlockProcess"/>
    <dgm:cxn modelId="{37F27C4C-95BF-4EA1-9BD3-B47AB746A267}" type="presParOf" srcId="{2689D1C3-201E-4F82-AAD0-54B2887F81E7}" destId="{616B596F-91B5-43AF-888A-C93031C5BFEE}" srcOrd="5" destOrd="0" presId="urn:microsoft.com/office/officeart/2011/layout/InterconnectedBlockProcess"/>
    <dgm:cxn modelId="{ED117614-CF66-4750-9229-389DB66BFFE0}" type="presParOf" srcId="{2689D1C3-201E-4F82-AAD0-54B2887F81E7}" destId="{106A40CC-5FBA-4A8F-B448-21F976F07CCE}" srcOrd="6" destOrd="0" presId="urn:microsoft.com/office/officeart/2011/layout/InterconnectedBlockProcess"/>
    <dgm:cxn modelId="{B1FBFA3D-1509-41D0-8C05-DBF798FA06F3}" type="presParOf" srcId="{106A40CC-5FBA-4A8F-B448-21F976F07CCE}" destId="{8A1F7D7D-7155-4434-954C-4742F6D20BE8}" srcOrd="0" destOrd="0" presId="urn:microsoft.com/office/officeart/2011/layout/InterconnectedBlockProcess"/>
    <dgm:cxn modelId="{6610257E-8448-483C-8CB7-23668F9A0748}" type="presParOf" srcId="{2689D1C3-201E-4F82-AAD0-54B2887F81E7}" destId="{A9D5C374-8BD0-4035-9E35-F253AF142A7D}" srcOrd="7" destOrd="0" presId="urn:microsoft.com/office/officeart/2011/layout/InterconnectedBlockProcess"/>
    <dgm:cxn modelId="{BA93F29F-56B4-4729-98F3-A9D792C688D7}" type="presParOf" srcId="{2689D1C3-201E-4F82-AAD0-54B2887F81E7}" destId="{CA6A2CF4-FAE9-41B6-BB40-899EE97D1D9D}" srcOrd="8" destOrd="0" presId="urn:microsoft.com/office/officeart/2011/layout/InterconnectedBlockProcess"/>
    <dgm:cxn modelId="{2920B491-EA63-4811-9292-D27E1940C0C2}" type="presParOf" srcId="{2689D1C3-201E-4F82-AAD0-54B2887F81E7}" destId="{2DCEF546-76C6-4F2A-91AA-FAEA6C30AAC8}" srcOrd="9" destOrd="0" presId="urn:microsoft.com/office/officeart/2011/layout/InterconnectedBlockProcess"/>
    <dgm:cxn modelId="{37BDABFF-BB01-4B24-9AD8-E6FB2F1AA9CE}" type="presParOf" srcId="{2DCEF546-76C6-4F2A-91AA-FAEA6C30AAC8}" destId="{4F3E1DE1-F1E1-4075-BE14-15B3624449D6}" srcOrd="0" destOrd="0" presId="urn:microsoft.com/office/officeart/2011/layout/InterconnectedBlockProcess"/>
    <dgm:cxn modelId="{374E2AAB-503B-4150-AFDD-19FEA834345D}" type="presParOf" srcId="{2689D1C3-201E-4F82-AAD0-54B2887F81E7}" destId="{AD0F6DDD-7B17-4017-A11E-2889C53E2365}" srcOrd="10" destOrd="0" presId="urn:microsoft.com/office/officeart/2011/layout/InterconnectedBlockProcess"/>
    <dgm:cxn modelId="{6FF6FC01-78ED-4216-869B-D8631BA1B1F1}" type="presParOf" srcId="{2689D1C3-201E-4F82-AAD0-54B2887F81E7}" destId="{22DC8794-49F9-4C25-B565-DE0336415886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341874-A34B-467D-85B4-8D9AE6137F87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4B4B5CC-F227-4965-84E5-8F48E69DEDF8}">
      <dgm:prSet/>
      <dgm:spPr/>
      <dgm:t>
        <a:bodyPr/>
        <a:lstStyle/>
        <a:p>
          <a:pPr rtl="0"/>
          <a:r>
            <a:rPr lang="en-US" dirty="0" smtClean="0"/>
            <a:t>Attend to signals from the periphery</a:t>
          </a:r>
          <a:endParaRPr lang="en-US" dirty="0"/>
        </a:p>
      </dgm:t>
    </dgm:pt>
    <dgm:pt modelId="{071B92E4-1715-4FEE-A937-EA77E28A2E04}" type="parTrans" cxnId="{A3ED95DF-394E-40E0-861E-0A6CFAD5AC95}">
      <dgm:prSet/>
      <dgm:spPr/>
      <dgm:t>
        <a:bodyPr/>
        <a:lstStyle/>
        <a:p>
          <a:endParaRPr lang="en-US"/>
        </a:p>
      </dgm:t>
    </dgm:pt>
    <dgm:pt modelId="{2AC2580C-69F0-435C-8457-0D4E057B96DF}" type="sibTrans" cxnId="{A3ED95DF-394E-40E0-861E-0A6CFAD5AC95}">
      <dgm:prSet/>
      <dgm:spPr/>
      <dgm:t>
        <a:bodyPr/>
        <a:lstStyle/>
        <a:p>
          <a:endParaRPr lang="en-US"/>
        </a:p>
      </dgm:t>
    </dgm:pt>
    <dgm:pt modelId="{93D0F635-4D93-43E1-BAD6-EF48F0CE317B}">
      <dgm:prSet/>
      <dgm:spPr/>
      <dgm:t>
        <a:bodyPr/>
        <a:lstStyle/>
        <a:p>
          <a:pPr rtl="0"/>
          <a:r>
            <a:rPr lang="en-US" smtClean="0"/>
            <a:t>Invest in a learning capability</a:t>
          </a:r>
          <a:endParaRPr lang="en-US"/>
        </a:p>
      </dgm:t>
    </dgm:pt>
    <dgm:pt modelId="{903DFB11-87A7-489C-AE77-79973F8B7CBD}" type="parTrans" cxnId="{788348CE-C522-41EA-8538-A9BD13B41FBF}">
      <dgm:prSet/>
      <dgm:spPr/>
      <dgm:t>
        <a:bodyPr/>
        <a:lstStyle/>
        <a:p>
          <a:endParaRPr lang="en-US"/>
        </a:p>
      </dgm:t>
    </dgm:pt>
    <dgm:pt modelId="{0685F3D1-B5A0-468A-96E2-B69A78CCC810}" type="sibTrans" cxnId="{788348CE-C522-41EA-8538-A9BD13B41FBF}">
      <dgm:prSet/>
      <dgm:spPr/>
      <dgm:t>
        <a:bodyPr/>
        <a:lstStyle/>
        <a:p>
          <a:endParaRPr lang="en-US"/>
        </a:p>
      </dgm:t>
    </dgm:pt>
    <dgm:pt modelId="{BC9562E1-0BB0-4A75-9FAF-13F74FE91F29}">
      <dgm:prSet/>
      <dgm:spPr/>
      <dgm:t>
        <a:bodyPr/>
        <a:lstStyle/>
        <a:p>
          <a:pPr rtl="0"/>
          <a:r>
            <a:rPr lang="en-US" smtClean="0"/>
            <a:t>Maintain flexibility through an options perspective</a:t>
          </a:r>
          <a:endParaRPr lang="en-US"/>
        </a:p>
      </dgm:t>
    </dgm:pt>
    <dgm:pt modelId="{DE9E22BF-979A-412B-B7F2-2A10C7EE0D70}" type="parTrans" cxnId="{7882B457-F9E4-4B5A-9CBC-FB04CADB1FE4}">
      <dgm:prSet/>
      <dgm:spPr/>
      <dgm:t>
        <a:bodyPr/>
        <a:lstStyle/>
        <a:p>
          <a:endParaRPr lang="en-US"/>
        </a:p>
      </dgm:t>
    </dgm:pt>
    <dgm:pt modelId="{55341E82-F051-4AF3-AB2A-76112887C20E}" type="sibTrans" cxnId="{7882B457-F9E4-4B5A-9CBC-FB04CADB1FE4}">
      <dgm:prSet/>
      <dgm:spPr/>
      <dgm:t>
        <a:bodyPr/>
        <a:lstStyle/>
        <a:p>
          <a:endParaRPr lang="en-US"/>
        </a:p>
      </dgm:t>
    </dgm:pt>
    <dgm:pt modelId="{223CDE74-EF3A-4AAE-8DC5-3FD4FF3948A5}">
      <dgm:prSet/>
      <dgm:spPr/>
      <dgm:t>
        <a:bodyPr/>
        <a:lstStyle/>
        <a:p>
          <a:pPr rtl="0"/>
          <a:r>
            <a:rPr lang="en-US" smtClean="0"/>
            <a:t>Maintain organizational separation</a:t>
          </a:r>
          <a:endParaRPr lang="en-US"/>
        </a:p>
      </dgm:t>
    </dgm:pt>
    <dgm:pt modelId="{BA8ED67E-0CB3-4583-AD6B-E4F99264B7B0}" type="parTrans" cxnId="{ABB46885-D216-4276-9575-6930A955A14C}">
      <dgm:prSet/>
      <dgm:spPr/>
      <dgm:t>
        <a:bodyPr/>
        <a:lstStyle/>
        <a:p>
          <a:endParaRPr lang="en-US"/>
        </a:p>
      </dgm:t>
    </dgm:pt>
    <dgm:pt modelId="{58F223AC-E906-41A4-BB9A-993E1E4E8531}" type="sibTrans" cxnId="{ABB46885-D216-4276-9575-6930A955A14C}">
      <dgm:prSet/>
      <dgm:spPr/>
      <dgm:t>
        <a:bodyPr/>
        <a:lstStyle/>
        <a:p>
          <a:endParaRPr lang="en-US"/>
        </a:p>
      </dgm:t>
    </dgm:pt>
    <dgm:pt modelId="{4E909FE8-9034-4186-A091-BE9363202BB3}" type="pres">
      <dgm:prSet presAssocID="{C9341874-A34B-467D-85B4-8D9AE6137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7DC56A-B763-4E81-892E-7FE982B6B438}" type="pres">
      <dgm:prSet presAssocID="{34B4B5CC-F227-4965-84E5-8F48E69DED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FACC-1F7C-4F36-B90E-5D8816A601A6}" type="pres">
      <dgm:prSet presAssocID="{2AC2580C-69F0-435C-8457-0D4E057B96DF}" presName="spacer" presStyleCnt="0"/>
      <dgm:spPr/>
    </dgm:pt>
    <dgm:pt modelId="{62D42BF8-7AA3-470F-9CF6-B7F1D1E2F6C3}" type="pres">
      <dgm:prSet presAssocID="{93D0F635-4D93-43E1-BAD6-EF48F0CE31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C4224-A50B-40C5-AF13-0029E0C2AB79}" type="pres">
      <dgm:prSet presAssocID="{0685F3D1-B5A0-468A-96E2-B69A78CCC810}" presName="spacer" presStyleCnt="0"/>
      <dgm:spPr/>
    </dgm:pt>
    <dgm:pt modelId="{842408B1-48EF-479D-AEB1-4AA8A3B33E91}" type="pres">
      <dgm:prSet presAssocID="{BC9562E1-0BB0-4A75-9FAF-13F74FE91F2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D040F-6288-4BC6-8F52-F2D1EB482A23}" type="pres">
      <dgm:prSet presAssocID="{55341E82-F051-4AF3-AB2A-76112887C20E}" presName="spacer" presStyleCnt="0"/>
      <dgm:spPr/>
    </dgm:pt>
    <dgm:pt modelId="{7EC865D2-B68B-4466-82EF-45AFE609602E}" type="pres">
      <dgm:prSet presAssocID="{223CDE74-EF3A-4AAE-8DC5-3FD4FF3948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2D86D0-9F2A-2249-B1A5-06E759AD7015}" type="presOf" srcId="{93D0F635-4D93-43E1-BAD6-EF48F0CE317B}" destId="{62D42BF8-7AA3-470F-9CF6-B7F1D1E2F6C3}" srcOrd="0" destOrd="0" presId="urn:microsoft.com/office/officeart/2005/8/layout/vList2"/>
    <dgm:cxn modelId="{879874AD-C740-8046-8D1B-48AAC73AEEB0}" type="presOf" srcId="{BC9562E1-0BB0-4A75-9FAF-13F74FE91F29}" destId="{842408B1-48EF-479D-AEB1-4AA8A3B33E91}" srcOrd="0" destOrd="0" presId="urn:microsoft.com/office/officeart/2005/8/layout/vList2"/>
    <dgm:cxn modelId="{6A6AE45A-C79D-834F-91E3-23A6A61BEF06}" type="presOf" srcId="{34B4B5CC-F227-4965-84E5-8F48E69DEDF8}" destId="{857DC56A-B763-4E81-892E-7FE982B6B438}" srcOrd="0" destOrd="0" presId="urn:microsoft.com/office/officeart/2005/8/layout/vList2"/>
    <dgm:cxn modelId="{2FF4E05C-CD78-E740-9E52-E14BCE3AD954}" type="presOf" srcId="{C9341874-A34B-467D-85B4-8D9AE6137F87}" destId="{4E909FE8-9034-4186-A091-BE9363202BB3}" srcOrd="0" destOrd="0" presId="urn:microsoft.com/office/officeart/2005/8/layout/vList2"/>
    <dgm:cxn modelId="{788348CE-C522-41EA-8538-A9BD13B41FBF}" srcId="{C9341874-A34B-467D-85B4-8D9AE6137F87}" destId="{93D0F635-4D93-43E1-BAD6-EF48F0CE317B}" srcOrd="1" destOrd="0" parTransId="{903DFB11-87A7-489C-AE77-79973F8B7CBD}" sibTransId="{0685F3D1-B5A0-468A-96E2-B69A78CCC810}"/>
    <dgm:cxn modelId="{A3ED95DF-394E-40E0-861E-0A6CFAD5AC95}" srcId="{C9341874-A34B-467D-85B4-8D9AE6137F87}" destId="{34B4B5CC-F227-4965-84E5-8F48E69DEDF8}" srcOrd="0" destOrd="0" parTransId="{071B92E4-1715-4FEE-A937-EA77E28A2E04}" sibTransId="{2AC2580C-69F0-435C-8457-0D4E057B96DF}"/>
    <dgm:cxn modelId="{ABB46885-D216-4276-9575-6930A955A14C}" srcId="{C9341874-A34B-467D-85B4-8D9AE6137F87}" destId="{223CDE74-EF3A-4AAE-8DC5-3FD4FF3948A5}" srcOrd="3" destOrd="0" parTransId="{BA8ED67E-0CB3-4583-AD6B-E4F99264B7B0}" sibTransId="{58F223AC-E906-41A4-BB9A-993E1E4E8531}"/>
    <dgm:cxn modelId="{7882B457-F9E4-4B5A-9CBC-FB04CADB1FE4}" srcId="{C9341874-A34B-467D-85B4-8D9AE6137F87}" destId="{BC9562E1-0BB0-4A75-9FAF-13F74FE91F29}" srcOrd="2" destOrd="0" parTransId="{DE9E22BF-979A-412B-B7F2-2A10C7EE0D70}" sibTransId="{55341E82-F051-4AF3-AB2A-76112887C20E}"/>
    <dgm:cxn modelId="{F5E79FED-E1DF-0641-A530-68371C41EC33}" type="presOf" srcId="{223CDE74-EF3A-4AAE-8DC5-3FD4FF3948A5}" destId="{7EC865D2-B68B-4466-82EF-45AFE609602E}" srcOrd="0" destOrd="0" presId="urn:microsoft.com/office/officeart/2005/8/layout/vList2"/>
    <dgm:cxn modelId="{DD4B9BBC-FF82-9B4D-9489-978E0F3C4A2E}" type="presParOf" srcId="{4E909FE8-9034-4186-A091-BE9363202BB3}" destId="{857DC56A-B763-4E81-892E-7FE982B6B438}" srcOrd="0" destOrd="0" presId="urn:microsoft.com/office/officeart/2005/8/layout/vList2"/>
    <dgm:cxn modelId="{0503DE97-6914-B845-A1FB-2438CF68EDF8}" type="presParOf" srcId="{4E909FE8-9034-4186-A091-BE9363202BB3}" destId="{8454FACC-1F7C-4F36-B90E-5D8816A601A6}" srcOrd="1" destOrd="0" presId="urn:microsoft.com/office/officeart/2005/8/layout/vList2"/>
    <dgm:cxn modelId="{E86ED3F9-CD57-0442-B7B7-52B2F510C904}" type="presParOf" srcId="{4E909FE8-9034-4186-A091-BE9363202BB3}" destId="{62D42BF8-7AA3-470F-9CF6-B7F1D1E2F6C3}" srcOrd="2" destOrd="0" presId="urn:microsoft.com/office/officeart/2005/8/layout/vList2"/>
    <dgm:cxn modelId="{5DF0A5E0-972A-0E4B-BFB8-138A0FD826F9}" type="presParOf" srcId="{4E909FE8-9034-4186-A091-BE9363202BB3}" destId="{80FC4224-A50B-40C5-AF13-0029E0C2AB79}" srcOrd="3" destOrd="0" presId="urn:microsoft.com/office/officeart/2005/8/layout/vList2"/>
    <dgm:cxn modelId="{2FCAE032-2638-7149-9C83-41D58D60157D}" type="presParOf" srcId="{4E909FE8-9034-4186-A091-BE9363202BB3}" destId="{842408B1-48EF-479D-AEB1-4AA8A3B33E91}" srcOrd="4" destOrd="0" presId="urn:microsoft.com/office/officeart/2005/8/layout/vList2"/>
    <dgm:cxn modelId="{5A8A6797-87AF-AB49-A59C-B70D4FD7BFB2}" type="presParOf" srcId="{4E909FE8-9034-4186-A091-BE9363202BB3}" destId="{28AD040F-6288-4BC6-8F52-F2D1EB482A23}" srcOrd="5" destOrd="0" presId="urn:microsoft.com/office/officeart/2005/8/layout/vList2"/>
    <dgm:cxn modelId="{CDD4A712-9115-CD46-AF2E-3E861C7D9231}" type="presParOf" srcId="{4E909FE8-9034-4186-A091-BE9363202BB3}" destId="{7EC865D2-B68B-4466-82EF-45AFE60960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A0DADB-5B6D-4303-81BB-0CAD6EC101DA}" type="doc">
      <dgm:prSet loTypeId="urn:microsoft.com/office/officeart/2005/8/layout/vList4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11B73B-DB00-4292-97C2-8F53E564FF2C}">
      <dgm:prSet phldrT="[Text]" custT="1"/>
      <dgm:spPr/>
      <dgm:t>
        <a:bodyPr lIns="180000"/>
        <a:lstStyle/>
        <a:p>
          <a:r>
            <a:rPr sz="2000" b="1" dirty="0"/>
            <a:t>Process</a:t>
          </a:r>
          <a:endParaRPr lang="en-US" sz="1800" b="1" dirty="0"/>
        </a:p>
      </dgm:t>
    </dgm:pt>
    <dgm:pt modelId="{4809FDED-9D0E-425C-8BA9-B143BFAF035A}" type="parTrans" cxnId="{F1891192-B135-4C9A-85ED-5017415ED1DC}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4214DB5A-7D64-404E-B00E-F54C0A1A960A}" type="sibTrans" cxnId="{F1891192-B135-4C9A-85ED-5017415ED1DC}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684337DB-E30C-4564-A3E7-D70755437C55}">
      <dgm:prSet phldrT="[Text]" custT="1"/>
      <dgm:spPr/>
      <dgm:t>
        <a:bodyPr lIns="180000"/>
        <a:lstStyle/>
        <a:p>
          <a:r>
            <a:rPr sz="2000" b="1" dirty="0" smtClean="0"/>
            <a:t>Question</a:t>
          </a:r>
          <a:endParaRPr lang="en-US" sz="2000" b="1" dirty="0"/>
        </a:p>
      </dgm:t>
    </dgm:pt>
    <dgm:pt modelId="{B07B71E4-89F2-4060-94EC-A60E582A8FA2}" type="parTrans" cxnId="{7730CB1C-3A1A-418E-B741-D2A3BAA91E93}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FBE88A7A-1EF6-4FDE-9CB1-8A119B309376}" type="sibTrans" cxnId="{7730CB1C-3A1A-418E-B741-D2A3BAA91E93}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D7406D56-EABB-451F-893B-B212A4C03986}" type="parTrans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A74C6608-86E1-4644-A414-23AF47A61B91}" type="sibTrans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6FF27775-78C3-4CF6-BA40-418C8362000A}" type="parTrans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C7681F71-20BD-439B-A4E0-20051B051951}" type="sibTrans">
      <dgm:prSet/>
      <dgm:spPr/>
      <dgm:t>
        <a:bodyPr/>
        <a:lstStyle/>
        <a:p>
          <a:endParaRPr lang="en-US" sz="1200" b="0">
            <a:solidFill>
              <a:schemeClr val="bg1"/>
            </a:solidFill>
          </a:endParaRPr>
        </a:p>
      </dgm:t>
    </dgm:pt>
    <dgm:pt modelId="{2769A67F-F5DC-4F6C-8E09-7E9A8E495F23}">
      <dgm:prSet phldrT="[Text]" custT="1"/>
      <dgm:spPr/>
      <dgm:t>
        <a:bodyPr lIns="180000"/>
        <a:lstStyle/>
        <a:p>
          <a:r>
            <a:rPr sz="2000" dirty="0"/>
            <a:t>Form </a:t>
          </a:r>
          <a:r>
            <a:rPr lang="en-US" sz="2000" dirty="0" smtClean="0"/>
            <a:t>4</a:t>
          </a:r>
          <a:r>
            <a:rPr sz="2000" dirty="0" smtClean="0"/>
            <a:t> groups</a:t>
          </a:r>
          <a:endParaRPr lang="en-US" sz="2000" b="0" dirty="0"/>
        </a:p>
      </dgm:t>
    </dgm:pt>
    <dgm:pt modelId="{E95B760C-5AB1-401C-A083-F10B8256FBE4}" type="parTrans" cxnId="{C33C609D-FFD2-4245-99E6-C0336DBDCAC4}">
      <dgm:prSet/>
      <dgm:spPr/>
      <dgm:t>
        <a:bodyPr/>
        <a:lstStyle/>
        <a:p>
          <a:endParaRPr lang="en-US"/>
        </a:p>
      </dgm:t>
    </dgm:pt>
    <dgm:pt modelId="{1360B3C9-2FB2-48DA-9715-57CD95961EF1}" type="sibTrans" cxnId="{C33C609D-FFD2-4245-99E6-C0336DBDCAC4}">
      <dgm:prSet/>
      <dgm:spPr/>
      <dgm:t>
        <a:bodyPr/>
        <a:lstStyle/>
        <a:p>
          <a:endParaRPr lang="en-US"/>
        </a:p>
      </dgm:t>
    </dgm:pt>
    <dgm:pt modelId="{A2813E23-56EF-40A1-BF39-8804A6EC0E5E}">
      <dgm:prSet phldrT="[Text]" custT="1"/>
      <dgm:spPr/>
      <dgm:t>
        <a:bodyPr lIns="180000"/>
        <a:lstStyle/>
        <a:p>
          <a:r>
            <a:rPr sz="2000" dirty="0"/>
            <a:t>As a group, discuss </a:t>
          </a:r>
          <a:r>
            <a:rPr lang="en-US" sz="2000" dirty="0" smtClean="0"/>
            <a:t> the following</a:t>
          </a:r>
          <a:endParaRPr lang="en-US" sz="2000" b="0" dirty="0"/>
        </a:p>
      </dgm:t>
    </dgm:pt>
    <dgm:pt modelId="{2532B120-E487-46F5-B138-A6123C59B955}" type="parTrans" cxnId="{5592EEDB-92B6-43F8-8BE5-8971F2CB9100}">
      <dgm:prSet/>
      <dgm:spPr/>
      <dgm:t>
        <a:bodyPr/>
        <a:lstStyle/>
        <a:p>
          <a:endParaRPr lang="en-US"/>
        </a:p>
      </dgm:t>
    </dgm:pt>
    <dgm:pt modelId="{311A6573-3E21-430B-BCBF-A1CB59F15DEC}" type="sibTrans" cxnId="{5592EEDB-92B6-43F8-8BE5-8971F2CB9100}">
      <dgm:prSet/>
      <dgm:spPr/>
      <dgm:t>
        <a:bodyPr/>
        <a:lstStyle/>
        <a:p>
          <a:endParaRPr lang="en-US"/>
        </a:p>
      </dgm:t>
    </dgm:pt>
    <dgm:pt modelId="{6075361A-9C42-484F-91AD-C78B937F278F}">
      <dgm:prSet phldrT="[Text]" custT="1"/>
      <dgm:spPr/>
      <dgm:t>
        <a:bodyPr lIns="180000"/>
        <a:lstStyle/>
        <a:p>
          <a:r>
            <a:rPr sz="2000" dirty="0"/>
            <a:t>5± minutes discussion per question</a:t>
          </a:r>
          <a:endParaRPr lang="en-US" sz="2000" b="0" dirty="0"/>
        </a:p>
      </dgm:t>
    </dgm:pt>
    <dgm:pt modelId="{923FB408-EA9C-49D0-A858-FD6EE05ABA77}" type="parTrans" cxnId="{7054A705-2B71-498A-B644-5BAC4964BDD8}">
      <dgm:prSet/>
      <dgm:spPr/>
      <dgm:t>
        <a:bodyPr/>
        <a:lstStyle/>
        <a:p>
          <a:endParaRPr lang="en-US"/>
        </a:p>
      </dgm:t>
    </dgm:pt>
    <dgm:pt modelId="{C8CE6D9F-3AF8-4683-A57B-62B90FC1044C}" type="sibTrans" cxnId="{7054A705-2B71-498A-B644-5BAC4964BDD8}">
      <dgm:prSet/>
      <dgm:spPr/>
      <dgm:t>
        <a:bodyPr/>
        <a:lstStyle/>
        <a:p>
          <a:endParaRPr lang="en-US"/>
        </a:p>
      </dgm:t>
    </dgm:pt>
    <dgm:pt modelId="{BCBF8579-AD5F-4659-842C-6DEF42EDDF69}">
      <dgm:prSet phldrT="[Text]" custT="1"/>
      <dgm:spPr/>
      <dgm:t>
        <a:bodyPr lIns="180000"/>
        <a:lstStyle/>
        <a:p>
          <a:r>
            <a:rPr sz="2000" dirty="0"/>
            <a:t>One person reports out the group’s answer</a:t>
          </a:r>
          <a:endParaRPr lang="en-US" sz="2000" b="0" dirty="0"/>
        </a:p>
      </dgm:t>
    </dgm:pt>
    <dgm:pt modelId="{2E591B51-C20C-41FD-81D7-5C95B76AD83A}" type="parTrans" cxnId="{290AECA1-F366-4813-87FF-4DCC22AA0F41}">
      <dgm:prSet/>
      <dgm:spPr/>
      <dgm:t>
        <a:bodyPr/>
        <a:lstStyle/>
        <a:p>
          <a:endParaRPr lang="en-US"/>
        </a:p>
      </dgm:t>
    </dgm:pt>
    <dgm:pt modelId="{857D2466-7EE6-452E-8FC5-DC5E391A196D}" type="sibTrans" cxnId="{290AECA1-F366-4813-87FF-4DCC22AA0F41}">
      <dgm:prSet/>
      <dgm:spPr/>
      <dgm:t>
        <a:bodyPr/>
        <a:lstStyle/>
        <a:p>
          <a:endParaRPr lang="en-US"/>
        </a:p>
      </dgm:t>
    </dgm:pt>
    <dgm:pt modelId="{AA12C719-983D-4043-BADA-DF6B8143273B}">
      <dgm:prSet phldrT="[Text]" custT="1"/>
      <dgm:spPr/>
      <dgm:t>
        <a:bodyPr lIns="180000"/>
        <a:lstStyle/>
        <a:p>
          <a:r>
            <a:rPr lang="en-US" sz="2000" dirty="0" smtClean="0">
              <a:ea typeface="ＭＳ Ｐゴシック" pitchFamily="-111" charset="-128"/>
            </a:rPr>
            <a:t>Is Twitter a disruptive technology? How? To whom?</a:t>
          </a:r>
          <a:endParaRPr lang="en-US" sz="2000" b="0" dirty="0"/>
        </a:p>
      </dgm:t>
    </dgm:pt>
    <dgm:pt modelId="{3AE75D0F-C3AB-4E3D-B6CC-4ABF6C7C13BF}" type="parTrans" cxnId="{B5F6377C-9060-479F-A626-42773C170FE7}">
      <dgm:prSet/>
      <dgm:spPr/>
      <dgm:t>
        <a:bodyPr/>
        <a:lstStyle/>
        <a:p>
          <a:endParaRPr lang="en-US"/>
        </a:p>
      </dgm:t>
    </dgm:pt>
    <dgm:pt modelId="{FB2595EF-1A89-414A-95B4-5859F482F5FF}" type="sibTrans" cxnId="{B5F6377C-9060-479F-A626-42773C170FE7}">
      <dgm:prSet/>
      <dgm:spPr/>
      <dgm:t>
        <a:bodyPr/>
        <a:lstStyle/>
        <a:p>
          <a:endParaRPr lang="en-US"/>
        </a:p>
      </dgm:t>
    </dgm:pt>
    <dgm:pt modelId="{9BB49FB2-0D67-46E4-990C-D3790135B417}" type="pres">
      <dgm:prSet presAssocID="{A0A0DADB-5B6D-4303-81BB-0CAD6EC101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5C891-3416-40B1-87C8-2606690AAA02}" type="pres">
      <dgm:prSet presAssocID="{5C11B73B-DB00-4292-97C2-8F53E564FF2C}" presName="comp" presStyleCnt="0"/>
      <dgm:spPr/>
      <dgm:t>
        <a:bodyPr/>
        <a:lstStyle/>
        <a:p>
          <a:endParaRPr lang="en-US"/>
        </a:p>
      </dgm:t>
    </dgm:pt>
    <dgm:pt modelId="{94D10644-091C-498D-B9AA-6367A0AC88F1}" type="pres">
      <dgm:prSet presAssocID="{5C11B73B-DB00-4292-97C2-8F53E564FF2C}" presName="box" presStyleLbl="node1" presStyleIdx="0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9AF7CE2-F2BB-4101-8834-39EF3BEE33D1}" type="pres">
      <dgm:prSet presAssocID="{5C11B73B-DB00-4292-97C2-8F53E564FF2C}" presName="img" presStyleLbl="fgImgPlace1" presStyleIdx="0" presStyleCnt="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2E6B639-6963-4723-A878-A5E71207A62D}" type="pres">
      <dgm:prSet presAssocID="{5C11B73B-DB00-4292-97C2-8F53E564FF2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EA664-2086-4799-99AC-1FCA9A401643}" type="pres">
      <dgm:prSet presAssocID="{4214DB5A-7D64-404E-B00E-F54C0A1A960A}" presName="spacer" presStyleCnt="0"/>
      <dgm:spPr/>
      <dgm:t>
        <a:bodyPr/>
        <a:lstStyle/>
        <a:p>
          <a:endParaRPr lang="en-US"/>
        </a:p>
      </dgm:t>
    </dgm:pt>
    <dgm:pt modelId="{F2EA5CD3-6462-4555-9B63-F16C792162BC}" type="pres">
      <dgm:prSet presAssocID="{684337DB-E30C-4564-A3E7-D70755437C55}" presName="comp" presStyleCnt="0"/>
      <dgm:spPr/>
      <dgm:t>
        <a:bodyPr/>
        <a:lstStyle/>
        <a:p>
          <a:endParaRPr lang="en-US"/>
        </a:p>
      </dgm:t>
    </dgm:pt>
    <dgm:pt modelId="{A58B6EBB-D3D3-4555-8EF7-7869FEE88B32}" type="pres">
      <dgm:prSet presAssocID="{684337DB-E30C-4564-A3E7-D70755437C55}" presName="box" presStyleLbl="node1" presStyleIdx="1" presStyleCnt="2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A2DDCB1-8F32-4809-961B-76984AA0744A}" type="pres">
      <dgm:prSet presAssocID="{684337DB-E30C-4564-A3E7-D70755437C55}" presName="img" presStyleLbl="fgImgPlace1" presStyleIdx="1" presStyleCnt="2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095CEB-9657-4E7B-A1EB-6856361F312D}" type="pres">
      <dgm:prSet presAssocID="{684337DB-E30C-4564-A3E7-D70755437C5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5FAF5-8998-46B5-BB73-3AFAC61F829F}" type="presOf" srcId="{A2813E23-56EF-40A1-BF39-8804A6EC0E5E}" destId="{94D10644-091C-498D-B9AA-6367A0AC88F1}" srcOrd="0" destOrd="2" presId="urn:microsoft.com/office/officeart/2005/8/layout/vList4#1"/>
    <dgm:cxn modelId="{290AECA1-F366-4813-87FF-4DCC22AA0F41}" srcId="{5C11B73B-DB00-4292-97C2-8F53E564FF2C}" destId="{BCBF8579-AD5F-4659-842C-6DEF42EDDF69}" srcOrd="3" destOrd="0" parTransId="{2E591B51-C20C-41FD-81D7-5C95B76AD83A}" sibTransId="{857D2466-7EE6-452E-8FC5-DC5E391A196D}"/>
    <dgm:cxn modelId="{9B4BAED9-7686-4398-8495-3FDDB9E20248}" type="presOf" srcId="{2769A67F-F5DC-4F6C-8E09-7E9A8E495F23}" destId="{B2E6B639-6963-4723-A878-A5E71207A62D}" srcOrd="1" destOrd="1" presId="urn:microsoft.com/office/officeart/2005/8/layout/vList4#1"/>
    <dgm:cxn modelId="{C9DE1019-89EF-4F9D-9BD8-E4391C6AC2CB}" type="presOf" srcId="{A0A0DADB-5B6D-4303-81BB-0CAD6EC101DA}" destId="{9BB49FB2-0D67-46E4-990C-D3790135B417}" srcOrd="0" destOrd="0" presId="urn:microsoft.com/office/officeart/2005/8/layout/vList4#1"/>
    <dgm:cxn modelId="{DB36C587-F460-41B7-932E-1608BFA525CC}" type="presOf" srcId="{BCBF8579-AD5F-4659-842C-6DEF42EDDF69}" destId="{94D10644-091C-498D-B9AA-6367A0AC88F1}" srcOrd="0" destOrd="4" presId="urn:microsoft.com/office/officeart/2005/8/layout/vList4#1"/>
    <dgm:cxn modelId="{004AB9AD-5F66-4AB4-9605-64E9BC7DC850}" type="presOf" srcId="{BCBF8579-AD5F-4659-842C-6DEF42EDDF69}" destId="{B2E6B639-6963-4723-A878-A5E71207A62D}" srcOrd="1" destOrd="4" presId="urn:microsoft.com/office/officeart/2005/8/layout/vList4#1"/>
    <dgm:cxn modelId="{7054A705-2B71-498A-B644-5BAC4964BDD8}" srcId="{5C11B73B-DB00-4292-97C2-8F53E564FF2C}" destId="{6075361A-9C42-484F-91AD-C78B937F278F}" srcOrd="2" destOrd="0" parTransId="{923FB408-EA9C-49D0-A858-FD6EE05ABA77}" sibTransId="{C8CE6D9F-3AF8-4683-A57B-62B90FC1044C}"/>
    <dgm:cxn modelId="{116A819E-8AC7-492C-B27C-6B4C22F85F6A}" type="presOf" srcId="{AA12C719-983D-4043-BADA-DF6B8143273B}" destId="{6F095CEB-9657-4E7B-A1EB-6856361F312D}" srcOrd="1" destOrd="1" presId="urn:microsoft.com/office/officeart/2005/8/layout/vList4#1"/>
    <dgm:cxn modelId="{C33C609D-FFD2-4245-99E6-C0336DBDCAC4}" srcId="{5C11B73B-DB00-4292-97C2-8F53E564FF2C}" destId="{2769A67F-F5DC-4F6C-8E09-7E9A8E495F23}" srcOrd="0" destOrd="0" parTransId="{E95B760C-5AB1-401C-A083-F10B8256FBE4}" sibTransId="{1360B3C9-2FB2-48DA-9715-57CD95961EF1}"/>
    <dgm:cxn modelId="{B1112519-D9C2-4A89-B956-F5A7079E5011}" type="presOf" srcId="{2769A67F-F5DC-4F6C-8E09-7E9A8E495F23}" destId="{94D10644-091C-498D-B9AA-6367A0AC88F1}" srcOrd="0" destOrd="1" presId="urn:microsoft.com/office/officeart/2005/8/layout/vList4#1"/>
    <dgm:cxn modelId="{F1891192-B135-4C9A-85ED-5017415ED1DC}" srcId="{A0A0DADB-5B6D-4303-81BB-0CAD6EC101DA}" destId="{5C11B73B-DB00-4292-97C2-8F53E564FF2C}" srcOrd="0" destOrd="0" parTransId="{4809FDED-9D0E-425C-8BA9-B143BFAF035A}" sibTransId="{4214DB5A-7D64-404E-B00E-F54C0A1A960A}"/>
    <dgm:cxn modelId="{09334E2F-B63A-46A1-8F2D-A199B95F2E0B}" type="presOf" srcId="{A2813E23-56EF-40A1-BF39-8804A6EC0E5E}" destId="{B2E6B639-6963-4723-A878-A5E71207A62D}" srcOrd="1" destOrd="2" presId="urn:microsoft.com/office/officeart/2005/8/layout/vList4#1"/>
    <dgm:cxn modelId="{B5F6377C-9060-479F-A626-42773C170FE7}" srcId="{684337DB-E30C-4564-A3E7-D70755437C55}" destId="{AA12C719-983D-4043-BADA-DF6B8143273B}" srcOrd="0" destOrd="0" parTransId="{3AE75D0F-C3AB-4E3D-B6CC-4ABF6C7C13BF}" sibTransId="{FB2595EF-1A89-414A-95B4-5859F482F5FF}"/>
    <dgm:cxn modelId="{7730CB1C-3A1A-418E-B741-D2A3BAA91E93}" srcId="{A0A0DADB-5B6D-4303-81BB-0CAD6EC101DA}" destId="{684337DB-E30C-4564-A3E7-D70755437C55}" srcOrd="1" destOrd="0" parTransId="{B07B71E4-89F2-4060-94EC-A60E582A8FA2}" sibTransId="{FBE88A7A-1EF6-4FDE-9CB1-8A119B309376}"/>
    <dgm:cxn modelId="{3CFD3A51-F8CE-4285-A502-D4297C1AD18E}" type="presOf" srcId="{684337DB-E30C-4564-A3E7-D70755437C55}" destId="{A58B6EBB-D3D3-4555-8EF7-7869FEE88B32}" srcOrd="0" destOrd="0" presId="urn:microsoft.com/office/officeart/2005/8/layout/vList4#1"/>
    <dgm:cxn modelId="{A9E0F399-CFD0-49E6-8E6D-7C9D6554379D}" type="presOf" srcId="{6075361A-9C42-484F-91AD-C78B937F278F}" destId="{B2E6B639-6963-4723-A878-A5E71207A62D}" srcOrd="1" destOrd="3" presId="urn:microsoft.com/office/officeart/2005/8/layout/vList4#1"/>
    <dgm:cxn modelId="{4AAAC9AD-4197-43DF-A7D8-BE05C66C5C78}" type="presOf" srcId="{AA12C719-983D-4043-BADA-DF6B8143273B}" destId="{A58B6EBB-D3D3-4555-8EF7-7869FEE88B32}" srcOrd="0" destOrd="1" presId="urn:microsoft.com/office/officeart/2005/8/layout/vList4#1"/>
    <dgm:cxn modelId="{5592EEDB-92B6-43F8-8BE5-8971F2CB9100}" srcId="{5C11B73B-DB00-4292-97C2-8F53E564FF2C}" destId="{A2813E23-56EF-40A1-BF39-8804A6EC0E5E}" srcOrd="1" destOrd="0" parTransId="{2532B120-E487-46F5-B138-A6123C59B955}" sibTransId="{311A6573-3E21-430B-BCBF-A1CB59F15DEC}"/>
    <dgm:cxn modelId="{C6F752EB-82B2-4648-B705-66ED0803B47C}" type="presOf" srcId="{5C11B73B-DB00-4292-97C2-8F53E564FF2C}" destId="{B2E6B639-6963-4723-A878-A5E71207A62D}" srcOrd="1" destOrd="0" presId="urn:microsoft.com/office/officeart/2005/8/layout/vList4#1"/>
    <dgm:cxn modelId="{1C77BFD4-A789-4A65-A3CB-6BD0082C9EEA}" type="presOf" srcId="{5C11B73B-DB00-4292-97C2-8F53E564FF2C}" destId="{94D10644-091C-498D-B9AA-6367A0AC88F1}" srcOrd="0" destOrd="0" presId="urn:microsoft.com/office/officeart/2005/8/layout/vList4#1"/>
    <dgm:cxn modelId="{8D5A3332-E112-4DAC-828C-8363ED0D2568}" type="presOf" srcId="{684337DB-E30C-4564-A3E7-D70755437C55}" destId="{6F095CEB-9657-4E7B-A1EB-6856361F312D}" srcOrd="1" destOrd="0" presId="urn:microsoft.com/office/officeart/2005/8/layout/vList4#1"/>
    <dgm:cxn modelId="{870BF009-F474-4AC1-8C48-6827982BF458}" type="presOf" srcId="{6075361A-9C42-484F-91AD-C78B937F278F}" destId="{94D10644-091C-498D-B9AA-6367A0AC88F1}" srcOrd="0" destOrd="3" presId="urn:microsoft.com/office/officeart/2005/8/layout/vList4#1"/>
    <dgm:cxn modelId="{2B76425B-2E2F-4DB7-A794-E3FF4792586C}" type="presParOf" srcId="{9BB49FB2-0D67-46E4-990C-D3790135B417}" destId="{63F5C891-3416-40B1-87C8-2606690AAA02}" srcOrd="0" destOrd="0" presId="urn:microsoft.com/office/officeart/2005/8/layout/vList4#1"/>
    <dgm:cxn modelId="{542585B7-4CF0-4365-BBF5-1BD5C58FCCAE}" type="presParOf" srcId="{63F5C891-3416-40B1-87C8-2606690AAA02}" destId="{94D10644-091C-498D-B9AA-6367A0AC88F1}" srcOrd="0" destOrd="0" presId="urn:microsoft.com/office/officeart/2005/8/layout/vList4#1"/>
    <dgm:cxn modelId="{DB241CB4-7EAE-4901-B721-59BFEE24669B}" type="presParOf" srcId="{63F5C891-3416-40B1-87C8-2606690AAA02}" destId="{59AF7CE2-F2BB-4101-8834-39EF3BEE33D1}" srcOrd="1" destOrd="0" presId="urn:microsoft.com/office/officeart/2005/8/layout/vList4#1"/>
    <dgm:cxn modelId="{16319D83-BC0C-4FB4-82A7-0C6D6E801327}" type="presParOf" srcId="{63F5C891-3416-40B1-87C8-2606690AAA02}" destId="{B2E6B639-6963-4723-A878-A5E71207A62D}" srcOrd="2" destOrd="0" presId="urn:microsoft.com/office/officeart/2005/8/layout/vList4#1"/>
    <dgm:cxn modelId="{C73C9EBA-6079-47A8-94BE-ACA081BE07F6}" type="presParOf" srcId="{9BB49FB2-0D67-46E4-990C-D3790135B417}" destId="{A5CEA664-2086-4799-99AC-1FCA9A401643}" srcOrd="1" destOrd="0" presId="urn:microsoft.com/office/officeart/2005/8/layout/vList4#1"/>
    <dgm:cxn modelId="{013F0E87-8BF2-4C44-AD02-070F68E924D4}" type="presParOf" srcId="{9BB49FB2-0D67-46E4-990C-D3790135B417}" destId="{F2EA5CD3-6462-4555-9B63-F16C792162BC}" srcOrd="2" destOrd="0" presId="urn:microsoft.com/office/officeart/2005/8/layout/vList4#1"/>
    <dgm:cxn modelId="{822CEEC1-94D8-4451-AF1F-192FD991053E}" type="presParOf" srcId="{F2EA5CD3-6462-4555-9B63-F16C792162BC}" destId="{A58B6EBB-D3D3-4555-8EF7-7869FEE88B32}" srcOrd="0" destOrd="0" presId="urn:microsoft.com/office/officeart/2005/8/layout/vList4#1"/>
    <dgm:cxn modelId="{600818F9-9843-45BD-9AEA-635DEDDF07E9}" type="presParOf" srcId="{F2EA5CD3-6462-4555-9B63-F16C792162BC}" destId="{3A2DDCB1-8F32-4809-961B-76984AA0744A}" srcOrd="1" destOrd="0" presId="urn:microsoft.com/office/officeart/2005/8/layout/vList4#1"/>
    <dgm:cxn modelId="{68AF5495-F14B-4B96-8971-4D806AD820FA}" type="presParOf" srcId="{F2EA5CD3-6462-4555-9B63-F16C792162BC}" destId="{6F095CEB-9657-4E7B-A1EB-6856361F312D}" srcOrd="2" destOrd="0" presId="urn:microsoft.com/office/officeart/2005/8/layout/vList4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C5DA-3732-4B7C-BB76-9F9E455F2DDC}">
      <dsp:nvSpPr>
        <dsp:cNvPr id="0" name=""/>
        <dsp:cNvSpPr/>
      </dsp:nvSpPr>
      <dsp:spPr>
        <a:xfrm>
          <a:off x="0" y="0"/>
          <a:ext cx="7543800" cy="185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520700" rIns="58548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 smtClean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you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your competition</a:t>
          </a:r>
          <a:endParaRPr lang="en-US" sz="2500" kern="1200" dirty="0"/>
        </a:p>
      </dsp:txBody>
      <dsp:txXfrm>
        <a:off x="0" y="0"/>
        <a:ext cx="7543800" cy="1850625"/>
      </dsp:txXfrm>
    </dsp:sp>
    <dsp:sp modelId="{F5B79676-66C8-4B28-8702-65112CF1DC46}">
      <dsp:nvSpPr>
        <dsp:cNvPr id="0" name=""/>
        <dsp:cNvSpPr/>
      </dsp:nvSpPr>
      <dsp:spPr>
        <a:xfrm>
          <a:off x="228599" y="0"/>
          <a:ext cx="5280660" cy="738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These technologies can be disruptive</a:t>
          </a:r>
          <a:endParaRPr lang="en-US" sz="2500" kern="1200" dirty="0"/>
        </a:p>
      </dsp:txBody>
      <dsp:txXfrm>
        <a:off x="264625" y="36026"/>
        <a:ext cx="520860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167AF-B0CE-47B9-82F6-E2A10E60F981}">
      <dsp:nvSpPr>
        <dsp:cNvPr id="0" name=""/>
        <dsp:cNvSpPr/>
      </dsp:nvSpPr>
      <dsp:spPr>
        <a:xfrm>
          <a:off x="0" y="32391"/>
          <a:ext cx="5029199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Delayed Participation</a:t>
          </a:r>
          <a:endParaRPr lang="en-US" sz="3100" kern="1200" dirty="0"/>
        </a:p>
      </dsp:txBody>
      <dsp:txXfrm>
        <a:off x="36296" y="68687"/>
        <a:ext cx="4956607" cy="670943"/>
      </dsp:txXfrm>
    </dsp:sp>
    <dsp:sp modelId="{6572CABA-41B0-4439-972D-6A5DA7C14273}">
      <dsp:nvSpPr>
        <dsp:cNvPr id="0" name=""/>
        <dsp:cNvSpPr/>
      </dsp:nvSpPr>
      <dsp:spPr>
        <a:xfrm>
          <a:off x="0" y="865206"/>
          <a:ext cx="5029199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Sticking with the Familiar</a:t>
          </a:r>
          <a:endParaRPr lang="en-US" sz="3100" kern="1200"/>
        </a:p>
      </dsp:txBody>
      <dsp:txXfrm>
        <a:off x="36296" y="901502"/>
        <a:ext cx="4956607" cy="670943"/>
      </dsp:txXfrm>
    </dsp:sp>
    <dsp:sp modelId="{89BD48F3-457A-42C7-A7AA-55B6AC540B9E}">
      <dsp:nvSpPr>
        <dsp:cNvPr id="0" name=""/>
        <dsp:cNvSpPr/>
      </dsp:nvSpPr>
      <dsp:spPr>
        <a:xfrm>
          <a:off x="0" y="1698021"/>
          <a:ext cx="5029199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Reluctance to Fully Commit</a:t>
          </a:r>
          <a:endParaRPr lang="en-US" sz="3100" kern="1200"/>
        </a:p>
      </dsp:txBody>
      <dsp:txXfrm>
        <a:off x="36296" y="1734317"/>
        <a:ext cx="4956607" cy="670943"/>
      </dsp:txXfrm>
    </dsp:sp>
    <dsp:sp modelId="{5C3D028B-94A6-403B-B6DF-B1FC63D2CF79}">
      <dsp:nvSpPr>
        <dsp:cNvPr id="0" name=""/>
        <dsp:cNvSpPr/>
      </dsp:nvSpPr>
      <dsp:spPr>
        <a:xfrm>
          <a:off x="0" y="2530836"/>
          <a:ext cx="5029199" cy="7435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Lack of Persistence</a:t>
          </a:r>
          <a:endParaRPr lang="en-US" sz="3100" kern="1200"/>
        </a:p>
      </dsp:txBody>
      <dsp:txXfrm>
        <a:off x="36296" y="2567132"/>
        <a:ext cx="4956607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F5242-5C18-496A-845A-77FFB56223F7}">
      <dsp:nvSpPr>
        <dsp:cNvPr id="0" name=""/>
        <dsp:cNvSpPr/>
      </dsp:nvSpPr>
      <dsp:spPr>
        <a:xfrm>
          <a:off x="1828800" y="1674"/>
          <a:ext cx="2057400" cy="110504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Resources</a:t>
          </a:r>
          <a:endParaRPr lang="en-US" sz="3000" kern="1200" dirty="0"/>
        </a:p>
      </dsp:txBody>
      <dsp:txXfrm>
        <a:off x="1882744" y="55618"/>
        <a:ext cx="1949512" cy="997160"/>
      </dsp:txXfrm>
    </dsp:sp>
    <dsp:sp modelId="{8076AF98-5023-4531-B2DB-3BEDC5EABF3A}">
      <dsp:nvSpPr>
        <dsp:cNvPr id="0" name=""/>
        <dsp:cNvSpPr/>
      </dsp:nvSpPr>
      <dsp:spPr>
        <a:xfrm>
          <a:off x="1828800" y="1161975"/>
          <a:ext cx="2057400" cy="11050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Processes</a:t>
          </a:r>
          <a:endParaRPr lang="en-US" sz="3000" kern="1200"/>
        </a:p>
      </dsp:txBody>
      <dsp:txXfrm>
        <a:off x="1882744" y="1215919"/>
        <a:ext cx="1949512" cy="997160"/>
      </dsp:txXfrm>
    </dsp:sp>
    <dsp:sp modelId="{BAFB60FA-762D-4F07-BB48-FAE0BD3F2CDC}">
      <dsp:nvSpPr>
        <dsp:cNvPr id="0" name=""/>
        <dsp:cNvSpPr/>
      </dsp:nvSpPr>
      <dsp:spPr>
        <a:xfrm>
          <a:off x="1828800" y="2322276"/>
          <a:ext cx="2057400" cy="110504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Values</a:t>
          </a:r>
          <a:endParaRPr lang="en-US" sz="3000" kern="1200"/>
        </a:p>
      </dsp:txBody>
      <dsp:txXfrm>
        <a:off x="1882744" y="2376220"/>
        <a:ext cx="1949512" cy="997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FD0AD-0A15-4057-9DDC-0307EBE36687}">
      <dsp:nvSpPr>
        <dsp:cNvPr id="0" name=""/>
        <dsp:cNvSpPr/>
      </dsp:nvSpPr>
      <dsp:spPr>
        <a:xfrm>
          <a:off x="1499" y="1101876"/>
          <a:ext cx="1987246" cy="198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Your existing position</a:t>
          </a:r>
          <a:endParaRPr lang="en-US" sz="2000" kern="1200" dirty="0"/>
        </a:p>
      </dsp:txBody>
      <dsp:txXfrm>
        <a:off x="292524" y="1392901"/>
        <a:ext cx="1405196" cy="1405196"/>
      </dsp:txXfrm>
    </dsp:sp>
    <dsp:sp modelId="{DF84665F-C9B5-4709-89E3-D44E669E11F3}">
      <dsp:nvSpPr>
        <dsp:cNvPr id="0" name=""/>
        <dsp:cNvSpPr/>
      </dsp:nvSpPr>
      <dsp:spPr>
        <a:xfrm>
          <a:off x="2150109" y="1519198"/>
          <a:ext cx="1152602" cy="115260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02886" y="1959953"/>
        <a:ext cx="847048" cy="271092"/>
      </dsp:txXfrm>
    </dsp:sp>
    <dsp:sp modelId="{80AE2174-A3FC-4C31-A656-77270FA7BD38}">
      <dsp:nvSpPr>
        <dsp:cNvPr id="0" name=""/>
        <dsp:cNvSpPr/>
      </dsp:nvSpPr>
      <dsp:spPr>
        <a:xfrm>
          <a:off x="3464076" y="1101876"/>
          <a:ext cx="1987246" cy="1987246"/>
        </a:xfrm>
        <a:prstGeom prst="ellipse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What’s going on in the environment</a:t>
          </a:r>
          <a:endParaRPr lang="en-US" sz="2000" kern="1200" dirty="0"/>
        </a:p>
      </dsp:txBody>
      <dsp:txXfrm>
        <a:off x="3755101" y="1392901"/>
        <a:ext cx="1405196" cy="1405196"/>
      </dsp:txXfrm>
    </dsp:sp>
    <dsp:sp modelId="{5EBF1D68-536E-41E3-9D75-CEAF5253AD92}">
      <dsp:nvSpPr>
        <dsp:cNvPr id="0" name=""/>
        <dsp:cNvSpPr/>
      </dsp:nvSpPr>
      <dsp:spPr>
        <a:xfrm>
          <a:off x="5612687" y="1519198"/>
          <a:ext cx="1152602" cy="1152602"/>
        </a:xfrm>
        <a:prstGeom prst="mathEqual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65464" y="1756634"/>
        <a:ext cx="847048" cy="677730"/>
      </dsp:txXfrm>
    </dsp:sp>
    <dsp:sp modelId="{70C91854-8D68-498B-A525-86FDA9BEFDC1}">
      <dsp:nvSpPr>
        <dsp:cNvPr id="0" name=""/>
        <dsp:cNvSpPr/>
      </dsp:nvSpPr>
      <dsp:spPr>
        <a:xfrm>
          <a:off x="6926654" y="1101876"/>
          <a:ext cx="1987246" cy="1987246"/>
        </a:xfrm>
        <a:prstGeom prst="ellipse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to do</a:t>
          </a:r>
          <a:endParaRPr lang="en-US" sz="2000" kern="1200" dirty="0"/>
        </a:p>
      </dsp:txBody>
      <dsp:txXfrm>
        <a:off x="7217679" y="1392901"/>
        <a:ext cx="1405196" cy="1405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03F-3953-48B3-B2DE-E026CDF9CE06}">
      <dsp:nvSpPr>
        <dsp:cNvPr id="0" name=""/>
        <dsp:cNvSpPr/>
      </dsp:nvSpPr>
      <dsp:spPr>
        <a:xfrm>
          <a:off x="114299" y="0"/>
          <a:ext cx="1410487" cy="25448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131445" bIns="2921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Options</a:t>
          </a:r>
          <a:endParaRPr lang="en-US" sz="2300" kern="1200" dirty="0"/>
        </a:p>
      </dsp:txBody>
      <dsp:txXfrm rot="16200000">
        <a:off x="312963" y="813902"/>
        <a:ext cx="1994531" cy="366726"/>
      </dsp:txXfrm>
    </dsp:sp>
    <dsp:sp modelId="{A1668591-5531-469D-A01D-1D7FCCAEC7A3}">
      <dsp:nvSpPr>
        <dsp:cNvPr id="0" name=""/>
        <dsp:cNvSpPr/>
      </dsp:nvSpPr>
      <dsp:spPr>
        <a:xfrm>
          <a:off x="195783" y="0"/>
          <a:ext cx="1068730" cy="2557092"/>
        </a:xfrm>
        <a:prstGeom prst="rect">
          <a:avLst/>
        </a:prstGeom>
        <a:noFill/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Compete directly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 a different market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Create a new market</a:t>
          </a:r>
          <a:endParaRPr lang="en-US" sz="1600" kern="1200" dirty="0"/>
        </a:p>
      </dsp:txBody>
      <dsp:txXfrm>
        <a:off x="195783" y="0"/>
        <a:ext cx="1068730" cy="25570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096B1-2884-481D-B1AB-AF772EC1F598}">
      <dsp:nvSpPr>
        <dsp:cNvPr id="0" name=""/>
        <dsp:cNvSpPr/>
      </dsp:nvSpPr>
      <dsp:spPr>
        <a:xfrm>
          <a:off x="6218448" y="1041724"/>
          <a:ext cx="1875048" cy="4464217"/>
        </a:xfrm>
        <a:prstGeom prst="wedgeRectCallout">
          <a:avLst>
            <a:gd name="adj1" fmla="val 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Barriers to innovation are changing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i.e., Government regulation</a:t>
          </a:r>
          <a:endParaRPr lang="en-US" sz="1700" kern="1200" dirty="0"/>
        </a:p>
      </dsp:txBody>
      <dsp:txXfrm>
        <a:off x="6456204" y="1041724"/>
        <a:ext cx="1637292" cy="4464217"/>
      </dsp:txXfrm>
    </dsp:sp>
    <dsp:sp modelId="{7646D4E7-9254-4EB9-BDF4-A3CF1A06925C}">
      <dsp:nvSpPr>
        <dsp:cNvPr id="0" name=""/>
        <dsp:cNvSpPr/>
      </dsp:nvSpPr>
      <dsp:spPr>
        <a:xfrm>
          <a:off x="6218448" y="0"/>
          <a:ext cx="1875048" cy="10417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Nonmarket Contexts</a:t>
          </a:r>
          <a:endParaRPr lang="en-US" sz="1700" kern="1200" dirty="0"/>
        </a:p>
      </dsp:txBody>
      <dsp:txXfrm>
        <a:off x="6218448" y="0"/>
        <a:ext cx="1875048" cy="1041724"/>
      </dsp:txXfrm>
    </dsp:sp>
    <dsp:sp modelId="{082190B8-9706-4546-B72B-676B63262873}">
      <dsp:nvSpPr>
        <dsp:cNvPr id="0" name=""/>
        <dsp:cNvSpPr/>
      </dsp:nvSpPr>
      <dsp:spPr>
        <a:xfrm>
          <a:off x="4343400" y="1041724"/>
          <a:ext cx="1875048" cy="416689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-4538893"/>
            <a:satOff val="15991"/>
            <a:lumOff val="324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When new markets are being created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i.e., Facebook, </a:t>
          </a:r>
          <a:r>
            <a:rPr lang="en-US" sz="1700" kern="1200" dirty="0" err="1" smtClean="0"/>
            <a:t>iPad</a:t>
          </a:r>
          <a:endParaRPr lang="en-US" sz="1700" kern="1200" dirty="0"/>
        </a:p>
      </dsp:txBody>
      <dsp:txXfrm>
        <a:off x="4581156" y="1041724"/>
        <a:ext cx="1637292" cy="4166896"/>
      </dsp:txXfrm>
    </dsp:sp>
    <dsp:sp modelId="{616B596F-91B5-43AF-888A-C93031C5BFEE}">
      <dsp:nvSpPr>
        <dsp:cNvPr id="0" name=""/>
        <dsp:cNvSpPr/>
      </dsp:nvSpPr>
      <dsp:spPr>
        <a:xfrm>
          <a:off x="4343400" y="151413"/>
          <a:ext cx="1875048" cy="893063"/>
        </a:xfrm>
        <a:prstGeom prst="rect">
          <a:avLst/>
        </a:prstGeom>
        <a:solidFill>
          <a:schemeClr val="accent4">
            <a:hueOff val="-4334388"/>
            <a:satOff val="20563"/>
            <a:lumOff val="-4444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Non-consumers</a:t>
          </a:r>
          <a:endParaRPr lang="en-US" sz="1700" kern="1200" dirty="0"/>
        </a:p>
      </dsp:txBody>
      <dsp:txXfrm>
        <a:off x="4343400" y="151413"/>
        <a:ext cx="1875048" cy="893063"/>
      </dsp:txXfrm>
    </dsp:sp>
    <dsp:sp modelId="{8A1F7D7D-7155-4434-954C-4742F6D20BE8}">
      <dsp:nvSpPr>
        <dsp:cNvPr id="0" name=""/>
        <dsp:cNvSpPr/>
      </dsp:nvSpPr>
      <dsp:spPr>
        <a:xfrm>
          <a:off x="2468351" y="1041724"/>
          <a:ext cx="1875048" cy="386902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-9077785"/>
            <a:satOff val="31981"/>
            <a:lumOff val="648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When companies are filling down-market need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i.e., Netbooks, Kindle Fire </a:t>
          </a:r>
          <a:endParaRPr lang="en-US" sz="1700" kern="1200" dirty="0"/>
        </a:p>
      </dsp:txBody>
      <dsp:txXfrm>
        <a:off x="2706107" y="1041724"/>
        <a:ext cx="1637292" cy="3869025"/>
      </dsp:txXfrm>
    </dsp:sp>
    <dsp:sp modelId="{CA6A2CF4-FAE9-41B6-BB40-899EE97D1D9D}">
      <dsp:nvSpPr>
        <dsp:cNvPr id="0" name=""/>
        <dsp:cNvSpPr/>
      </dsp:nvSpPr>
      <dsp:spPr>
        <a:xfrm>
          <a:off x="2468351" y="297871"/>
          <a:ext cx="1875048" cy="743852"/>
        </a:xfrm>
        <a:prstGeom prst="rect">
          <a:avLst/>
        </a:prstGeom>
        <a:solidFill>
          <a:schemeClr val="accent4">
            <a:hueOff val="-8668775"/>
            <a:satOff val="41126"/>
            <a:lumOff val="-8889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Overshot Customers</a:t>
          </a:r>
          <a:endParaRPr lang="en-US" sz="1700" kern="1200" dirty="0"/>
        </a:p>
      </dsp:txBody>
      <dsp:txXfrm>
        <a:off x="2468351" y="297871"/>
        <a:ext cx="1875048" cy="743852"/>
      </dsp:txXfrm>
    </dsp:sp>
    <dsp:sp modelId="{4F3E1DE1-F1E1-4075-BE14-15B3624449D6}">
      <dsp:nvSpPr>
        <dsp:cNvPr id="0" name=""/>
        <dsp:cNvSpPr/>
      </dsp:nvSpPr>
      <dsp:spPr>
        <a:xfrm>
          <a:off x="593302" y="1041724"/>
          <a:ext cx="1875048" cy="357115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4">
            <a:tint val="50000"/>
            <a:hueOff val="-13616677"/>
            <a:satOff val="47972"/>
            <a:lumOff val="972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975" tIns="53975" rIns="53975" bIns="53975" numCol="1" spcCol="1270" anchor="t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When companies are filling up-market need</a:t>
          </a:r>
          <a:endParaRPr lang="en-US" sz="1700" kern="1200" dirty="0"/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i.e., new </a:t>
          </a:r>
          <a:r>
            <a:rPr lang="en-US" sz="1700" kern="1200" dirty="0" smtClean="0"/>
            <a:t>data analytics software to handle “big data”</a:t>
          </a:r>
          <a:endParaRPr lang="en-US" sz="1700" kern="1200" dirty="0"/>
        </a:p>
      </dsp:txBody>
      <dsp:txXfrm>
        <a:off x="831059" y="1041724"/>
        <a:ext cx="1637292" cy="3571153"/>
      </dsp:txXfrm>
    </dsp:sp>
    <dsp:sp modelId="{22DC8794-49F9-4C25-B565-DE0336415886}">
      <dsp:nvSpPr>
        <dsp:cNvPr id="0" name=""/>
        <dsp:cNvSpPr/>
      </dsp:nvSpPr>
      <dsp:spPr>
        <a:xfrm>
          <a:off x="593302" y="446531"/>
          <a:ext cx="1875048" cy="595192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5" tIns="53975" rIns="53975" bIns="5397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Undershot Customers</a:t>
          </a:r>
        </a:p>
      </dsp:txBody>
      <dsp:txXfrm>
        <a:off x="593302" y="446531"/>
        <a:ext cx="1875048" cy="595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DC56A-B763-4E81-892E-7FE982B6B438}">
      <dsp:nvSpPr>
        <dsp:cNvPr id="0" name=""/>
        <dsp:cNvSpPr/>
      </dsp:nvSpPr>
      <dsp:spPr>
        <a:xfrm>
          <a:off x="0" y="6702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Attend to signals from the periphery</a:t>
          </a:r>
          <a:endParaRPr lang="en-US" sz="2600" kern="1200" dirty="0"/>
        </a:p>
      </dsp:txBody>
      <dsp:txXfrm>
        <a:off x="50489" y="117509"/>
        <a:ext cx="4547222" cy="933302"/>
      </dsp:txXfrm>
    </dsp:sp>
    <dsp:sp modelId="{62D42BF8-7AA3-470F-9CF6-B7F1D1E2F6C3}">
      <dsp:nvSpPr>
        <dsp:cNvPr id="0" name=""/>
        <dsp:cNvSpPr/>
      </dsp:nvSpPr>
      <dsp:spPr>
        <a:xfrm>
          <a:off x="0" y="117618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Invest in a learning capability</a:t>
          </a:r>
          <a:endParaRPr lang="en-US" sz="2600" kern="1200"/>
        </a:p>
      </dsp:txBody>
      <dsp:txXfrm>
        <a:off x="50489" y="1226669"/>
        <a:ext cx="4547222" cy="933302"/>
      </dsp:txXfrm>
    </dsp:sp>
    <dsp:sp modelId="{842408B1-48EF-479D-AEB1-4AA8A3B33E91}">
      <dsp:nvSpPr>
        <dsp:cNvPr id="0" name=""/>
        <dsp:cNvSpPr/>
      </dsp:nvSpPr>
      <dsp:spPr>
        <a:xfrm>
          <a:off x="0" y="228534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Maintain flexibility through an options perspective</a:t>
          </a:r>
          <a:endParaRPr lang="en-US" sz="2600" kern="1200"/>
        </a:p>
      </dsp:txBody>
      <dsp:txXfrm>
        <a:off x="50489" y="2335829"/>
        <a:ext cx="4547222" cy="933302"/>
      </dsp:txXfrm>
    </dsp:sp>
    <dsp:sp modelId="{7EC865D2-B68B-4466-82EF-45AFE609602E}">
      <dsp:nvSpPr>
        <dsp:cNvPr id="0" name=""/>
        <dsp:cNvSpPr/>
      </dsp:nvSpPr>
      <dsp:spPr>
        <a:xfrm>
          <a:off x="0" y="3394500"/>
          <a:ext cx="4648200" cy="1034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Maintain organizational separation</a:t>
          </a:r>
          <a:endParaRPr lang="en-US" sz="2600" kern="1200"/>
        </a:p>
      </dsp:txBody>
      <dsp:txXfrm>
        <a:off x="50489" y="3444989"/>
        <a:ext cx="4547222" cy="9333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0644-091C-498D-B9AA-6367A0AC88F1}">
      <dsp:nvSpPr>
        <dsp:cNvPr id="0" name=""/>
        <dsp:cNvSpPr/>
      </dsp:nvSpPr>
      <dsp:spPr>
        <a:xfrm>
          <a:off x="0" y="0"/>
          <a:ext cx="8839200" cy="25393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0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b="1" kern="1200" dirty="0"/>
            <a:t>Process</a:t>
          </a:r>
          <a:endParaRPr lang="en-US" sz="1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000" kern="1200" dirty="0"/>
            <a:t>Form </a:t>
          </a:r>
          <a:r>
            <a:rPr lang="en-US" sz="2000" kern="1200" dirty="0" smtClean="0"/>
            <a:t>4</a:t>
          </a:r>
          <a:r>
            <a:rPr sz="2000" kern="1200" dirty="0" smtClean="0"/>
            <a:t> groups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000" kern="1200" dirty="0"/>
            <a:t>As a group, discuss </a:t>
          </a:r>
          <a:r>
            <a:rPr lang="en-US" sz="2000" kern="1200" dirty="0" smtClean="0"/>
            <a:t> the following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000" kern="1200" dirty="0"/>
            <a:t>5± minutes discussion per question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000" kern="1200" dirty="0"/>
            <a:t>One person reports out the group’s answer</a:t>
          </a:r>
          <a:endParaRPr lang="en-US" sz="2000" b="0" kern="1200" dirty="0"/>
        </a:p>
      </dsp:txBody>
      <dsp:txXfrm>
        <a:off x="2021777" y="0"/>
        <a:ext cx="6817422" cy="2539379"/>
      </dsp:txXfrm>
    </dsp:sp>
    <dsp:sp modelId="{59AF7CE2-F2BB-4101-8834-39EF3BEE33D1}">
      <dsp:nvSpPr>
        <dsp:cNvPr id="0" name=""/>
        <dsp:cNvSpPr/>
      </dsp:nvSpPr>
      <dsp:spPr>
        <a:xfrm>
          <a:off x="253937" y="253937"/>
          <a:ext cx="1767840" cy="20315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8B6EBB-D3D3-4555-8EF7-7869FEE88B32}">
      <dsp:nvSpPr>
        <dsp:cNvPr id="0" name=""/>
        <dsp:cNvSpPr/>
      </dsp:nvSpPr>
      <dsp:spPr>
        <a:xfrm>
          <a:off x="0" y="2793317"/>
          <a:ext cx="8839200" cy="2539379"/>
        </a:xfrm>
        <a:prstGeom prst="rect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0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b="1" kern="1200" dirty="0" smtClean="0"/>
            <a:t>Question</a:t>
          </a: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a typeface="ＭＳ Ｐゴシック" pitchFamily="-111" charset="-128"/>
            </a:rPr>
            <a:t>Is Twitter a disruptive technology? How? To whom?</a:t>
          </a:r>
          <a:endParaRPr lang="en-US" sz="2000" b="0" kern="1200" dirty="0"/>
        </a:p>
      </dsp:txBody>
      <dsp:txXfrm>
        <a:off x="2021777" y="2793317"/>
        <a:ext cx="6817422" cy="2539379"/>
      </dsp:txXfrm>
    </dsp:sp>
    <dsp:sp modelId="{3A2DDCB1-8F32-4809-961B-76984AA0744A}">
      <dsp:nvSpPr>
        <dsp:cNvPr id="0" name=""/>
        <dsp:cNvSpPr/>
      </dsp:nvSpPr>
      <dsp:spPr>
        <a:xfrm>
          <a:off x="253937" y="3047255"/>
          <a:ext cx="1767840" cy="2031503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A749B-B2E2-4029-BC43-F4DA27077C22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7B698-F6A6-4B45-8BFA-B505DFC2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3D001412-9042-462B-87CE-AF1E3127FF2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57B364F1-7988-44A9-9AEE-C93F42B263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98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64F1-7988-44A9-9AEE-C93F42B26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9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7027-C31F-4022-9587-42535BD32A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F7027-C31F-4022-9587-42535BD32A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6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43433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7724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5791200"/>
            <a:ext cx="3429000" cy="304800"/>
          </a:xfrm>
        </p:spPr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0" y="6201727"/>
            <a:ext cx="3429000" cy="2838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1"/>
            <a:ext cx="2125766" cy="27432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0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Tr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203849" y="1916832"/>
            <a:ext cx="5832647" cy="4394933"/>
          </a:xfrm>
          <a:prstGeom prst="roundRect">
            <a:avLst>
              <a:gd name="adj" fmla="val 6447"/>
            </a:avLst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prstGeom prst="rect">
            <a:avLst/>
          </a:prstGeom>
        </p:spPr>
        <p:txBody>
          <a:bodyPr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2530624" cy="4392488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5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61060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822889" y="4846320"/>
            <a:ext cx="321111" cy="201168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22889" y="365760"/>
            <a:ext cx="321111" cy="448056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889" y="0"/>
            <a:ext cx="31837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20000" cy="480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58674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2A359D1-A1C5-473F-AFCA-C92300299581}" type="datetimeFigureOut">
              <a:rPr lang="en-US" smtClean="0"/>
              <a:t>10/13/14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172200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7906702" y="55806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55320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32638">
                  <a:shade val="30000"/>
                  <a:satMod val="115000"/>
                </a:srgbClr>
              </a:gs>
              <a:gs pos="50000">
                <a:srgbClr val="A32638">
                  <a:shade val="67500"/>
                  <a:satMod val="115000"/>
                </a:srgbClr>
              </a:gs>
              <a:gs pos="100000">
                <a:srgbClr val="A32638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2" y="6137910"/>
            <a:ext cx="2125766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9144000" cy="4572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8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400" kern="1200" cap="none" spc="-6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diagramData" Target="../diagrams/data8.xml"/><Relationship Id="rId5" Type="http://schemas.openxmlformats.org/officeDocument/2006/relationships/diagramLayout" Target="../diagrams/layout8.xml"/><Relationship Id="rId6" Type="http://schemas.openxmlformats.org/officeDocument/2006/relationships/diagramQuickStyle" Target="../diagrams/quickStyle8.xml"/><Relationship Id="rId7" Type="http://schemas.openxmlformats.org/officeDocument/2006/relationships/diagramColors" Target="../diagrams/colors8.xml"/><Relationship Id="rId8" Type="http://schemas.microsoft.com/office/2007/relationships/diagramDrawing" Target="../diagrams/drawing8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viwa\AppData\Local\Microsoft\Windows\Temporary Internet Files\Content.IE5\NY5MBDN1\MP9004054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72" y="2819400"/>
            <a:ext cx="4224528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138160" cy="2756416"/>
          </a:xfrm>
        </p:spPr>
        <p:txBody>
          <a:bodyPr>
            <a:noAutofit/>
          </a:bodyPr>
          <a:lstStyle/>
          <a:p>
            <a:pPr>
              <a:spcBef>
                <a:spcPts val="9600"/>
              </a:spcBef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DISRUPTION | INNOVATION</a:t>
            </a:r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3429000"/>
            <a:ext cx="813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40080" y="3810000"/>
            <a:ext cx="7772400" cy="123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none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Sunil Wattal</a:t>
            </a:r>
          </a:p>
        </p:txBody>
      </p:sp>
    </p:spTree>
    <p:extLst>
      <p:ext uri="{BB962C8B-B14F-4D97-AF65-F5344CB8AC3E}">
        <p14:creationId xmlns:p14="http://schemas.microsoft.com/office/powerpoint/2010/main" val="37015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ENVIRONMENT: UNDERSTANDING SIGNALS OF CHANGE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67802826"/>
              </p:ext>
            </p:extLst>
          </p:nvPr>
        </p:nvGraphicFramePr>
        <p:xfrm>
          <a:off x="304800" y="533400"/>
          <a:ext cx="8686800" cy="5505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82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TO DO: DISRUPTIVE INNOVATION THEORY 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257801"/>
          </a:xfrm>
        </p:spPr>
        <p:txBody>
          <a:bodyPr tIns="91440" bIns="91440" numCol="2" spcCol="182880"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WHAT IS THE NEW TECHNOLOGY INNOVATION?</a:t>
            </a:r>
            <a:br>
              <a:rPr lang="en-US" sz="1400" dirty="0" smtClean="0">
                <a:solidFill>
                  <a:srgbClr val="A32638"/>
                </a:solidFill>
              </a:rPr>
            </a:br>
            <a:r>
              <a:rPr lang="en-US" sz="1400" b="0" dirty="0" smtClean="0"/>
              <a:t>(you must be able to specify this, otherwise Christensen is likely not applicable)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A single new feature or a bundle of new features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A new attribute/representation/bundling that simplifies previously complex features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A new kind of product/service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A mix of other innovations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WHAT WILL THIS NEW INNOVATION COST?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It will be much lower cost than what you spend to get the capabilities &gt;&gt; ‘low end’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It will cost quite a bit more or it will be a new cost that cannot be compared &gt;&gt; ‘new market’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HOW EASY TO USE IS THIS NEW INNOVATION?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Much easier to use &gt;&gt; ‘low end’ or ‘new market’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It will do something entirely new which will require a learning curve &gt;&gt; ‘new market’ 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HOW DOES THE ABOVE COMPARE TO EXISTING SIMILAR PRODUCTS/SERVICES?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Significantly better &gt;&gt; ‘new market’ or ‘low-end’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Slightly or somewhat better &gt;&gt; ‘sustaining’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WHO IS USING THE EXISTING PRODUCTS / SERVICES?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(describe the customers, their demographics, size of market, etc.) &gt;&gt; ‘sustaining’ or ‘low-end’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WHO WILL USE THE NEW INNOVATION?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Consumers who use similar products/services &gt;&gt; ‘sustaining’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Consumer who use adjacent or completely different products/services will migrate over &gt;&gt; ‘low end’ or ‘sustaining’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Hard to assess &gt;&gt; ‘new consumers &gt;&gt; ‘new market’</a:t>
            </a:r>
            <a:endParaRPr lang="en-US" sz="14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400" dirty="0" smtClean="0">
                <a:solidFill>
                  <a:srgbClr val="A32638"/>
                </a:solidFill>
              </a:rPr>
              <a:t>WHERE WILL THE INNOVATION BE USED?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Where existing similar products/services are used &gt;&gt; ‘sustaining’ or ‘low-end’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400" dirty="0" smtClean="0"/>
              <a:t>In a new location/time/context &gt;&gt; ‘non-consuming context’ &gt;&gt; ‘new market’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5186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Things You Can Do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690116"/>
              </p:ext>
            </p:extLst>
          </p:nvPr>
        </p:nvGraphicFramePr>
        <p:xfrm>
          <a:off x="762000" y="1524000"/>
          <a:ext cx="464820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732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Day</a:t>
            </a:r>
            <a:r>
              <a:rPr lang="en-US" sz="1600" dirty="0">
                <a:solidFill>
                  <a:schemeClr val="bg1"/>
                </a:solidFill>
              </a:rPr>
              <a:t>, G. and </a:t>
            </a:r>
            <a:r>
              <a:rPr lang="en-US" sz="1600" dirty="0" err="1">
                <a:solidFill>
                  <a:schemeClr val="bg1"/>
                </a:solidFill>
              </a:rPr>
              <a:t>Schoemaker</a:t>
            </a:r>
            <a:r>
              <a:rPr lang="en-US" sz="1600" dirty="0">
                <a:solidFill>
                  <a:schemeClr val="bg1"/>
                </a:solidFill>
              </a:rPr>
              <a:t>, P. (2000). Avoiding the Pitfalls of Emerging Technologies. California Management Review. (42)2. pp. 8-33.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638800" y="1917030"/>
            <a:ext cx="3429000" cy="3721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Would these actions be more effective when the innovation is…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Low-end?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New-market?</a:t>
            </a:r>
          </a:p>
        </p:txBody>
      </p:sp>
    </p:spTree>
    <p:extLst>
      <p:ext uri="{BB962C8B-B14F-4D97-AF65-F5344CB8AC3E}">
        <p14:creationId xmlns:p14="http://schemas.microsoft.com/office/powerpoint/2010/main" val="38306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C:\Users\mandviwa\AppData\Local\Microsoft\Windows\Temporary Internet Files\Content.IE5\1M3XFFB9\MP900289434[1]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1600200"/>
            <a:ext cx="24079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96773"/>
              </p:ext>
            </p:extLst>
          </p:nvPr>
        </p:nvGraphicFramePr>
        <p:xfrm>
          <a:off x="152400" y="6096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ACTIVITY: COMPARE DISRUPTION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28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AF7CE2-F2BB-4101-8834-39EF3BEE3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59AF7CE2-F2BB-4101-8834-39EF3BEE3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10644-091C-498D-B9AA-6367A0AC8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4D10644-091C-498D-B9AA-6367A0AC8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2DDCB1-8F32-4809-961B-76984AA07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3A2DDCB1-8F32-4809-961B-76984AA07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8B6EBB-D3D3-4555-8EF7-7869FEE88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58B6EBB-D3D3-4555-8EF7-7869FEE88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244"/>
          <a:stretch/>
        </p:blipFill>
        <p:spPr>
          <a:xfrm>
            <a:off x="2958152" y="838199"/>
            <a:ext cx="595724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838199"/>
            <a:ext cx="2530624" cy="5029200"/>
          </a:xfrm>
          <a:solidFill>
            <a:srgbClr val="5C545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 bIns="91440" anchor="t" anchorCtr="0">
            <a:noAutofit/>
          </a:bodyPr>
          <a:lstStyle/>
          <a:p>
            <a:pPr marL="457200" lvl="0" indent="-457200"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2000" i="0" dirty="0" smtClean="0">
                <a:solidFill>
                  <a:schemeClr val="bg1"/>
                </a:solidFill>
              </a:rPr>
              <a:t>What would you like to remember about disruption and innovation?</a:t>
            </a:r>
            <a:endParaRPr lang="en-US" sz="2000" dirty="0">
              <a:solidFill>
                <a:schemeClr val="bg1"/>
              </a:solidFill>
            </a:endParaRPr>
          </a:p>
          <a:p>
            <a:pPr marL="457200" lvl="0" indent="-457200">
              <a:buClr>
                <a:schemeClr val="bg1"/>
              </a:buClr>
              <a:buSzPct val="100000"/>
              <a:buFont typeface="+mj-lt"/>
              <a:buAutoNum type="alphaUcPeriod"/>
            </a:pPr>
            <a:r>
              <a:rPr lang="en-US" sz="2000" i="0" dirty="0" smtClean="0">
                <a:solidFill>
                  <a:schemeClr val="bg1"/>
                </a:solidFill>
              </a:rPr>
              <a:t>What do you have questions about?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620000" cy="45720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8" charset="-128"/>
              </a:rPr>
              <a:t>REFLECTION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90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 competition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Cost </a:t>
            </a:r>
            <a:r>
              <a:rPr lang="en-US" dirty="0"/>
              <a:t>structure – facilitates, versioning bundling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Installed base– lock in, switching cost, lifetime value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Network effects – </a:t>
            </a:r>
            <a:r>
              <a:rPr lang="en-US" dirty="0" err="1"/>
              <a:t>metcalfe’s</a:t>
            </a:r>
            <a:r>
              <a:rPr lang="en-US" dirty="0"/>
              <a:t> law – total value of a network is proportional to n*(n-1)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Long Tail – power </a:t>
            </a:r>
            <a:r>
              <a:rPr lang="en-US" dirty="0" smtClean="0"/>
              <a:t>law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First </a:t>
            </a:r>
            <a:r>
              <a:rPr lang="en-US" dirty="0"/>
              <a:t>mover advantage; winner takes all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Inferior product can get adopted </a:t>
            </a:r>
          </a:p>
        </p:txBody>
      </p:sp>
    </p:spTree>
    <p:extLst>
      <p:ext uri="{BB962C8B-B14F-4D97-AF65-F5344CB8AC3E}">
        <p14:creationId xmlns:p14="http://schemas.microsoft.com/office/powerpoint/2010/main" val="326229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Why bother with disruption?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Defense of business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Significant potential return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7676524"/>
              </p:ext>
            </p:extLst>
          </p:nvPr>
        </p:nvGraphicFramePr>
        <p:xfrm>
          <a:off x="685800" y="2480230"/>
          <a:ext cx="7543800" cy="338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Gartner Hype Cycle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89861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0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Hype Cycle for 2011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7714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6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Hype Cycle for </a:t>
            </a:r>
            <a:r>
              <a:rPr lang="en-US" dirty="0" smtClean="0">
                <a:solidFill>
                  <a:srgbClr val="FFC000"/>
                </a:solidFill>
              </a:rPr>
              <a:t>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723900"/>
            <a:ext cx="8636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File:Disruptivetechnology.gif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Mistakes Incumbents Make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51326"/>
              </p:ext>
            </p:extLst>
          </p:nvPr>
        </p:nvGraphicFramePr>
        <p:xfrm>
          <a:off x="685800" y="2057400"/>
          <a:ext cx="5029200" cy="330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2732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Source: Day</a:t>
            </a:r>
            <a:r>
              <a:rPr lang="en-US" sz="1600" dirty="0">
                <a:solidFill>
                  <a:schemeClr val="bg1"/>
                </a:solidFill>
              </a:rPr>
              <a:t>, G. and </a:t>
            </a:r>
            <a:r>
              <a:rPr lang="en-US" sz="1600" dirty="0" err="1">
                <a:solidFill>
                  <a:schemeClr val="bg1"/>
                </a:solidFill>
              </a:rPr>
              <a:t>Schoemaker</a:t>
            </a:r>
            <a:r>
              <a:rPr lang="en-US" sz="1600" dirty="0">
                <a:solidFill>
                  <a:schemeClr val="bg1"/>
                </a:solidFill>
              </a:rPr>
              <a:t>, P. (2000). Avoiding the Pitfalls of Emerging Technologies. California Management Review. (42)2. pp. 8-33.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93497461"/>
              </p:ext>
            </p:extLst>
          </p:nvPr>
        </p:nvGraphicFramePr>
        <p:xfrm>
          <a:off x="4800600" y="2438400"/>
          <a:ext cx="57150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14842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Affected by an organization’s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DISRUPTIVE INNOVATION STRATEGY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404840"/>
              </p:ext>
            </p:extLst>
          </p:nvPr>
        </p:nvGraphicFramePr>
        <p:xfrm>
          <a:off x="152400" y="609600"/>
          <a:ext cx="8915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3938748"/>
              </p:ext>
            </p:extLst>
          </p:nvPr>
        </p:nvGraphicFramePr>
        <p:xfrm>
          <a:off x="7315200" y="3886200"/>
          <a:ext cx="1752600" cy="255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57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0167,1038,1080,9851,1319,1038"/>
  <p:tag name="VBLAYOUTID" val="1020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598,900,675"/>
  <p:tag name="VBLAYOUTID" val="1020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Temple Red">
      <a:dk1>
        <a:srgbClr val="000000"/>
      </a:dk1>
      <a:lt1>
        <a:srgbClr val="FFFFFF"/>
      </a:lt1>
      <a:dk2>
        <a:srgbClr val="A32638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19154</TotalTime>
  <Words>425</Words>
  <Application>Microsoft Macintosh PowerPoint</Application>
  <PresentationFormat>On-screen Show (4:3)</PresentationFormat>
  <Paragraphs>103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DISRUPTION | INNOVATION</vt:lpstr>
      <vt:lpstr>Digital Business Models</vt:lpstr>
      <vt:lpstr>Why bother with disruption?</vt:lpstr>
      <vt:lpstr>The Gartner Hype Cycle</vt:lpstr>
      <vt:lpstr>Hype Cycle for 2011</vt:lpstr>
      <vt:lpstr>Hype Cycle for 2014</vt:lpstr>
      <vt:lpstr>http://en.wikipedia.org/wiki/File:Disruptivetechnology.gif</vt:lpstr>
      <vt:lpstr>Mistakes Incumbents Make</vt:lpstr>
      <vt:lpstr>DISRUPTIVE INNOVATION STRATEGY</vt:lpstr>
      <vt:lpstr>ENVIRONMENT: UNDERSTANDING SIGNALS OF CHANGE</vt:lpstr>
      <vt:lpstr>WHAT TO DO: DISRUPTIVE INNOVATION THEORY RUBRIC</vt:lpstr>
      <vt:lpstr>Things You Can Do</vt:lpstr>
      <vt:lpstr>PowerPoint Presentation</vt:lpstr>
      <vt:lpstr>ACTIVITY: COMPARE DISRUPTION</vt:lpstr>
      <vt:lpstr>REFLECTION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5001 Introduction PROCESSES | SYSTEMS | DISRUPTION</dc:title>
  <dc:creator>Munir Mandviwalla</dc:creator>
  <cp:lastModifiedBy>Sunil  Wattal</cp:lastModifiedBy>
  <cp:revision>450</cp:revision>
  <cp:lastPrinted>2012-07-12T14:31:34Z</cp:lastPrinted>
  <dcterms:created xsi:type="dcterms:W3CDTF">2010-09-28T21:04:40Z</dcterms:created>
  <dcterms:modified xsi:type="dcterms:W3CDTF">2014-10-13T20:52:47Z</dcterms:modified>
</cp:coreProperties>
</file>