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1"/>
  </p:notesMasterIdLst>
  <p:sldIdLst>
    <p:sldId id="256" r:id="rId2"/>
    <p:sldId id="272" r:id="rId3"/>
    <p:sldId id="258" r:id="rId4"/>
    <p:sldId id="259" r:id="rId5"/>
    <p:sldId id="260" r:id="rId6"/>
    <p:sldId id="261" r:id="rId7"/>
    <p:sldId id="276" r:id="rId8"/>
    <p:sldId id="274" r:id="rId9"/>
    <p:sldId id="277" r:id="rId10"/>
    <p:sldId id="263" r:id="rId11"/>
    <p:sldId id="264" r:id="rId12"/>
    <p:sldId id="265" r:id="rId13"/>
    <p:sldId id="273" r:id="rId14"/>
    <p:sldId id="278" r:id="rId15"/>
    <p:sldId id="279" r:id="rId16"/>
    <p:sldId id="266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563" autoAdjust="0"/>
  </p:normalViewPr>
  <p:slideViewPr>
    <p:cSldViewPr>
      <p:cViewPr varScale="1">
        <p:scale>
          <a:sx n="52" d="100"/>
          <a:sy n="52" d="100"/>
        </p:scale>
        <p:origin x="17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7A023-B38B-4A86-A649-0ABD8C75A2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CE1088-0DDE-4E75-977F-D9954FEF82F5}">
      <dgm:prSet phldrT="[Text]"/>
      <dgm:spPr/>
      <dgm:t>
        <a:bodyPr/>
        <a:lstStyle/>
        <a:p>
          <a:r>
            <a:rPr lang="en-US" dirty="0" smtClean="0"/>
            <a:t>Armando Samuels</a:t>
          </a:r>
          <a:endParaRPr lang="en-US" dirty="0"/>
        </a:p>
      </dgm:t>
    </dgm:pt>
    <dgm:pt modelId="{93829D4D-52FD-4034-AAE8-0A4D880755CE}" type="parTrans" cxnId="{97E4C90F-2646-45C2-99F9-38C1EA414B47}">
      <dgm:prSet/>
      <dgm:spPr/>
      <dgm:t>
        <a:bodyPr/>
        <a:lstStyle/>
        <a:p>
          <a:endParaRPr lang="en-US"/>
        </a:p>
      </dgm:t>
    </dgm:pt>
    <dgm:pt modelId="{6EBCE5B8-4781-47B5-ADAB-8DE22FE1F7CA}" type="sibTrans" cxnId="{97E4C90F-2646-45C2-99F9-38C1EA414B47}">
      <dgm:prSet/>
      <dgm:spPr/>
      <dgm:t>
        <a:bodyPr/>
        <a:lstStyle/>
        <a:p>
          <a:endParaRPr lang="en-US"/>
        </a:p>
      </dgm:t>
    </dgm:pt>
    <dgm:pt modelId="{62B4D069-560F-4B01-A2E3-049F1FE272CF}">
      <dgm:prSet phldrT="[Text]" custT="1"/>
      <dgm:spPr/>
      <dgm:t>
        <a:bodyPr/>
        <a:lstStyle/>
        <a:p>
          <a:r>
            <a:rPr lang="en-US" sz="1800" b="1" dirty="0" smtClean="0"/>
            <a:t>Age</a:t>
          </a:r>
          <a:r>
            <a:rPr lang="en-US" sz="1800" dirty="0" smtClean="0"/>
            <a:t>: 23</a:t>
          </a:r>
          <a:endParaRPr lang="en-US" sz="1800" dirty="0"/>
        </a:p>
      </dgm:t>
    </dgm:pt>
    <dgm:pt modelId="{058A6949-2C36-4DF2-BEC6-5EBC6067DA3F}" type="parTrans" cxnId="{F9E07AEB-0020-4AD6-BBD3-BBA9934E7A42}">
      <dgm:prSet/>
      <dgm:spPr/>
      <dgm:t>
        <a:bodyPr/>
        <a:lstStyle/>
        <a:p>
          <a:endParaRPr lang="en-US"/>
        </a:p>
      </dgm:t>
    </dgm:pt>
    <dgm:pt modelId="{F8FDB692-D092-45CB-BD9E-DB42C3EE6669}" type="sibTrans" cxnId="{F9E07AEB-0020-4AD6-BBD3-BBA9934E7A42}">
      <dgm:prSet/>
      <dgm:spPr/>
      <dgm:t>
        <a:bodyPr/>
        <a:lstStyle/>
        <a:p>
          <a:endParaRPr lang="en-US"/>
        </a:p>
      </dgm:t>
    </dgm:pt>
    <dgm:pt modelId="{15F2F497-490E-4EF3-B19B-B8139553F415}">
      <dgm:prSet phldrT="[Text]" custT="1"/>
      <dgm:spPr/>
      <dgm:t>
        <a:bodyPr/>
        <a:lstStyle/>
        <a:p>
          <a:r>
            <a:rPr lang="en-US" sz="1800" b="1" dirty="0" smtClean="0"/>
            <a:t>Occupation</a:t>
          </a:r>
          <a:r>
            <a:rPr lang="en-US" sz="1800" dirty="0" smtClean="0"/>
            <a:t>: CEO of Thrasher Magazine</a:t>
          </a:r>
          <a:endParaRPr lang="en-US" sz="1800" dirty="0"/>
        </a:p>
      </dgm:t>
    </dgm:pt>
    <dgm:pt modelId="{E3329C75-25F6-46A4-A9D9-224BE1331BD4}" type="parTrans" cxnId="{E5B67E32-40F2-406A-AECC-6AE3AC168134}">
      <dgm:prSet/>
      <dgm:spPr/>
      <dgm:t>
        <a:bodyPr/>
        <a:lstStyle/>
        <a:p>
          <a:endParaRPr lang="en-US"/>
        </a:p>
      </dgm:t>
    </dgm:pt>
    <dgm:pt modelId="{17EE17E3-12E6-45AC-BA41-6DDE1E23E780}" type="sibTrans" cxnId="{E5B67E32-40F2-406A-AECC-6AE3AC168134}">
      <dgm:prSet/>
      <dgm:spPr/>
      <dgm:t>
        <a:bodyPr/>
        <a:lstStyle/>
        <a:p>
          <a:endParaRPr lang="en-US"/>
        </a:p>
      </dgm:t>
    </dgm:pt>
    <dgm:pt modelId="{C62AFE14-34B1-4BC8-A736-BFFE794A8B6B}" type="pres">
      <dgm:prSet presAssocID="{AC77A023-B38B-4A86-A649-0ABD8C75A25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3F25898-7D68-438F-960A-0E74AC25DC50}" type="pres">
      <dgm:prSet presAssocID="{4CCE1088-0DDE-4E75-977F-D9954FEF82F5}" presName="thickLine" presStyleLbl="alignNode1" presStyleIdx="0" presStyleCnt="1"/>
      <dgm:spPr/>
    </dgm:pt>
    <dgm:pt modelId="{3C54FE6C-2CB9-4B0A-B57F-24F563ABF8BC}" type="pres">
      <dgm:prSet presAssocID="{4CCE1088-0DDE-4E75-977F-D9954FEF82F5}" presName="horz1" presStyleCnt="0"/>
      <dgm:spPr/>
    </dgm:pt>
    <dgm:pt modelId="{BD2E025A-98B9-4E5C-9482-DFB9AB42CF47}" type="pres">
      <dgm:prSet presAssocID="{4CCE1088-0DDE-4E75-977F-D9954FEF82F5}" presName="tx1" presStyleLbl="revTx" presStyleIdx="0" presStyleCnt="3"/>
      <dgm:spPr/>
      <dgm:t>
        <a:bodyPr/>
        <a:lstStyle/>
        <a:p>
          <a:endParaRPr lang="en-US"/>
        </a:p>
      </dgm:t>
    </dgm:pt>
    <dgm:pt modelId="{7B1738FF-EE3F-408E-A985-78046CAB6DA7}" type="pres">
      <dgm:prSet presAssocID="{4CCE1088-0DDE-4E75-977F-D9954FEF82F5}" presName="vert1" presStyleCnt="0"/>
      <dgm:spPr/>
    </dgm:pt>
    <dgm:pt modelId="{73E49C1B-1C47-499C-A7A8-ECDC09794DDC}" type="pres">
      <dgm:prSet presAssocID="{62B4D069-560F-4B01-A2E3-049F1FE272CF}" presName="vertSpace2a" presStyleCnt="0"/>
      <dgm:spPr/>
    </dgm:pt>
    <dgm:pt modelId="{F7D0D4A1-0D86-4DBB-957C-6809952A3EB7}" type="pres">
      <dgm:prSet presAssocID="{62B4D069-560F-4B01-A2E3-049F1FE272CF}" presName="horz2" presStyleCnt="0"/>
      <dgm:spPr/>
    </dgm:pt>
    <dgm:pt modelId="{6AE51327-0D05-44CD-A8F5-7E5F256DD6FB}" type="pres">
      <dgm:prSet presAssocID="{62B4D069-560F-4B01-A2E3-049F1FE272CF}" presName="horzSpace2" presStyleCnt="0"/>
      <dgm:spPr/>
    </dgm:pt>
    <dgm:pt modelId="{4F272BAA-A4E9-4BE7-A467-DA31736BA904}" type="pres">
      <dgm:prSet presAssocID="{62B4D069-560F-4B01-A2E3-049F1FE272CF}" presName="tx2" presStyleLbl="revTx" presStyleIdx="1" presStyleCnt="3" custLinFactNeighborX="-1585" custLinFactNeighborY="1748"/>
      <dgm:spPr/>
      <dgm:t>
        <a:bodyPr/>
        <a:lstStyle/>
        <a:p>
          <a:endParaRPr lang="en-US"/>
        </a:p>
      </dgm:t>
    </dgm:pt>
    <dgm:pt modelId="{13424A33-9C38-40AD-8386-3893290D8538}" type="pres">
      <dgm:prSet presAssocID="{62B4D069-560F-4B01-A2E3-049F1FE272CF}" presName="vert2" presStyleCnt="0"/>
      <dgm:spPr/>
    </dgm:pt>
    <dgm:pt modelId="{48AB08F7-3FB5-41A1-8670-3A4C4D8944BB}" type="pres">
      <dgm:prSet presAssocID="{62B4D069-560F-4B01-A2E3-049F1FE272CF}" presName="thinLine2b" presStyleLbl="callout" presStyleIdx="0" presStyleCnt="2" custLinFactY="-600000" custLinFactNeighborX="463" custLinFactNeighborY="-641738"/>
      <dgm:spPr/>
    </dgm:pt>
    <dgm:pt modelId="{2017ED57-20A2-429E-810C-4494B3694E4C}" type="pres">
      <dgm:prSet presAssocID="{62B4D069-560F-4B01-A2E3-049F1FE272CF}" presName="vertSpace2b" presStyleCnt="0"/>
      <dgm:spPr/>
    </dgm:pt>
    <dgm:pt modelId="{C2E3B16A-E4EB-4F42-A6E3-F40971F59D49}" type="pres">
      <dgm:prSet presAssocID="{15F2F497-490E-4EF3-B19B-B8139553F415}" presName="horz2" presStyleCnt="0"/>
      <dgm:spPr/>
    </dgm:pt>
    <dgm:pt modelId="{84C9BCF2-CAD4-4390-B4E2-7E81A40A2E27}" type="pres">
      <dgm:prSet presAssocID="{15F2F497-490E-4EF3-B19B-B8139553F415}" presName="horzSpace2" presStyleCnt="0"/>
      <dgm:spPr/>
    </dgm:pt>
    <dgm:pt modelId="{42CC9A9E-B7A7-4BBA-AB6C-202AFAACBF6E}" type="pres">
      <dgm:prSet presAssocID="{15F2F497-490E-4EF3-B19B-B8139553F415}" presName="tx2" presStyleLbl="revTx" presStyleIdx="2" presStyleCnt="3" custLinFactNeighborX="-1439" custLinFactNeighborY="-54161"/>
      <dgm:spPr/>
      <dgm:t>
        <a:bodyPr/>
        <a:lstStyle/>
        <a:p>
          <a:endParaRPr lang="en-US"/>
        </a:p>
      </dgm:t>
    </dgm:pt>
    <dgm:pt modelId="{ADDDE2B0-75AD-46B6-ADED-C025DDB90550}" type="pres">
      <dgm:prSet presAssocID="{15F2F497-490E-4EF3-B19B-B8139553F415}" presName="vert2" presStyleCnt="0"/>
      <dgm:spPr/>
    </dgm:pt>
    <dgm:pt modelId="{BD04ADEB-4363-4FB0-ABF2-EAD75247BF76}" type="pres">
      <dgm:prSet presAssocID="{15F2F497-490E-4EF3-B19B-B8139553F415}" presName="thinLine2b" presStyleLbl="callout" presStyleIdx="1" presStyleCnt="2" custLinFactY="-1000000" custLinFactNeighborX="1" custLinFactNeighborY="-1070048"/>
      <dgm:spPr/>
    </dgm:pt>
    <dgm:pt modelId="{DC7B04B2-C1C3-4FCE-B279-2B7D5E628598}" type="pres">
      <dgm:prSet presAssocID="{15F2F497-490E-4EF3-B19B-B8139553F415}" presName="vertSpace2b" presStyleCnt="0"/>
      <dgm:spPr/>
    </dgm:pt>
  </dgm:ptLst>
  <dgm:cxnLst>
    <dgm:cxn modelId="{EEAF060A-F54C-49F7-BDC4-095517428D27}" type="presOf" srcId="{AC77A023-B38B-4A86-A649-0ABD8C75A25A}" destId="{C62AFE14-34B1-4BC8-A736-BFFE794A8B6B}" srcOrd="0" destOrd="0" presId="urn:microsoft.com/office/officeart/2008/layout/LinedList"/>
    <dgm:cxn modelId="{97E4C90F-2646-45C2-99F9-38C1EA414B47}" srcId="{AC77A023-B38B-4A86-A649-0ABD8C75A25A}" destId="{4CCE1088-0DDE-4E75-977F-D9954FEF82F5}" srcOrd="0" destOrd="0" parTransId="{93829D4D-52FD-4034-AAE8-0A4D880755CE}" sibTransId="{6EBCE5B8-4781-47B5-ADAB-8DE22FE1F7CA}"/>
    <dgm:cxn modelId="{2E1F2102-EC26-4098-AE6E-8C26FCF3C6A3}" type="presOf" srcId="{4CCE1088-0DDE-4E75-977F-D9954FEF82F5}" destId="{BD2E025A-98B9-4E5C-9482-DFB9AB42CF47}" srcOrd="0" destOrd="0" presId="urn:microsoft.com/office/officeart/2008/layout/LinedList"/>
    <dgm:cxn modelId="{E5B67E32-40F2-406A-AECC-6AE3AC168134}" srcId="{4CCE1088-0DDE-4E75-977F-D9954FEF82F5}" destId="{15F2F497-490E-4EF3-B19B-B8139553F415}" srcOrd="1" destOrd="0" parTransId="{E3329C75-25F6-46A4-A9D9-224BE1331BD4}" sibTransId="{17EE17E3-12E6-45AC-BA41-6DDE1E23E780}"/>
    <dgm:cxn modelId="{2D045B3D-D1EC-4894-9039-BCD05326FEB9}" type="presOf" srcId="{62B4D069-560F-4B01-A2E3-049F1FE272CF}" destId="{4F272BAA-A4E9-4BE7-A467-DA31736BA904}" srcOrd="0" destOrd="0" presId="urn:microsoft.com/office/officeart/2008/layout/LinedList"/>
    <dgm:cxn modelId="{F9E07AEB-0020-4AD6-BBD3-BBA9934E7A42}" srcId="{4CCE1088-0DDE-4E75-977F-D9954FEF82F5}" destId="{62B4D069-560F-4B01-A2E3-049F1FE272CF}" srcOrd="0" destOrd="0" parTransId="{058A6949-2C36-4DF2-BEC6-5EBC6067DA3F}" sibTransId="{F8FDB692-D092-45CB-BD9E-DB42C3EE6669}"/>
    <dgm:cxn modelId="{98FF5556-30A7-471D-A303-03513484FA55}" type="presOf" srcId="{15F2F497-490E-4EF3-B19B-B8139553F415}" destId="{42CC9A9E-B7A7-4BBA-AB6C-202AFAACBF6E}" srcOrd="0" destOrd="0" presId="urn:microsoft.com/office/officeart/2008/layout/LinedList"/>
    <dgm:cxn modelId="{33913947-EC01-4D7A-8969-AC7F67BB38CC}" type="presParOf" srcId="{C62AFE14-34B1-4BC8-A736-BFFE794A8B6B}" destId="{73F25898-7D68-438F-960A-0E74AC25DC50}" srcOrd="0" destOrd="0" presId="urn:microsoft.com/office/officeart/2008/layout/LinedList"/>
    <dgm:cxn modelId="{6BB326A7-4179-4CAF-A4EE-F28864D9682E}" type="presParOf" srcId="{C62AFE14-34B1-4BC8-A736-BFFE794A8B6B}" destId="{3C54FE6C-2CB9-4B0A-B57F-24F563ABF8BC}" srcOrd="1" destOrd="0" presId="urn:microsoft.com/office/officeart/2008/layout/LinedList"/>
    <dgm:cxn modelId="{2C3AAC72-5F0E-4C34-B9AE-DCD8A35DE9DD}" type="presParOf" srcId="{3C54FE6C-2CB9-4B0A-B57F-24F563ABF8BC}" destId="{BD2E025A-98B9-4E5C-9482-DFB9AB42CF47}" srcOrd="0" destOrd="0" presId="urn:microsoft.com/office/officeart/2008/layout/LinedList"/>
    <dgm:cxn modelId="{0FDA8C7A-E202-4D6F-B55A-DF12910A600F}" type="presParOf" srcId="{3C54FE6C-2CB9-4B0A-B57F-24F563ABF8BC}" destId="{7B1738FF-EE3F-408E-A985-78046CAB6DA7}" srcOrd="1" destOrd="0" presId="urn:microsoft.com/office/officeart/2008/layout/LinedList"/>
    <dgm:cxn modelId="{E59EE366-BBC0-4543-BDC0-CD6F0C6F6641}" type="presParOf" srcId="{7B1738FF-EE3F-408E-A985-78046CAB6DA7}" destId="{73E49C1B-1C47-499C-A7A8-ECDC09794DDC}" srcOrd="0" destOrd="0" presId="urn:microsoft.com/office/officeart/2008/layout/LinedList"/>
    <dgm:cxn modelId="{4EC08815-A1CF-47F2-91DE-BE8C09E4E6FD}" type="presParOf" srcId="{7B1738FF-EE3F-408E-A985-78046CAB6DA7}" destId="{F7D0D4A1-0D86-4DBB-957C-6809952A3EB7}" srcOrd="1" destOrd="0" presId="urn:microsoft.com/office/officeart/2008/layout/LinedList"/>
    <dgm:cxn modelId="{C472DDFF-953C-4719-8494-B8952363A42E}" type="presParOf" srcId="{F7D0D4A1-0D86-4DBB-957C-6809952A3EB7}" destId="{6AE51327-0D05-44CD-A8F5-7E5F256DD6FB}" srcOrd="0" destOrd="0" presId="urn:microsoft.com/office/officeart/2008/layout/LinedList"/>
    <dgm:cxn modelId="{E6506948-1A9D-4CE6-9941-3060CF43E49B}" type="presParOf" srcId="{F7D0D4A1-0D86-4DBB-957C-6809952A3EB7}" destId="{4F272BAA-A4E9-4BE7-A467-DA31736BA904}" srcOrd="1" destOrd="0" presId="urn:microsoft.com/office/officeart/2008/layout/LinedList"/>
    <dgm:cxn modelId="{1BD1A950-BDDC-4A09-806D-798F9B59F44B}" type="presParOf" srcId="{F7D0D4A1-0D86-4DBB-957C-6809952A3EB7}" destId="{13424A33-9C38-40AD-8386-3893290D8538}" srcOrd="2" destOrd="0" presId="urn:microsoft.com/office/officeart/2008/layout/LinedList"/>
    <dgm:cxn modelId="{9B554F78-EAB4-479E-AE79-1386D5C97E8F}" type="presParOf" srcId="{7B1738FF-EE3F-408E-A985-78046CAB6DA7}" destId="{48AB08F7-3FB5-41A1-8670-3A4C4D8944BB}" srcOrd="2" destOrd="0" presId="urn:microsoft.com/office/officeart/2008/layout/LinedList"/>
    <dgm:cxn modelId="{55118BBF-D232-4783-AB3F-7BDAFD8D6FD9}" type="presParOf" srcId="{7B1738FF-EE3F-408E-A985-78046CAB6DA7}" destId="{2017ED57-20A2-429E-810C-4494B3694E4C}" srcOrd="3" destOrd="0" presId="urn:microsoft.com/office/officeart/2008/layout/LinedList"/>
    <dgm:cxn modelId="{A2BD5311-0B39-4E50-A70E-F08E7D9F834C}" type="presParOf" srcId="{7B1738FF-EE3F-408E-A985-78046CAB6DA7}" destId="{C2E3B16A-E4EB-4F42-A6E3-F40971F59D49}" srcOrd="4" destOrd="0" presId="urn:microsoft.com/office/officeart/2008/layout/LinedList"/>
    <dgm:cxn modelId="{B1E37762-3D16-4562-96BB-702F89075C76}" type="presParOf" srcId="{C2E3B16A-E4EB-4F42-A6E3-F40971F59D49}" destId="{84C9BCF2-CAD4-4390-B4E2-7E81A40A2E27}" srcOrd="0" destOrd="0" presId="urn:microsoft.com/office/officeart/2008/layout/LinedList"/>
    <dgm:cxn modelId="{C0EB896A-CE7E-40B3-8857-AA14FF9F76D1}" type="presParOf" srcId="{C2E3B16A-E4EB-4F42-A6E3-F40971F59D49}" destId="{42CC9A9E-B7A7-4BBA-AB6C-202AFAACBF6E}" srcOrd="1" destOrd="0" presId="urn:microsoft.com/office/officeart/2008/layout/LinedList"/>
    <dgm:cxn modelId="{D2F96CEF-CAC1-4C49-B63E-3CE412CADDFB}" type="presParOf" srcId="{C2E3B16A-E4EB-4F42-A6E3-F40971F59D49}" destId="{ADDDE2B0-75AD-46B6-ADED-C025DDB90550}" srcOrd="2" destOrd="0" presId="urn:microsoft.com/office/officeart/2008/layout/LinedList"/>
    <dgm:cxn modelId="{97646361-7F1A-4814-BE5F-1EFA2807AEB6}" type="presParOf" srcId="{7B1738FF-EE3F-408E-A985-78046CAB6DA7}" destId="{BD04ADEB-4363-4FB0-ABF2-EAD75247BF76}" srcOrd="5" destOrd="0" presId="urn:microsoft.com/office/officeart/2008/layout/LinedList"/>
    <dgm:cxn modelId="{5E248C91-B565-4044-93EE-767C2E21D3A3}" type="presParOf" srcId="{7B1738FF-EE3F-408E-A985-78046CAB6DA7}" destId="{DC7B04B2-C1C3-4FCE-B279-2B7D5E62859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AF7ADC-0FD0-41B8-87B2-41C36F860D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D88D4C4-20B4-415A-8089-0CC5A91BA45D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Expedia-</a:t>
          </a:r>
          <a:r>
            <a:rPr lang="en-US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Sustaining</a:t>
          </a:r>
          <a:endParaRPr lang="en-US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D8F4BC1-3D82-4861-A60A-75DD35312B46}" type="parTrans" cxnId="{6B683933-5D9D-4770-8547-AB1EDC64B96F}">
      <dgm:prSet/>
      <dgm:spPr/>
      <dgm:t>
        <a:bodyPr/>
        <a:lstStyle/>
        <a:p>
          <a:endParaRPr lang="en-US"/>
        </a:p>
      </dgm:t>
    </dgm:pt>
    <dgm:pt modelId="{6567D803-8A4E-4A39-9560-5EC51EA8929E}" type="sibTrans" cxnId="{6B683933-5D9D-4770-8547-AB1EDC64B96F}">
      <dgm:prSet/>
      <dgm:spPr/>
      <dgm:t>
        <a:bodyPr/>
        <a:lstStyle/>
        <a:p>
          <a:endParaRPr lang="en-US"/>
        </a:p>
      </dgm:t>
    </dgm:pt>
    <dgm:pt modelId="{10A4FF83-7BBE-43E2-B876-5E2D029535EB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What’s App-</a:t>
          </a:r>
          <a:r>
            <a:rPr lang="en-US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Low End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D9E2D03-1B29-4EE8-8CE9-AE4E48A77D1B}" type="parTrans" cxnId="{4880EB7D-61C0-4BE3-9565-FC70DC950FF5}">
      <dgm:prSet/>
      <dgm:spPr/>
      <dgm:t>
        <a:bodyPr/>
        <a:lstStyle/>
        <a:p>
          <a:endParaRPr lang="en-US"/>
        </a:p>
      </dgm:t>
    </dgm:pt>
    <dgm:pt modelId="{9E0BFB51-3A3F-4509-A7BB-BC2182E0AF83}" type="sibTrans" cxnId="{4880EB7D-61C0-4BE3-9565-FC70DC950FF5}">
      <dgm:prSet/>
      <dgm:spPr/>
      <dgm:t>
        <a:bodyPr/>
        <a:lstStyle/>
        <a:p>
          <a:endParaRPr lang="en-US"/>
        </a:p>
      </dgm:t>
    </dgm:pt>
    <dgm:pt modelId="{2C87CFCF-7E32-41FC-8224-016BCA3526CF}">
      <dgm:prSet phldrT="[Text]"/>
      <dgm:spPr/>
      <dgm:t>
        <a:bodyPr/>
        <a:lstStyle/>
        <a:p>
          <a:r>
            <a:rPr lang="en-US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Outta</a:t>
          </a:r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-Towner-</a:t>
          </a:r>
          <a:r>
            <a:rPr lang="en-US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New Market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2C36188-93BD-4903-96C9-DAE95273E7AA}" type="parTrans" cxnId="{8F2E4815-8EC6-429C-BF2E-B1AED6F9C7AD}">
      <dgm:prSet/>
      <dgm:spPr/>
      <dgm:t>
        <a:bodyPr/>
        <a:lstStyle/>
        <a:p>
          <a:endParaRPr lang="en-US"/>
        </a:p>
      </dgm:t>
    </dgm:pt>
    <dgm:pt modelId="{E2E05643-4443-44D6-A18C-CE595BDB7E55}" type="sibTrans" cxnId="{8F2E4815-8EC6-429C-BF2E-B1AED6F9C7AD}">
      <dgm:prSet/>
      <dgm:spPr/>
      <dgm:t>
        <a:bodyPr/>
        <a:lstStyle/>
        <a:p>
          <a:endParaRPr lang="en-US"/>
        </a:p>
      </dgm:t>
    </dgm:pt>
    <dgm:pt modelId="{07EE242F-47B2-41A3-BAB9-D11D8086D334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Couch Surfer-</a:t>
          </a:r>
          <a:r>
            <a:rPr lang="en-US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Low End</a:t>
          </a:r>
          <a:endParaRPr lang="en-US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6E9CD1F-D411-47C2-8F3A-5A2E6B6D4FA8}" type="parTrans" cxnId="{EB784926-4FC7-4173-8D31-3CDD6B7AE2FD}">
      <dgm:prSet/>
      <dgm:spPr/>
      <dgm:t>
        <a:bodyPr/>
        <a:lstStyle/>
        <a:p>
          <a:endParaRPr lang="en-US"/>
        </a:p>
      </dgm:t>
    </dgm:pt>
    <dgm:pt modelId="{56F9BD0B-98B1-4AEB-A7BF-93D921BD2EBA}" type="sibTrans" cxnId="{EB784926-4FC7-4173-8D31-3CDD6B7AE2FD}">
      <dgm:prSet/>
      <dgm:spPr/>
      <dgm:t>
        <a:bodyPr/>
        <a:lstStyle/>
        <a:p>
          <a:endParaRPr lang="en-US"/>
        </a:p>
      </dgm:t>
    </dgm:pt>
    <dgm:pt modelId="{F8194057-C198-4E51-9471-093BBD268F47}">
      <dgm:prSet/>
      <dgm:spPr/>
      <dgm:t>
        <a:bodyPr/>
        <a:lstStyle/>
        <a:p>
          <a:r>
            <a:rPr lang="en-US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FourSquare</a:t>
          </a:r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-</a:t>
          </a:r>
          <a:r>
            <a:rPr lang="en-US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Low End</a:t>
          </a:r>
          <a:endParaRPr lang="en-US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4A1A57E-FC08-42DE-B39F-61855ABEEDFC}" type="parTrans" cxnId="{263FF35E-7705-4418-8277-B91AD215AC6B}">
      <dgm:prSet/>
      <dgm:spPr/>
      <dgm:t>
        <a:bodyPr/>
        <a:lstStyle/>
        <a:p>
          <a:endParaRPr lang="en-US"/>
        </a:p>
      </dgm:t>
    </dgm:pt>
    <dgm:pt modelId="{E5834C12-A47C-4640-BDF2-EB3F0AE35C60}" type="sibTrans" cxnId="{263FF35E-7705-4418-8277-B91AD215AC6B}">
      <dgm:prSet/>
      <dgm:spPr/>
      <dgm:t>
        <a:bodyPr/>
        <a:lstStyle/>
        <a:p>
          <a:endParaRPr lang="en-US"/>
        </a:p>
      </dgm:t>
    </dgm:pt>
    <dgm:pt modelId="{E9850842-0160-444B-A115-6EF08F84BCB3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Air B&amp;B-</a:t>
          </a:r>
          <a:r>
            <a:rPr lang="en-US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Low End</a:t>
          </a:r>
          <a:endParaRPr lang="en-US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9CCCAAA-43BB-4906-A3AB-1C4883EF3A9F}" type="parTrans" cxnId="{F845B4FA-D2A0-44B7-8851-F7FE12783A47}">
      <dgm:prSet/>
      <dgm:spPr/>
      <dgm:t>
        <a:bodyPr/>
        <a:lstStyle/>
        <a:p>
          <a:endParaRPr lang="en-US"/>
        </a:p>
      </dgm:t>
    </dgm:pt>
    <dgm:pt modelId="{24598F25-A33F-40B1-BD04-8FA4064BAE82}" type="sibTrans" cxnId="{F845B4FA-D2A0-44B7-8851-F7FE12783A47}">
      <dgm:prSet/>
      <dgm:spPr/>
      <dgm:t>
        <a:bodyPr/>
        <a:lstStyle/>
        <a:p>
          <a:endParaRPr lang="en-US"/>
        </a:p>
      </dgm:t>
    </dgm:pt>
    <dgm:pt modelId="{63F2EDF3-C4B7-42A9-BF20-9631E4E841D2}">
      <dgm:prSet/>
      <dgm:spPr/>
      <dgm:t>
        <a:bodyPr/>
        <a:lstStyle/>
        <a:p>
          <a:r>
            <a:rPr lang="en-US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Tripadvisor</a:t>
          </a:r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-</a:t>
          </a:r>
          <a:r>
            <a:rPr lang="en-US" i="1" dirty="0" smtClean="0">
              <a:solidFill>
                <a:schemeClr val="tx1">
                  <a:lumMod val="75000"/>
                  <a:lumOff val="25000"/>
                </a:schemeClr>
              </a:solidFill>
            </a:rPr>
            <a:t>Sustaining</a:t>
          </a:r>
          <a:endParaRPr lang="en-US" i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029E358-E177-4E65-AFC0-FE3EBC106F25}" type="parTrans" cxnId="{2C2B37DF-C57C-446C-91B2-A438F68B2FFA}">
      <dgm:prSet/>
      <dgm:spPr/>
      <dgm:t>
        <a:bodyPr/>
        <a:lstStyle/>
        <a:p>
          <a:endParaRPr lang="en-US"/>
        </a:p>
      </dgm:t>
    </dgm:pt>
    <dgm:pt modelId="{B983868E-BEDC-433B-9F3B-8A4CDE819662}" type="sibTrans" cxnId="{2C2B37DF-C57C-446C-91B2-A438F68B2FFA}">
      <dgm:prSet/>
      <dgm:spPr/>
      <dgm:t>
        <a:bodyPr/>
        <a:lstStyle/>
        <a:p>
          <a:endParaRPr lang="en-US"/>
        </a:p>
      </dgm:t>
    </dgm:pt>
    <dgm:pt modelId="{B9E610F6-CE0D-44F5-9C6A-D4D67EE26BA7}" type="pres">
      <dgm:prSet presAssocID="{95AF7ADC-0FD0-41B8-87B2-41C36F860D02}" presName="linearFlow" presStyleCnt="0">
        <dgm:presLayoutVars>
          <dgm:dir/>
          <dgm:resizeHandles val="exact"/>
        </dgm:presLayoutVars>
      </dgm:prSet>
      <dgm:spPr/>
    </dgm:pt>
    <dgm:pt modelId="{8553B13F-8B7F-40BF-B60A-3F46B271F6B4}" type="pres">
      <dgm:prSet presAssocID="{9D88D4C4-20B4-415A-8089-0CC5A91BA45D}" presName="composite" presStyleCnt="0"/>
      <dgm:spPr/>
    </dgm:pt>
    <dgm:pt modelId="{E59DD30C-95C3-4D61-8683-89D96BBC2F75}" type="pres">
      <dgm:prSet presAssocID="{9D88D4C4-20B4-415A-8089-0CC5A91BA45D}" presName="imgShp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50F1041-2CED-438D-B5CD-A580363CD8AE}" type="pres">
      <dgm:prSet presAssocID="{9D88D4C4-20B4-415A-8089-0CC5A91BA45D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00366-FD33-4CDC-9FC9-F82DE0DF5846}" type="pres">
      <dgm:prSet presAssocID="{6567D803-8A4E-4A39-9560-5EC51EA8929E}" presName="spacing" presStyleCnt="0"/>
      <dgm:spPr/>
    </dgm:pt>
    <dgm:pt modelId="{39E8E013-D9B0-4A3B-828A-5E3E95F6A75E}" type="pres">
      <dgm:prSet presAssocID="{63F2EDF3-C4B7-42A9-BF20-9631E4E841D2}" presName="composite" presStyleCnt="0"/>
      <dgm:spPr/>
    </dgm:pt>
    <dgm:pt modelId="{3BF677C1-C4E4-476F-A9EF-ADFC2DA992E5}" type="pres">
      <dgm:prSet presAssocID="{63F2EDF3-C4B7-42A9-BF20-9631E4E841D2}" presName="imgShp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DF8AB111-A729-4363-A381-E411A60E7DA4}" type="pres">
      <dgm:prSet presAssocID="{63F2EDF3-C4B7-42A9-BF20-9631E4E841D2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F22B0-6EE8-430E-9D1C-4E6338D63866}" type="pres">
      <dgm:prSet presAssocID="{B983868E-BEDC-433B-9F3B-8A4CDE819662}" presName="spacing" presStyleCnt="0"/>
      <dgm:spPr/>
    </dgm:pt>
    <dgm:pt modelId="{EB6B1A42-C6E7-405E-AA39-16DD3454AC95}" type="pres">
      <dgm:prSet presAssocID="{F8194057-C198-4E51-9471-093BBD268F47}" presName="composite" presStyleCnt="0"/>
      <dgm:spPr/>
    </dgm:pt>
    <dgm:pt modelId="{4D162E5F-03D3-4A6D-B592-6C0E5FCAEA58}" type="pres">
      <dgm:prSet presAssocID="{F8194057-C198-4E51-9471-093BBD268F47}" presName="imgShp" presStyleLbl="fgImgPlac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3A12A36-9F30-4991-8590-96BF4D7F5EC5}" type="pres">
      <dgm:prSet presAssocID="{F8194057-C198-4E51-9471-093BBD268F47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15DEC-61F4-4BD6-BD66-B8ABFEE6A8F0}" type="pres">
      <dgm:prSet presAssocID="{E5834C12-A47C-4640-BDF2-EB3F0AE35C60}" presName="spacing" presStyleCnt="0"/>
      <dgm:spPr/>
    </dgm:pt>
    <dgm:pt modelId="{C27D6394-BC81-4075-B4E7-A460235BEDD5}" type="pres">
      <dgm:prSet presAssocID="{E9850842-0160-444B-A115-6EF08F84BCB3}" presName="composite" presStyleCnt="0"/>
      <dgm:spPr/>
    </dgm:pt>
    <dgm:pt modelId="{5CB8DE27-80ED-44C6-A33A-CA0F190E9923}" type="pres">
      <dgm:prSet presAssocID="{E9850842-0160-444B-A115-6EF08F84BCB3}" presName="imgShp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1332F9F9-9C50-4542-B482-FB1D93D09819}" type="pres">
      <dgm:prSet presAssocID="{E9850842-0160-444B-A115-6EF08F84BCB3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5F828-5925-481A-9717-74D08ABA2E48}" type="pres">
      <dgm:prSet presAssocID="{24598F25-A33F-40B1-BD04-8FA4064BAE82}" presName="spacing" presStyleCnt="0"/>
      <dgm:spPr/>
    </dgm:pt>
    <dgm:pt modelId="{38BF54BA-292A-4052-ACAB-01F58D3E549A}" type="pres">
      <dgm:prSet presAssocID="{07EE242F-47B2-41A3-BAB9-D11D8086D334}" presName="composite" presStyleCnt="0"/>
      <dgm:spPr/>
    </dgm:pt>
    <dgm:pt modelId="{9958954F-8FF5-46E8-8924-424F047DDB97}" type="pres">
      <dgm:prSet presAssocID="{07EE242F-47B2-41A3-BAB9-D11D8086D334}" presName="imgShp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4EFEE27-3088-42D0-BF36-E3434764070E}" type="pres">
      <dgm:prSet presAssocID="{07EE242F-47B2-41A3-BAB9-D11D8086D334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F2DD7-DAD5-46C0-A0DE-AC0D1BE38CCC}" type="pres">
      <dgm:prSet presAssocID="{56F9BD0B-98B1-4AEB-A7BF-93D921BD2EBA}" presName="spacing" presStyleCnt="0"/>
      <dgm:spPr/>
    </dgm:pt>
    <dgm:pt modelId="{F127896C-9F08-462D-B135-A622564E8BBF}" type="pres">
      <dgm:prSet presAssocID="{10A4FF83-7BBE-43E2-B876-5E2D029535EB}" presName="composite" presStyleCnt="0"/>
      <dgm:spPr/>
    </dgm:pt>
    <dgm:pt modelId="{A74FD230-EE74-4810-BA51-25FB7BFB3862}" type="pres">
      <dgm:prSet presAssocID="{10A4FF83-7BBE-43E2-B876-5E2D029535EB}" presName="imgShp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F194D9D2-EB76-4874-9BFC-A973481304BF}" type="pres">
      <dgm:prSet presAssocID="{10A4FF83-7BBE-43E2-B876-5E2D029535EB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80841-C3FC-4E64-8C7F-FE054DCED810}" type="pres">
      <dgm:prSet presAssocID="{9E0BFB51-3A3F-4509-A7BB-BC2182E0AF83}" presName="spacing" presStyleCnt="0"/>
      <dgm:spPr/>
    </dgm:pt>
    <dgm:pt modelId="{8B3BF21F-0A6B-492E-8DB0-345A8C18E754}" type="pres">
      <dgm:prSet presAssocID="{2C87CFCF-7E32-41FC-8224-016BCA3526CF}" presName="composite" presStyleCnt="0"/>
      <dgm:spPr/>
    </dgm:pt>
    <dgm:pt modelId="{C93C0804-9C2C-4171-A8EC-E0E3331ABF2C}" type="pres">
      <dgm:prSet presAssocID="{2C87CFCF-7E32-41FC-8224-016BCA3526CF}" presName="imgShp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DA748677-745E-4871-99AD-DE8B773B0115}" type="pres">
      <dgm:prSet presAssocID="{2C87CFCF-7E32-41FC-8224-016BCA3526CF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03C32F-7B84-4AAD-B039-2B7714B62167}" type="presOf" srcId="{E9850842-0160-444B-A115-6EF08F84BCB3}" destId="{1332F9F9-9C50-4542-B482-FB1D93D09819}" srcOrd="0" destOrd="0" presId="urn:microsoft.com/office/officeart/2005/8/layout/vList3"/>
    <dgm:cxn modelId="{BC0BC4B6-95C0-4731-9606-5EC7C73C4300}" type="presOf" srcId="{9D88D4C4-20B4-415A-8089-0CC5A91BA45D}" destId="{850F1041-2CED-438D-B5CD-A580363CD8AE}" srcOrd="0" destOrd="0" presId="urn:microsoft.com/office/officeart/2005/8/layout/vList3"/>
    <dgm:cxn modelId="{6B683933-5D9D-4770-8547-AB1EDC64B96F}" srcId="{95AF7ADC-0FD0-41B8-87B2-41C36F860D02}" destId="{9D88D4C4-20B4-415A-8089-0CC5A91BA45D}" srcOrd="0" destOrd="0" parTransId="{AD8F4BC1-3D82-4861-A60A-75DD35312B46}" sibTransId="{6567D803-8A4E-4A39-9560-5EC51EA8929E}"/>
    <dgm:cxn modelId="{792CE05E-87F1-49DE-BF93-CC053C509E17}" type="presOf" srcId="{2C87CFCF-7E32-41FC-8224-016BCA3526CF}" destId="{DA748677-745E-4871-99AD-DE8B773B0115}" srcOrd="0" destOrd="0" presId="urn:microsoft.com/office/officeart/2005/8/layout/vList3"/>
    <dgm:cxn modelId="{2C2B37DF-C57C-446C-91B2-A438F68B2FFA}" srcId="{95AF7ADC-0FD0-41B8-87B2-41C36F860D02}" destId="{63F2EDF3-C4B7-42A9-BF20-9631E4E841D2}" srcOrd="1" destOrd="0" parTransId="{9029E358-E177-4E65-AFC0-FE3EBC106F25}" sibTransId="{B983868E-BEDC-433B-9F3B-8A4CDE819662}"/>
    <dgm:cxn modelId="{E1BF9393-36E1-41A1-A9E9-913CB86DC3F4}" type="presOf" srcId="{F8194057-C198-4E51-9471-093BBD268F47}" destId="{73A12A36-9F30-4991-8590-96BF4D7F5EC5}" srcOrd="0" destOrd="0" presId="urn:microsoft.com/office/officeart/2005/8/layout/vList3"/>
    <dgm:cxn modelId="{4880EB7D-61C0-4BE3-9565-FC70DC950FF5}" srcId="{95AF7ADC-0FD0-41B8-87B2-41C36F860D02}" destId="{10A4FF83-7BBE-43E2-B876-5E2D029535EB}" srcOrd="5" destOrd="0" parTransId="{FD9E2D03-1B29-4EE8-8CE9-AE4E48A77D1B}" sibTransId="{9E0BFB51-3A3F-4509-A7BB-BC2182E0AF83}"/>
    <dgm:cxn modelId="{45D8F36F-C55C-4E0D-97DB-CA8503AD8D9C}" type="presOf" srcId="{63F2EDF3-C4B7-42A9-BF20-9631E4E841D2}" destId="{DF8AB111-A729-4363-A381-E411A60E7DA4}" srcOrd="0" destOrd="0" presId="urn:microsoft.com/office/officeart/2005/8/layout/vList3"/>
    <dgm:cxn modelId="{263FF35E-7705-4418-8277-B91AD215AC6B}" srcId="{95AF7ADC-0FD0-41B8-87B2-41C36F860D02}" destId="{F8194057-C198-4E51-9471-093BBD268F47}" srcOrd="2" destOrd="0" parTransId="{14A1A57E-FC08-42DE-B39F-61855ABEEDFC}" sibTransId="{E5834C12-A47C-4640-BDF2-EB3F0AE35C60}"/>
    <dgm:cxn modelId="{01F15C20-BB28-4CA4-9B69-E4967DB50C61}" type="presOf" srcId="{07EE242F-47B2-41A3-BAB9-D11D8086D334}" destId="{44EFEE27-3088-42D0-BF36-E3434764070E}" srcOrd="0" destOrd="0" presId="urn:microsoft.com/office/officeart/2005/8/layout/vList3"/>
    <dgm:cxn modelId="{F845B4FA-D2A0-44B7-8851-F7FE12783A47}" srcId="{95AF7ADC-0FD0-41B8-87B2-41C36F860D02}" destId="{E9850842-0160-444B-A115-6EF08F84BCB3}" srcOrd="3" destOrd="0" parTransId="{29CCCAAA-43BB-4906-A3AB-1C4883EF3A9F}" sibTransId="{24598F25-A33F-40B1-BD04-8FA4064BAE82}"/>
    <dgm:cxn modelId="{8F2E4815-8EC6-429C-BF2E-B1AED6F9C7AD}" srcId="{95AF7ADC-0FD0-41B8-87B2-41C36F860D02}" destId="{2C87CFCF-7E32-41FC-8224-016BCA3526CF}" srcOrd="6" destOrd="0" parTransId="{82C36188-93BD-4903-96C9-DAE95273E7AA}" sibTransId="{E2E05643-4443-44D6-A18C-CE595BDB7E55}"/>
    <dgm:cxn modelId="{EB784926-4FC7-4173-8D31-3CDD6B7AE2FD}" srcId="{95AF7ADC-0FD0-41B8-87B2-41C36F860D02}" destId="{07EE242F-47B2-41A3-BAB9-D11D8086D334}" srcOrd="4" destOrd="0" parTransId="{26E9CD1F-D411-47C2-8F3A-5A2E6B6D4FA8}" sibTransId="{56F9BD0B-98B1-4AEB-A7BF-93D921BD2EBA}"/>
    <dgm:cxn modelId="{D569E53F-5682-4200-8807-200FAC8F5ACF}" type="presOf" srcId="{10A4FF83-7BBE-43E2-B876-5E2D029535EB}" destId="{F194D9D2-EB76-4874-9BFC-A973481304BF}" srcOrd="0" destOrd="0" presId="urn:microsoft.com/office/officeart/2005/8/layout/vList3"/>
    <dgm:cxn modelId="{466F821F-EF6C-4525-A68D-9809D0DBDAB9}" type="presOf" srcId="{95AF7ADC-0FD0-41B8-87B2-41C36F860D02}" destId="{B9E610F6-CE0D-44F5-9C6A-D4D67EE26BA7}" srcOrd="0" destOrd="0" presId="urn:microsoft.com/office/officeart/2005/8/layout/vList3"/>
    <dgm:cxn modelId="{CCE85224-DA09-4254-B436-165A54F42B0C}" type="presParOf" srcId="{B9E610F6-CE0D-44F5-9C6A-D4D67EE26BA7}" destId="{8553B13F-8B7F-40BF-B60A-3F46B271F6B4}" srcOrd="0" destOrd="0" presId="urn:microsoft.com/office/officeart/2005/8/layout/vList3"/>
    <dgm:cxn modelId="{6FF254F9-C89E-4DCB-818B-1478FB0CFF95}" type="presParOf" srcId="{8553B13F-8B7F-40BF-B60A-3F46B271F6B4}" destId="{E59DD30C-95C3-4D61-8683-89D96BBC2F75}" srcOrd="0" destOrd="0" presId="urn:microsoft.com/office/officeart/2005/8/layout/vList3"/>
    <dgm:cxn modelId="{63E9A680-853F-45A9-92EB-40BA50552D0A}" type="presParOf" srcId="{8553B13F-8B7F-40BF-B60A-3F46B271F6B4}" destId="{850F1041-2CED-438D-B5CD-A580363CD8AE}" srcOrd="1" destOrd="0" presId="urn:microsoft.com/office/officeart/2005/8/layout/vList3"/>
    <dgm:cxn modelId="{88507063-ECB1-41CC-80BD-A281B8357D9F}" type="presParOf" srcId="{B9E610F6-CE0D-44F5-9C6A-D4D67EE26BA7}" destId="{2C900366-FD33-4CDC-9FC9-F82DE0DF5846}" srcOrd="1" destOrd="0" presId="urn:microsoft.com/office/officeart/2005/8/layout/vList3"/>
    <dgm:cxn modelId="{BAF1DC95-7B70-491E-9067-B12A9ADD35F1}" type="presParOf" srcId="{B9E610F6-CE0D-44F5-9C6A-D4D67EE26BA7}" destId="{39E8E013-D9B0-4A3B-828A-5E3E95F6A75E}" srcOrd="2" destOrd="0" presId="urn:microsoft.com/office/officeart/2005/8/layout/vList3"/>
    <dgm:cxn modelId="{5608F96F-E4F9-4A74-AF2D-8139598D954A}" type="presParOf" srcId="{39E8E013-D9B0-4A3B-828A-5E3E95F6A75E}" destId="{3BF677C1-C4E4-476F-A9EF-ADFC2DA992E5}" srcOrd="0" destOrd="0" presId="urn:microsoft.com/office/officeart/2005/8/layout/vList3"/>
    <dgm:cxn modelId="{E9F1103B-8FBA-4BD2-A8B2-C9CB85E59AD0}" type="presParOf" srcId="{39E8E013-D9B0-4A3B-828A-5E3E95F6A75E}" destId="{DF8AB111-A729-4363-A381-E411A60E7DA4}" srcOrd="1" destOrd="0" presId="urn:microsoft.com/office/officeart/2005/8/layout/vList3"/>
    <dgm:cxn modelId="{DD32F2B8-54AD-4F4E-879D-30B5C9E44345}" type="presParOf" srcId="{B9E610F6-CE0D-44F5-9C6A-D4D67EE26BA7}" destId="{0B7F22B0-6EE8-430E-9D1C-4E6338D63866}" srcOrd="3" destOrd="0" presId="urn:microsoft.com/office/officeart/2005/8/layout/vList3"/>
    <dgm:cxn modelId="{D2F6D23B-A57E-4807-9866-1346CE18CE1B}" type="presParOf" srcId="{B9E610F6-CE0D-44F5-9C6A-D4D67EE26BA7}" destId="{EB6B1A42-C6E7-405E-AA39-16DD3454AC95}" srcOrd="4" destOrd="0" presId="urn:microsoft.com/office/officeart/2005/8/layout/vList3"/>
    <dgm:cxn modelId="{E0D53D76-5FB9-4595-BE0B-C2B762BEEF99}" type="presParOf" srcId="{EB6B1A42-C6E7-405E-AA39-16DD3454AC95}" destId="{4D162E5F-03D3-4A6D-B592-6C0E5FCAEA58}" srcOrd="0" destOrd="0" presId="urn:microsoft.com/office/officeart/2005/8/layout/vList3"/>
    <dgm:cxn modelId="{30E0EB00-2ACE-4809-A490-ED6563C1568E}" type="presParOf" srcId="{EB6B1A42-C6E7-405E-AA39-16DD3454AC95}" destId="{73A12A36-9F30-4991-8590-96BF4D7F5EC5}" srcOrd="1" destOrd="0" presId="urn:microsoft.com/office/officeart/2005/8/layout/vList3"/>
    <dgm:cxn modelId="{13EFAA8E-9883-467C-A4EF-E9E8791E151E}" type="presParOf" srcId="{B9E610F6-CE0D-44F5-9C6A-D4D67EE26BA7}" destId="{74815DEC-61F4-4BD6-BD66-B8ABFEE6A8F0}" srcOrd="5" destOrd="0" presId="urn:microsoft.com/office/officeart/2005/8/layout/vList3"/>
    <dgm:cxn modelId="{F52ECEF8-3A75-423D-BBE1-E276433A52F0}" type="presParOf" srcId="{B9E610F6-CE0D-44F5-9C6A-D4D67EE26BA7}" destId="{C27D6394-BC81-4075-B4E7-A460235BEDD5}" srcOrd="6" destOrd="0" presId="urn:microsoft.com/office/officeart/2005/8/layout/vList3"/>
    <dgm:cxn modelId="{97C6DF05-89A7-48A6-BDD4-559092D6903A}" type="presParOf" srcId="{C27D6394-BC81-4075-B4E7-A460235BEDD5}" destId="{5CB8DE27-80ED-44C6-A33A-CA0F190E9923}" srcOrd="0" destOrd="0" presId="urn:microsoft.com/office/officeart/2005/8/layout/vList3"/>
    <dgm:cxn modelId="{1025F8CB-174F-4730-8575-3D9E9CFF503B}" type="presParOf" srcId="{C27D6394-BC81-4075-B4E7-A460235BEDD5}" destId="{1332F9F9-9C50-4542-B482-FB1D93D09819}" srcOrd="1" destOrd="0" presId="urn:microsoft.com/office/officeart/2005/8/layout/vList3"/>
    <dgm:cxn modelId="{DB0C6114-2EA2-459E-A1AA-6CE59F651A3F}" type="presParOf" srcId="{B9E610F6-CE0D-44F5-9C6A-D4D67EE26BA7}" destId="{9825F828-5925-481A-9717-74D08ABA2E48}" srcOrd="7" destOrd="0" presId="urn:microsoft.com/office/officeart/2005/8/layout/vList3"/>
    <dgm:cxn modelId="{AF2B29B8-A1AD-4F18-9B5A-2A5F58A68988}" type="presParOf" srcId="{B9E610F6-CE0D-44F5-9C6A-D4D67EE26BA7}" destId="{38BF54BA-292A-4052-ACAB-01F58D3E549A}" srcOrd="8" destOrd="0" presId="urn:microsoft.com/office/officeart/2005/8/layout/vList3"/>
    <dgm:cxn modelId="{08E44A89-9689-417B-B010-54A55CEBC4B3}" type="presParOf" srcId="{38BF54BA-292A-4052-ACAB-01F58D3E549A}" destId="{9958954F-8FF5-46E8-8924-424F047DDB97}" srcOrd="0" destOrd="0" presId="urn:microsoft.com/office/officeart/2005/8/layout/vList3"/>
    <dgm:cxn modelId="{47EEDCB9-C0C2-4DD0-8B93-5E8B73AF3AE7}" type="presParOf" srcId="{38BF54BA-292A-4052-ACAB-01F58D3E549A}" destId="{44EFEE27-3088-42D0-BF36-E3434764070E}" srcOrd="1" destOrd="0" presId="urn:microsoft.com/office/officeart/2005/8/layout/vList3"/>
    <dgm:cxn modelId="{F74900CD-F544-4FC1-A3C1-3022849E649A}" type="presParOf" srcId="{B9E610F6-CE0D-44F5-9C6A-D4D67EE26BA7}" destId="{8FBF2DD7-DAD5-46C0-A0DE-AC0D1BE38CCC}" srcOrd="9" destOrd="0" presId="urn:microsoft.com/office/officeart/2005/8/layout/vList3"/>
    <dgm:cxn modelId="{586FE88A-4E00-4244-ACBB-977CBB0D422B}" type="presParOf" srcId="{B9E610F6-CE0D-44F5-9C6A-D4D67EE26BA7}" destId="{F127896C-9F08-462D-B135-A622564E8BBF}" srcOrd="10" destOrd="0" presId="urn:microsoft.com/office/officeart/2005/8/layout/vList3"/>
    <dgm:cxn modelId="{EA3944E3-BB08-4ED7-BD2B-C9E14EF5D6DF}" type="presParOf" srcId="{F127896C-9F08-462D-B135-A622564E8BBF}" destId="{A74FD230-EE74-4810-BA51-25FB7BFB3862}" srcOrd="0" destOrd="0" presId="urn:microsoft.com/office/officeart/2005/8/layout/vList3"/>
    <dgm:cxn modelId="{37DC5622-DB1F-426C-84B3-238D2395739A}" type="presParOf" srcId="{F127896C-9F08-462D-B135-A622564E8BBF}" destId="{F194D9D2-EB76-4874-9BFC-A973481304BF}" srcOrd="1" destOrd="0" presId="urn:microsoft.com/office/officeart/2005/8/layout/vList3"/>
    <dgm:cxn modelId="{62EBF7CF-F94F-42F8-B6FA-0327DE31B418}" type="presParOf" srcId="{B9E610F6-CE0D-44F5-9C6A-D4D67EE26BA7}" destId="{4E580841-C3FC-4E64-8C7F-FE054DCED810}" srcOrd="11" destOrd="0" presId="urn:microsoft.com/office/officeart/2005/8/layout/vList3"/>
    <dgm:cxn modelId="{AD35F9C1-87E4-43DB-8E78-B5351B05A1F3}" type="presParOf" srcId="{B9E610F6-CE0D-44F5-9C6A-D4D67EE26BA7}" destId="{8B3BF21F-0A6B-492E-8DB0-345A8C18E754}" srcOrd="12" destOrd="0" presId="urn:microsoft.com/office/officeart/2005/8/layout/vList3"/>
    <dgm:cxn modelId="{6AC5D915-8D63-4A13-A3CA-26EB2481FCF6}" type="presParOf" srcId="{8B3BF21F-0A6B-492E-8DB0-345A8C18E754}" destId="{C93C0804-9C2C-4171-A8EC-E0E3331ABF2C}" srcOrd="0" destOrd="0" presId="urn:microsoft.com/office/officeart/2005/8/layout/vList3"/>
    <dgm:cxn modelId="{EF940647-C374-46FD-847E-75431AF14484}" type="presParOf" srcId="{8B3BF21F-0A6B-492E-8DB0-345A8C18E754}" destId="{DA748677-745E-4871-99AD-DE8B773B011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A810AA-EB66-4DE4-A413-9671E0FA1EB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66E5221-B6A3-4E8A-BFD7-ECA550CB658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Millennials (18-33)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C980F25-F6D0-400F-A4FF-665215FEA3A6}" type="parTrans" cxnId="{8445063F-DFE6-4847-A6B9-2476A993C1B0}">
      <dgm:prSet/>
      <dgm:spPr/>
      <dgm:t>
        <a:bodyPr/>
        <a:lstStyle/>
        <a:p>
          <a:endParaRPr lang="en-US"/>
        </a:p>
      </dgm:t>
    </dgm:pt>
    <dgm:pt modelId="{1CC71675-81EB-4308-9C8C-EF88D39B91D6}" type="sibTrans" cxnId="{8445063F-DFE6-4847-A6B9-2476A993C1B0}">
      <dgm:prSet/>
      <dgm:spPr/>
      <dgm:t>
        <a:bodyPr/>
        <a:lstStyle/>
        <a:p>
          <a:endParaRPr lang="en-US"/>
        </a:p>
      </dgm:t>
    </dgm:pt>
    <dgm:pt modelId="{7CB55C49-0733-4533-B791-FC3037B0BD50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Enjoys Traveling Alone or In Groups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E9FA360-F392-4F86-8D45-4F0946595448}" type="parTrans" cxnId="{40ABA0D1-DCBD-4C2E-A7B9-8826DDFB23F9}">
      <dgm:prSet/>
      <dgm:spPr/>
      <dgm:t>
        <a:bodyPr/>
        <a:lstStyle/>
        <a:p>
          <a:endParaRPr lang="en-US"/>
        </a:p>
      </dgm:t>
    </dgm:pt>
    <dgm:pt modelId="{45E306DD-298A-4467-9D0E-B3A8F4096DB1}" type="sibTrans" cxnId="{40ABA0D1-DCBD-4C2E-A7B9-8826DDFB23F9}">
      <dgm:prSet/>
      <dgm:spPr/>
      <dgm:t>
        <a:bodyPr/>
        <a:lstStyle/>
        <a:p>
          <a:endParaRPr lang="en-US"/>
        </a:p>
      </dgm:t>
    </dgm:pt>
    <dgm:pt modelId="{AECF5F21-230A-4617-AF72-99148D2E0CD1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Seeks New Adventure &amp; New People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ECC9A7C-78F8-491C-A023-823C62CBCBCC}" type="parTrans" cxnId="{8BAF90A2-9C8F-463F-8836-F2988863BFE8}">
      <dgm:prSet/>
      <dgm:spPr/>
      <dgm:t>
        <a:bodyPr/>
        <a:lstStyle/>
        <a:p>
          <a:endParaRPr lang="en-US"/>
        </a:p>
      </dgm:t>
    </dgm:pt>
    <dgm:pt modelId="{C7F0B66A-E11B-4D7A-84AD-F4E0324E227B}" type="sibTrans" cxnId="{8BAF90A2-9C8F-463F-8836-F2988863BFE8}">
      <dgm:prSet/>
      <dgm:spPr/>
      <dgm:t>
        <a:bodyPr/>
        <a:lstStyle/>
        <a:p>
          <a:endParaRPr lang="en-US"/>
        </a:p>
      </dgm:t>
    </dgm:pt>
    <dgm:pt modelId="{F64ED171-A46C-4927-8586-DDE317641E0A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Avid Smartphone + Application User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17DD89F-44D8-4430-8D7C-BC6AAAAD73C2}" type="parTrans" cxnId="{51857769-3E25-40D2-AFEB-17F68AA47289}">
      <dgm:prSet/>
      <dgm:spPr/>
      <dgm:t>
        <a:bodyPr/>
        <a:lstStyle/>
        <a:p>
          <a:endParaRPr lang="en-US"/>
        </a:p>
      </dgm:t>
    </dgm:pt>
    <dgm:pt modelId="{17734676-35D6-48CE-854D-44A8498D9300}" type="sibTrans" cxnId="{51857769-3E25-40D2-AFEB-17F68AA47289}">
      <dgm:prSet/>
      <dgm:spPr/>
      <dgm:t>
        <a:bodyPr/>
        <a:lstStyle/>
        <a:p>
          <a:endParaRPr lang="en-US"/>
        </a:p>
      </dgm:t>
    </dgm:pt>
    <dgm:pt modelId="{DE26D2BE-3182-4D81-B92A-3D82BB213244}" type="pres">
      <dgm:prSet presAssocID="{27A810AA-EB66-4DE4-A413-9671E0FA1EB3}" presName="CompostProcess" presStyleCnt="0">
        <dgm:presLayoutVars>
          <dgm:dir/>
          <dgm:resizeHandles val="exact"/>
        </dgm:presLayoutVars>
      </dgm:prSet>
      <dgm:spPr/>
    </dgm:pt>
    <dgm:pt modelId="{B2F98DB0-6AA0-4795-B1EC-E34697138CCF}" type="pres">
      <dgm:prSet presAssocID="{27A810AA-EB66-4DE4-A413-9671E0FA1EB3}" presName="arrow" presStyleLbl="bgShp" presStyleIdx="0" presStyleCnt="1"/>
      <dgm:spPr/>
    </dgm:pt>
    <dgm:pt modelId="{20CA75D3-EA0E-4E82-9E74-10F690DEF5EF}" type="pres">
      <dgm:prSet presAssocID="{27A810AA-EB66-4DE4-A413-9671E0FA1EB3}" presName="linearProcess" presStyleCnt="0"/>
      <dgm:spPr/>
    </dgm:pt>
    <dgm:pt modelId="{7C63025E-2978-4BDF-B0D9-877CF0C94970}" type="pres">
      <dgm:prSet presAssocID="{D66E5221-B6A3-4E8A-BFD7-ECA550CB658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35D38-71CF-4216-BFE6-E0BA91BB57D4}" type="pres">
      <dgm:prSet presAssocID="{1CC71675-81EB-4308-9C8C-EF88D39B91D6}" presName="sibTrans" presStyleCnt="0"/>
      <dgm:spPr/>
    </dgm:pt>
    <dgm:pt modelId="{B943D38F-AA26-432B-BE40-630E788283DE}" type="pres">
      <dgm:prSet presAssocID="{7CB55C49-0733-4533-B791-FC3037B0BD5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4AEBA-4CF4-4E8C-AD65-E128164AE889}" type="pres">
      <dgm:prSet presAssocID="{45E306DD-298A-4467-9D0E-B3A8F4096DB1}" presName="sibTrans" presStyleCnt="0"/>
      <dgm:spPr/>
    </dgm:pt>
    <dgm:pt modelId="{F7F80C08-CD2B-4BC6-A5EF-157EA486A202}" type="pres">
      <dgm:prSet presAssocID="{AECF5F21-230A-4617-AF72-99148D2E0CD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93A2E-AF54-416D-8208-27415EDEBEBD}" type="pres">
      <dgm:prSet presAssocID="{C7F0B66A-E11B-4D7A-84AD-F4E0324E227B}" presName="sibTrans" presStyleCnt="0"/>
      <dgm:spPr/>
    </dgm:pt>
    <dgm:pt modelId="{E8F773EB-1B85-45CD-B48C-173C0AE3DAD2}" type="pres">
      <dgm:prSet presAssocID="{F64ED171-A46C-4927-8586-DDE317641E0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45063F-DFE6-4847-A6B9-2476A993C1B0}" srcId="{27A810AA-EB66-4DE4-A413-9671E0FA1EB3}" destId="{D66E5221-B6A3-4E8A-BFD7-ECA550CB658C}" srcOrd="0" destOrd="0" parTransId="{5C980F25-F6D0-400F-A4FF-665215FEA3A6}" sibTransId="{1CC71675-81EB-4308-9C8C-EF88D39B91D6}"/>
    <dgm:cxn modelId="{51857769-3E25-40D2-AFEB-17F68AA47289}" srcId="{27A810AA-EB66-4DE4-A413-9671E0FA1EB3}" destId="{F64ED171-A46C-4927-8586-DDE317641E0A}" srcOrd="3" destOrd="0" parTransId="{717DD89F-44D8-4430-8D7C-BC6AAAAD73C2}" sibTransId="{17734676-35D6-48CE-854D-44A8498D9300}"/>
    <dgm:cxn modelId="{A934A619-B4F2-4BD7-BA5F-2671A9273947}" type="presOf" srcId="{D66E5221-B6A3-4E8A-BFD7-ECA550CB658C}" destId="{7C63025E-2978-4BDF-B0D9-877CF0C94970}" srcOrd="0" destOrd="0" presId="urn:microsoft.com/office/officeart/2005/8/layout/hProcess9"/>
    <dgm:cxn modelId="{40ABA0D1-DCBD-4C2E-A7B9-8826DDFB23F9}" srcId="{27A810AA-EB66-4DE4-A413-9671E0FA1EB3}" destId="{7CB55C49-0733-4533-B791-FC3037B0BD50}" srcOrd="1" destOrd="0" parTransId="{BE9FA360-F392-4F86-8D45-4F0946595448}" sibTransId="{45E306DD-298A-4467-9D0E-B3A8F4096DB1}"/>
    <dgm:cxn modelId="{8BAF90A2-9C8F-463F-8836-F2988863BFE8}" srcId="{27A810AA-EB66-4DE4-A413-9671E0FA1EB3}" destId="{AECF5F21-230A-4617-AF72-99148D2E0CD1}" srcOrd="2" destOrd="0" parTransId="{5ECC9A7C-78F8-491C-A023-823C62CBCBCC}" sibTransId="{C7F0B66A-E11B-4D7A-84AD-F4E0324E227B}"/>
    <dgm:cxn modelId="{AED8E3E5-38F1-4786-A3EE-B1FAF0B54E3D}" type="presOf" srcId="{AECF5F21-230A-4617-AF72-99148D2E0CD1}" destId="{F7F80C08-CD2B-4BC6-A5EF-157EA486A202}" srcOrd="0" destOrd="0" presId="urn:microsoft.com/office/officeart/2005/8/layout/hProcess9"/>
    <dgm:cxn modelId="{AA619400-DB7A-47D6-BCBF-753FF223C020}" type="presOf" srcId="{7CB55C49-0733-4533-B791-FC3037B0BD50}" destId="{B943D38F-AA26-432B-BE40-630E788283DE}" srcOrd="0" destOrd="0" presId="urn:microsoft.com/office/officeart/2005/8/layout/hProcess9"/>
    <dgm:cxn modelId="{50ECA089-DA74-4388-83B3-54A09A6E1CA1}" type="presOf" srcId="{27A810AA-EB66-4DE4-A413-9671E0FA1EB3}" destId="{DE26D2BE-3182-4D81-B92A-3D82BB213244}" srcOrd="0" destOrd="0" presId="urn:microsoft.com/office/officeart/2005/8/layout/hProcess9"/>
    <dgm:cxn modelId="{4A81BD17-FA64-4620-9153-63B20766A788}" type="presOf" srcId="{F64ED171-A46C-4927-8586-DDE317641E0A}" destId="{E8F773EB-1B85-45CD-B48C-173C0AE3DAD2}" srcOrd="0" destOrd="0" presId="urn:microsoft.com/office/officeart/2005/8/layout/hProcess9"/>
    <dgm:cxn modelId="{A1159280-CAE7-4CF5-8B67-C2B61C21FEFD}" type="presParOf" srcId="{DE26D2BE-3182-4D81-B92A-3D82BB213244}" destId="{B2F98DB0-6AA0-4795-B1EC-E34697138CCF}" srcOrd="0" destOrd="0" presId="urn:microsoft.com/office/officeart/2005/8/layout/hProcess9"/>
    <dgm:cxn modelId="{77B5CA7C-6C8B-4E9C-BB11-8509F44FA70F}" type="presParOf" srcId="{DE26D2BE-3182-4D81-B92A-3D82BB213244}" destId="{20CA75D3-EA0E-4E82-9E74-10F690DEF5EF}" srcOrd="1" destOrd="0" presId="urn:microsoft.com/office/officeart/2005/8/layout/hProcess9"/>
    <dgm:cxn modelId="{77225926-322F-4E76-9EF2-960406AC9345}" type="presParOf" srcId="{20CA75D3-EA0E-4E82-9E74-10F690DEF5EF}" destId="{7C63025E-2978-4BDF-B0D9-877CF0C94970}" srcOrd="0" destOrd="0" presId="urn:microsoft.com/office/officeart/2005/8/layout/hProcess9"/>
    <dgm:cxn modelId="{293FF6B5-DDB2-4A43-925D-35327EB96902}" type="presParOf" srcId="{20CA75D3-EA0E-4E82-9E74-10F690DEF5EF}" destId="{22A35D38-71CF-4216-BFE6-E0BA91BB57D4}" srcOrd="1" destOrd="0" presId="urn:microsoft.com/office/officeart/2005/8/layout/hProcess9"/>
    <dgm:cxn modelId="{FA0FC4DD-35AD-4213-B59C-B0494F9C2AD6}" type="presParOf" srcId="{20CA75D3-EA0E-4E82-9E74-10F690DEF5EF}" destId="{B943D38F-AA26-432B-BE40-630E788283DE}" srcOrd="2" destOrd="0" presId="urn:microsoft.com/office/officeart/2005/8/layout/hProcess9"/>
    <dgm:cxn modelId="{09D63B1D-8409-416D-909E-23C74503584B}" type="presParOf" srcId="{20CA75D3-EA0E-4E82-9E74-10F690DEF5EF}" destId="{7744AEBA-4CF4-4E8C-AD65-E128164AE889}" srcOrd="3" destOrd="0" presId="urn:microsoft.com/office/officeart/2005/8/layout/hProcess9"/>
    <dgm:cxn modelId="{43018903-D588-4046-8874-E368E524CD28}" type="presParOf" srcId="{20CA75D3-EA0E-4E82-9E74-10F690DEF5EF}" destId="{F7F80C08-CD2B-4BC6-A5EF-157EA486A202}" srcOrd="4" destOrd="0" presId="urn:microsoft.com/office/officeart/2005/8/layout/hProcess9"/>
    <dgm:cxn modelId="{619FF9D0-22B5-444B-8349-8267ACC2BE9B}" type="presParOf" srcId="{20CA75D3-EA0E-4E82-9E74-10F690DEF5EF}" destId="{45A93A2E-AF54-416D-8208-27415EDEBEBD}" srcOrd="5" destOrd="0" presId="urn:microsoft.com/office/officeart/2005/8/layout/hProcess9"/>
    <dgm:cxn modelId="{A085B59A-9186-4DB9-89A8-57BE2572CFFA}" type="presParOf" srcId="{20CA75D3-EA0E-4E82-9E74-10F690DEF5EF}" destId="{E8F773EB-1B85-45CD-B48C-173C0AE3DAD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31C6A-8041-4EB7-8081-017590D65DA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5C6B6F-1B56-4872-A923-29B32F1897B5}">
      <dgm:prSet phldrT="[Text]"/>
      <dgm:spPr/>
      <dgm:t>
        <a:bodyPr/>
        <a:lstStyle/>
        <a:p>
          <a:endParaRPr lang="en-US" dirty="0"/>
        </a:p>
      </dgm:t>
    </dgm:pt>
    <dgm:pt modelId="{DED37352-6462-4983-A30B-139C2986F404}" type="parTrans" cxnId="{D2AA2373-E135-4319-98E1-9EA9237C0EE3}">
      <dgm:prSet/>
      <dgm:spPr/>
      <dgm:t>
        <a:bodyPr/>
        <a:lstStyle/>
        <a:p>
          <a:endParaRPr lang="en-US"/>
        </a:p>
      </dgm:t>
    </dgm:pt>
    <dgm:pt modelId="{9B310CDB-318B-4739-9591-B2A4ADD166CB}" type="sibTrans" cxnId="{D2AA2373-E135-4319-98E1-9EA9237C0EE3}">
      <dgm:prSet/>
      <dgm:spPr/>
      <dgm:t>
        <a:bodyPr/>
        <a:lstStyle/>
        <a:p>
          <a:endParaRPr lang="en-US"/>
        </a:p>
      </dgm:t>
    </dgm:pt>
    <dgm:pt modelId="{503CCF82-3A14-4FCB-8AED-F912E522C509}">
      <dgm:prSet phldrT="[Text]" custT="1"/>
      <dgm:spPr/>
      <dgm:t>
        <a:bodyPr/>
        <a:lstStyle/>
        <a:p>
          <a:pPr algn="ctr"/>
          <a:r>
            <a:rPr lang="en-US" sz="3600" dirty="0" smtClean="0"/>
            <a:t>Armando is Visiting Argentina for The First Time</a:t>
          </a:r>
          <a:endParaRPr lang="en-US" sz="3600" dirty="0"/>
        </a:p>
      </dgm:t>
    </dgm:pt>
    <dgm:pt modelId="{3ED02976-24E0-423D-8DF7-8E4AF319220A}" type="parTrans" cxnId="{95628C68-ADBB-4701-8327-E6B276F790A6}">
      <dgm:prSet/>
      <dgm:spPr/>
      <dgm:t>
        <a:bodyPr/>
        <a:lstStyle/>
        <a:p>
          <a:endParaRPr lang="en-US"/>
        </a:p>
      </dgm:t>
    </dgm:pt>
    <dgm:pt modelId="{B43BDE83-089B-4A25-9A98-B4BB56898F52}" type="sibTrans" cxnId="{95628C68-ADBB-4701-8327-E6B276F790A6}">
      <dgm:prSet/>
      <dgm:spPr/>
      <dgm:t>
        <a:bodyPr/>
        <a:lstStyle/>
        <a:p>
          <a:endParaRPr lang="en-US"/>
        </a:p>
      </dgm:t>
    </dgm:pt>
    <dgm:pt modelId="{2836E705-023D-47D9-A6C6-7AE92099C343}">
      <dgm:prSet phldrT="[Text]" custT="1"/>
      <dgm:spPr/>
      <dgm:t>
        <a:bodyPr/>
        <a:lstStyle/>
        <a:p>
          <a:r>
            <a:rPr lang="en-US" sz="3600" dirty="0" smtClean="0"/>
            <a:t>Like Most of Us Visiting A New Country</a:t>
          </a:r>
          <a:endParaRPr lang="en-US" sz="3600" dirty="0"/>
        </a:p>
      </dgm:t>
    </dgm:pt>
    <dgm:pt modelId="{801EE678-FCA1-4218-80D4-28B8337C40F5}" type="parTrans" cxnId="{EE39DF5F-6360-41B8-91E1-9EB86498245D}">
      <dgm:prSet/>
      <dgm:spPr/>
      <dgm:t>
        <a:bodyPr/>
        <a:lstStyle/>
        <a:p>
          <a:endParaRPr lang="en-US"/>
        </a:p>
      </dgm:t>
    </dgm:pt>
    <dgm:pt modelId="{359093EB-FF47-4EE5-9CE4-C71CC57EBE7B}" type="sibTrans" cxnId="{EE39DF5F-6360-41B8-91E1-9EB86498245D}">
      <dgm:prSet/>
      <dgm:spPr/>
      <dgm:t>
        <a:bodyPr/>
        <a:lstStyle/>
        <a:p>
          <a:endParaRPr lang="en-US"/>
        </a:p>
      </dgm:t>
    </dgm:pt>
    <dgm:pt modelId="{165C3BE9-D58D-4182-9704-4CDA6D9EAF30}">
      <dgm:prSet phldrT="[Text]" custT="1"/>
      <dgm:spPr/>
      <dgm:t>
        <a:bodyPr/>
        <a:lstStyle/>
        <a:p>
          <a:pPr algn="ctr"/>
          <a:r>
            <a: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Armando Does Not Know the Native Language or Land</a:t>
          </a:r>
          <a:endParaRPr lang="en-US" sz="36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F4875F0-B0ED-4D6C-A146-0B52CD911344}" type="parTrans" cxnId="{C9E328C7-F057-4ED6-8904-911A5DD6D489}">
      <dgm:prSet/>
      <dgm:spPr/>
      <dgm:t>
        <a:bodyPr/>
        <a:lstStyle/>
        <a:p>
          <a:endParaRPr lang="en-US"/>
        </a:p>
      </dgm:t>
    </dgm:pt>
    <dgm:pt modelId="{ADF57935-86AB-4835-BDA6-4F3BD26B5735}" type="sibTrans" cxnId="{C9E328C7-F057-4ED6-8904-911A5DD6D489}">
      <dgm:prSet/>
      <dgm:spPr/>
      <dgm:t>
        <a:bodyPr/>
        <a:lstStyle/>
        <a:p>
          <a:endParaRPr lang="en-US"/>
        </a:p>
      </dgm:t>
    </dgm:pt>
    <dgm:pt modelId="{C3221ABD-7723-4212-8D17-2FC0B5C49AF6}" type="pres">
      <dgm:prSet presAssocID="{F7B31C6A-8041-4EB7-8081-017590D65DA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38D4195-B6D4-41F2-8595-ECCA24B1D7FF}" type="pres">
      <dgm:prSet presAssocID="{775C6B6F-1B56-4872-A923-29B32F1897B5}" presName="thickLine" presStyleLbl="alignNode1" presStyleIdx="0" presStyleCnt="1"/>
      <dgm:spPr/>
    </dgm:pt>
    <dgm:pt modelId="{7454FF53-7501-44C9-A217-673FC926D29E}" type="pres">
      <dgm:prSet presAssocID="{775C6B6F-1B56-4872-A923-29B32F1897B5}" presName="horz1" presStyleCnt="0"/>
      <dgm:spPr/>
    </dgm:pt>
    <dgm:pt modelId="{D1F94C97-3379-4517-9074-AA45EE9C94F4}" type="pres">
      <dgm:prSet presAssocID="{775C6B6F-1B56-4872-A923-29B32F1897B5}" presName="tx1" presStyleLbl="revTx" presStyleIdx="0" presStyleCnt="4" custScaleX="12500"/>
      <dgm:spPr/>
      <dgm:t>
        <a:bodyPr/>
        <a:lstStyle/>
        <a:p>
          <a:endParaRPr lang="en-US"/>
        </a:p>
      </dgm:t>
    </dgm:pt>
    <dgm:pt modelId="{9E55FE14-86A7-486F-80AC-9D4FCDBFE111}" type="pres">
      <dgm:prSet presAssocID="{775C6B6F-1B56-4872-A923-29B32F1897B5}" presName="vert1" presStyleCnt="0"/>
      <dgm:spPr/>
    </dgm:pt>
    <dgm:pt modelId="{5B536443-E77F-4E14-AFD6-5823699AD1C8}" type="pres">
      <dgm:prSet presAssocID="{503CCF82-3A14-4FCB-8AED-F912E522C509}" presName="vertSpace2a" presStyleCnt="0"/>
      <dgm:spPr/>
    </dgm:pt>
    <dgm:pt modelId="{5B793163-3FD9-4AF5-9CD1-A0413294D64F}" type="pres">
      <dgm:prSet presAssocID="{503CCF82-3A14-4FCB-8AED-F912E522C509}" presName="horz2" presStyleCnt="0"/>
      <dgm:spPr/>
    </dgm:pt>
    <dgm:pt modelId="{BB77479B-1CE9-4896-879E-11BB368FC007}" type="pres">
      <dgm:prSet presAssocID="{503CCF82-3A14-4FCB-8AED-F912E522C509}" presName="horzSpace2" presStyleCnt="0"/>
      <dgm:spPr/>
    </dgm:pt>
    <dgm:pt modelId="{992086EF-D20C-4188-A8B1-12B0B06AC4A8}" type="pres">
      <dgm:prSet presAssocID="{503CCF82-3A14-4FCB-8AED-F912E522C509}" presName="tx2" presStyleLbl="revTx" presStyleIdx="1" presStyleCnt="4" custScaleX="171189"/>
      <dgm:spPr/>
      <dgm:t>
        <a:bodyPr/>
        <a:lstStyle/>
        <a:p>
          <a:endParaRPr lang="en-US"/>
        </a:p>
      </dgm:t>
    </dgm:pt>
    <dgm:pt modelId="{510B0ABA-9C5A-4C02-8684-08EE30082AEF}" type="pres">
      <dgm:prSet presAssocID="{503CCF82-3A14-4FCB-8AED-F912E522C509}" presName="vert2" presStyleCnt="0"/>
      <dgm:spPr/>
    </dgm:pt>
    <dgm:pt modelId="{33B5941B-EC99-4332-9319-A129DA2C878A}" type="pres">
      <dgm:prSet presAssocID="{503CCF82-3A14-4FCB-8AED-F912E522C509}" presName="thinLine2b" presStyleLbl="callout" presStyleIdx="0" presStyleCnt="3"/>
      <dgm:spPr/>
    </dgm:pt>
    <dgm:pt modelId="{D45D7E2E-B819-4EA2-843B-DCBAE392D094}" type="pres">
      <dgm:prSet presAssocID="{503CCF82-3A14-4FCB-8AED-F912E522C509}" presName="vertSpace2b" presStyleCnt="0"/>
      <dgm:spPr/>
    </dgm:pt>
    <dgm:pt modelId="{7542B139-FEBD-4624-ACC6-9D6C7F4AFE40}" type="pres">
      <dgm:prSet presAssocID="{2836E705-023D-47D9-A6C6-7AE92099C343}" presName="horz2" presStyleCnt="0"/>
      <dgm:spPr/>
    </dgm:pt>
    <dgm:pt modelId="{9D451802-C306-41FF-BC43-424E685B6B87}" type="pres">
      <dgm:prSet presAssocID="{2836E705-023D-47D9-A6C6-7AE92099C343}" presName="horzSpace2" presStyleCnt="0"/>
      <dgm:spPr/>
    </dgm:pt>
    <dgm:pt modelId="{83169E70-D596-48FA-80D2-003B3A766232}" type="pres">
      <dgm:prSet presAssocID="{2836E705-023D-47D9-A6C6-7AE92099C343}" presName="tx2" presStyleLbl="revTx" presStyleIdx="2" presStyleCnt="4" custScaleX="160846"/>
      <dgm:spPr/>
      <dgm:t>
        <a:bodyPr/>
        <a:lstStyle/>
        <a:p>
          <a:endParaRPr lang="en-US"/>
        </a:p>
      </dgm:t>
    </dgm:pt>
    <dgm:pt modelId="{346C9935-56DA-4549-9EBA-80DD7D98FADF}" type="pres">
      <dgm:prSet presAssocID="{2836E705-023D-47D9-A6C6-7AE92099C343}" presName="vert2" presStyleCnt="0"/>
      <dgm:spPr/>
    </dgm:pt>
    <dgm:pt modelId="{C2CCA576-A788-41C8-A748-1A68D0FC712A}" type="pres">
      <dgm:prSet presAssocID="{2836E705-023D-47D9-A6C6-7AE92099C343}" presName="thinLine2b" presStyleLbl="callout" presStyleIdx="1" presStyleCnt="3"/>
      <dgm:spPr/>
    </dgm:pt>
    <dgm:pt modelId="{AC294B0E-74AB-44F3-874D-9A8E9ED96069}" type="pres">
      <dgm:prSet presAssocID="{2836E705-023D-47D9-A6C6-7AE92099C343}" presName="vertSpace2b" presStyleCnt="0"/>
      <dgm:spPr/>
    </dgm:pt>
    <dgm:pt modelId="{146AB535-D222-4C96-95C3-D7480705B54A}" type="pres">
      <dgm:prSet presAssocID="{165C3BE9-D58D-4182-9704-4CDA6D9EAF30}" presName="horz2" presStyleCnt="0"/>
      <dgm:spPr/>
    </dgm:pt>
    <dgm:pt modelId="{7A24AD5D-2F4E-4374-BE11-1EEBDC35E522}" type="pres">
      <dgm:prSet presAssocID="{165C3BE9-D58D-4182-9704-4CDA6D9EAF30}" presName="horzSpace2" presStyleCnt="0"/>
      <dgm:spPr/>
    </dgm:pt>
    <dgm:pt modelId="{53F3053D-E92E-40E1-8747-4EED120B5DD4}" type="pres">
      <dgm:prSet presAssocID="{165C3BE9-D58D-4182-9704-4CDA6D9EAF30}" presName="tx2" presStyleLbl="revTx" presStyleIdx="3" presStyleCnt="4" custScaleX="165962"/>
      <dgm:spPr/>
      <dgm:t>
        <a:bodyPr/>
        <a:lstStyle/>
        <a:p>
          <a:endParaRPr lang="en-US"/>
        </a:p>
      </dgm:t>
    </dgm:pt>
    <dgm:pt modelId="{84A34FF7-3CC2-455A-836B-2A283505E84B}" type="pres">
      <dgm:prSet presAssocID="{165C3BE9-D58D-4182-9704-4CDA6D9EAF30}" presName="vert2" presStyleCnt="0"/>
      <dgm:spPr/>
    </dgm:pt>
    <dgm:pt modelId="{1CAE5A02-D868-49CA-A400-AB31CBA36B99}" type="pres">
      <dgm:prSet presAssocID="{165C3BE9-D58D-4182-9704-4CDA6D9EAF30}" presName="thinLine2b" presStyleLbl="callout" presStyleIdx="2" presStyleCnt="3"/>
      <dgm:spPr/>
    </dgm:pt>
    <dgm:pt modelId="{7AE2C670-C729-414E-8C21-2FA16C97E268}" type="pres">
      <dgm:prSet presAssocID="{165C3BE9-D58D-4182-9704-4CDA6D9EAF30}" presName="vertSpace2b" presStyleCnt="0"/>
      <dgm:spPr/>
    </dgm:pt>
  </dgm:ptLst>
  <dgm:cxnLst>
    <dgm:cxn modelId="{F143E742-5700-408F-AE2E-75DA9522633E}" type="presOf" srcId="{2836E705-023D-47D9-A6C6-7AE92099C343}" destId="{83169E70-D596-48FA-80D2-003B3A766232}" srcOrd="0" destOrd="0" presId="urn:microsoft.com/office/officeart/2008/layout/LinedList"/>
    <dgm:cxn modelId="{A57EF00E-52B9-4B37-BD4D-20D26F6BF082}" type="presOf" srcId="{775C6B6F-1B56-4872-A923-29B32F1897B5}" destId="{D1F94C97-3379-4517-9074-AA45EE9C94F4}" srcOrd="0" destOrd="0" presId="urn:microsoft.com/office/officeart/2008/layout/LinedList"/>
    <dgm:cxn modelId="{95628C68-ADBB-4701-8327-E6B276F790A6}" srcId="{775C6B6F-1B56-4872-A923-29B32F1897B5}" destId="{503CCF82-3A14-4FCB-8AED-F912E522C509}" srcOrd="0" destOrd="0" parTransId="{3ED02976-24E0-423D-8DF7-8E4AF319220A}" sibTransId="{B43BDE83-089B-4A25-9A98-B4BB56898F52}"/>
    <dgm:cxn modelId="{9E7D1405-3867-43DA-9554-6041D9C086A6}" type="presOf" srcId="{503CCF82-3A14-4FCB-8AED-F912E522C509}" destId="{992086EF-D20C-4188-A8B1-12B0B06AC4A8}" srcOrd="0" destOrd="0" presId="urn:microsoft.com/office/officeart/2008/layout/LinedList"/>
    <dgm:cxn modelId="{C9E328C7-F057-4ED6-8904-911A5DD6D489}" srcId="{775C6B6F-1B56-4872-A923-29B32F1897B5}" destId="{165C3BE9-D58D-4182-9704-4CDA6D9EAF30}" srcOrd="2" destOrd="0" parTransId="{2F4875F0-B0ED-4D6C-A146-0B52CD911344}" sibTransId="{ADF57935-86AB-4835-BDA6-4F3BD26B5735}"/>
    <dgm:cxn modelId="{D893E14A-39E3-4AE0-8BE9-097D04668A6E}" type="presOf" srcId="{F7B31C6A-8041-4EB7-8081-017590D65DA8}" destId="{C3221ABD-7723-4212-8D17-2FC0B5C49AF6}" srcOrd="0" destOrd="0" presId="urn:microsoft.com/office/officeart/2008/layout/LinedList"/>
    <dgm:cxn modelId="{D2AA2373-E135-4319-98E1-9EA9237C0EE3}" srcId="{F7B31C6A-8041-4EB7-8081-017590D65DA8}" destId="{775C6B6F-1B56-4872-A923-29B32F1897B5}" srcOrd="0" destOrd="0" parTransId="{DED37352-6462-4983-A30B-139C2986F404}" sibTransId="{9B310CDB-318B-4739-9591-B2A4ADD166CB}"/>
    <dgm:cxn modelId="{EE39DF5F-6360-41B8-91E1-9EB86498245D}" srcId="{775C6B6F-1B56-4872-A923-29B32F1897B5}" destId="{2836E705-023D-47D9-A6C6-7AE92099C343}" srcOrd="1" destOrd="0" parTransId="{801EE678-FCA1-4218-80D4-28B8337C40F5}" sibTransId="{359093EB-FF47-4EE5-9CE4-C71CC57EBE7B}"/>
    <dgm:cxn modelId="{284E815B-C2AB-4320-8CD4-08B7337233D3}" type="presOf" srcId="{165C3BE9-D58D-4182-9704-4CDA6D9EAF30}" destId="{53F3053D-E92E-40E1-8747-4EED120B5DD4}" srcOrd="0" destOrd="0" presId="urn:microsoft.com/office/officeart/2008/layout/LinedList"/>
    <dgm:cxn modelId="{F4112E35-218F-494C-AB43-80108915F43B}" type="presParOf" srcId="{C3221ABD-7723-4212-8D17-2FC0B5C49AF6}" destId="{238D4195-B6D4-41F2-8595-ECCA24B1D7FF}" srcOrd="0" destOrd="0" presId="urn:microsoft.com/office/officeart/2008/layout/LinedList"/>
    <dgm:cxn modelId="{33734765-6A4E-4449-9B2C-4560D503164C}" type="presParOf" srcId="{C3221ABD-7723-4212-8D17-2FC0B5C49AF6}" destId="{7454FF53-7501-44C9-A217-673FC926D29E}" srcOrd="1" destOrd="0" presId="urn:microsoft.com/office/officeart/2008/layout/LinedList"/>
    <dgm:cxn modelId="{0EA01DBA-4DAB-4C67-B425-C484D37C22B8}" type="presParOf" srcId="{7454FF53-7501-44C9-A217-673FC926D29E}" destId="{D1F94C97-3379-4517-9074-AA45EE9C94F4}" srcOrd="0" destOrd="0" presId="urn:microsoft.com/office/officeart/2008/layout/LinedList"/>
    <dgm:cxn modelId="{0ECBC2E6-0663-403E-91B8-6B07E3CE9858}" type="presParOf" srcId="{7454FF53-7501-44C9-A217-673FC926D29E}" destId="{9E55FE14-86A7-486F-80AC-9D4FCDBFE111}" srcOrd="1" destOrd="0" presId="urn:microsoft.com/office/officeart/2008/layout/LinedList"/>
    <dgm:cxn modelId="{86D69A9D-3E38-45BE-A3BC-700BA7A6F2CD}" type="presParOf" srcId="{9E55FE14-86A7-486F-80AC-9D4FCDBFE111}" destId="{5B536443-E77F-4E14-AFD6-5823699AD1C8}" srcOrd="0" destOrd="0" presId="urn:microsoft.com/office/officeart/2008/layout/LinedList"/>
    <dgm:cxn modelId="{70DB7D3E-B855-496B-94EE-2360FD086851}" type="presParOf" srcId="{9E55FE14-86A7-486F-80AC-9D4FCDBFE111}" destId="{5B793163-3FD9-4AF5-9CD1-A0413294D64F}" srcOrd="1" destOrd="0" presId="urn:microsoft.com/office/officeart/2008/layout/LinedList"/>
    <dgm:cxn modelId="{E43DCA81-A73B-4B56-A0EE-2A039B538BA1}" type="presParOf" srcId="{5B793163-3FD9-4AF5-9CD1-A0413294D64F}" destId="{BB77479B-1CE9-4896-879E-11BB368FC007}" srcOrd="0" destOrd="0" presId="urn:microsoft.com/office/officeart/2008/layout/LinedList"/>
    <dgm:cxn modelId="{FA045FF0-29DE-4E08-9456-40361730AEFB}" type="presParOf" srcId="{5B793163-3FD9-4AF5-9CD1-A0413294D64F}" destId="{992086EF-D20C-4188-A8B1-12B0B06AC4A8}" srcOrd="1" destOrd="0" presId="urn:microsoft.com/office/officeart/2008/layout/LinedList"/>
    <dgm:cxn modelId="{6709B7B0-4BEF-4DB3-953C-63CC8981B7C6}" type="presParOf" srcId="{5B793163-3FD9-4AF5-9CD1-A0413294D64F}" destId="{510B0ABA-9C5A-4C02-8684-08EE30082AEF}" srcOrd="2" destOrd="0" presId="urn:microsoft.com/office/officeart/2008/layout/LinedList"/>
    <dgm:cxn modelId="{22F5D2B2-7D36-4529-AD98-63AA969CEC1C}" type="presParOf" srcId="{9E55FE14-86A7-486F-80AC-9D4FCDBFE111}" destId="{33B5941B-EC99-4332-9319-A129DA2C878A}" srcOrd="2" destOrd="0" presId="urn:microsoft.com/office/officeart/2008/layout/LinedList"/>
    <dgm:cxn modelId="{F872E0BB-0FCC-4710-97EC-BED266F5BCD5}" type="presParOf" srcId="{9E55FE14-86A7-486F-80AC-9D4FCDBFE111}" destId="{D45D7E2E-B819-4EA2-843B-DCBAE392D094}" srcOrd="3" destOrd="0" presId="urn:microsoft.com/office/officeart/2008/layout/LinedList"/>
    <dgm:cxn modelId="{EDE91AF0-AE98-415B-B664-ED9E1CA96D26}" type="presParOf" srcId="{9E55FE14-86A7-486F-80AC-9D4FCDBFE111}" destId="{7542B139-FEBD-4624-ACC6-9D6C7F4AFE40}" srcOrd="4" destOrd="0" presId="urn:microsoft.com/office/officeart/2008/layout/LinedList"/>
    <dgm:cxn modelId="{583A254F-C01E-4E25-ABF3-0EE87F313FA4}" type="presParOf" srcId="{7542B139-FEBD-4624-ACC6-9D6C7F4AFE40}" destId="{9D451802-C306-41FF-BC43-424E685B6B87}" srcOrd="0" destOrd="0" presId="urn:microsoft.com/office/officeart/2008/layout/LinedList"/>
    <dgm:cxn modelId="{2534580F-DE35-47FF-B3ED-9EE1002C34B4}" type="presParOf" srcId="{7542B139-FEBD-4624-ACC6-9D6C7F4AFE40}" destId="{83169E70-D596-48FA-80D2-003B3A766232}" srcOrd="1" destOrd="0" presId="urn:microsoft.com/office/officeart/2008/layout/LinedList"/>
    <dgm:cxn modelId="{12D6FDB0-C6E2-43F7-AF69-DB727B8CAF73}" type="presParOf" srcId="{7542B139-FEBD-4624-ACC6-9D6C7F4AFE40}" destId="{346C9935-56DA-4549-9EBA-80DD7D98FADF}" srcOrd="2" destOrd="0" presId="urn:microsoft.com/office/officeart/2008/layout/LinedList"/>
    <dgm:cxn modelId="{D72AD582-80FB-4101-B6B9-1FF494511871}" type="presParOf" srcId="{9E55FE14-86A7-486F-80AC-9D4FCDBFE111}" destId="{C2CCA576-A788-41C8-A748-1A68D0FC712A}" srcOrd="5" destOrd="0" presId="urn:microsoft.com/office/officeart/2008/layout/LinedList"/>
    <dgm:cxn modelId="{FD9E69F4-D800-4D7F-99FD-247504B3FE0A}" type="presParOf" srcId="{9E55FE14-86A7-486F-80AC-9D4FCDBFE111}" destId="{AC294B0E-74AB-44F3-874D-9A8E9ED96069}" srcOrd="6" destOrd="0" presId="urn:microsoft.com/office/officeart/2008/layout/LinedList"/>
    <dgm:cxn modelId="{433849A0-B7A7-4945-B1DA-A88112562284}" type="presParOf" srcId="{9E55FE14-86A7-486F-80AC-9D4FCDBFE111}" destId="{146AB535-D222-4C96-95C3-D7480705B54A}" srcOrd="7" destOrd="0" presId="urn:microsoft.com/office/officeart/2008/layout/LinedList"/>
    <dgm:cxn modelId="{8669AFC4-FB68-4592-AF2F-4F8A5DAA8748}" type="presParOf" srcId="{146AB535-D222-4C96-95C3-D7480705B54A}" destId="{7A24AD5D-2F4E-4374-BE11-1EEBDC35E522}" srcOrd="0" destOrd="0" presId="urn:microsoft.com/office/officeart/2008/layout/LinedList"/>
    <dgm:cxn modelId="{3AD85BE8-FBC7-415A-A7EE-36AE808D04C4}" type="presParOf" srcId="{146AB535-D222-4C96-95C3-D7480705B54A}" destId="{53F3053D-E92E-40E1-8747-4EED120B5DD4}" srcOrd="1" destOrd="0" presId="urn:microsoft.com/office/officeart/2008/layout/LinedList"/>
    <dgm:cxn modelId="{46158747-065A-42B2-92D5-7DD9EF302188}" type="presParOf" srcId="{146AB535-D222-4C96-95C3-D7480705B54A}" destId="{84A34FF7-3CC2-455A-836B-2A283505E84B}" srcOrd="2" destOrd="0" presId="urn:microsoft.com/office/officeart/2008/layout/LinedList"/>
    <dgm:cxn modelId="{111ED8C4-3E70-4E7F-9E1D-8BD6A4AA0F62}" type="presParOf" srcId="{9E55FE14-86A7-486F-80AC-9D4FCDBFE111}" destId="{1CAE5A02-D868-49CA-A400-AB31CBA36B99}" srcOrd="8" destOrd="0" presId="urn:microsoft.com/office/officeart/2008/layout/LinedList"/>
    <dgm:cxn modelId="{2088670C-9381-490F-A9FD-399612F6D897}" type="presParOf" srcId="{9E55FE14-86A7-486F-80AC-9D4FCDBFE111}" destId="{7AE2C670-C729-414E-8C21-2FA16C97E26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20279D-DE4D-4CA4-8F30-90AD0E36114D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9E13F36F-F88B-4D06-A972-C4C43F96B065}">
      <dgm:prSet phldrT="[Text]"/>
      <dgm:spPr/>
      <dgm:t>
        <a:bodyPr/>
        <a:lstStyle/>
        <a:p>
          <a:r>
            <a:rPr lang="en-US" dirty="0" smtClean="0"/>
            <a:t>Social </a:t>
          </a:r>
          <a:endParaRPr lang="en-US" dirty="0"/>
        </a:p>
      </dgm:t>
    </dgm:pt>
    <dgm:pt modelId="{C7D214E3-E7CD-47B6-ACD0-D3768CC9645B}" type="parTrans" cxnId="{587AB97C-70D0-46A5-9E0A-062B7CDEA785}">
      <dgm:prSet/>
      <dgm:spPr/>
      <dgm:t>
        <a:bodyPr/>
        <a:lstStyle/>
        <a:p>
          <a:endParaRPr lang="en-US"/>
        </a:p>
      </dgm:t>
    </dgm:pt>
    <dgm:pt modelId="{4949EA33-983A-47D7-9677-0B969CA52FFB}" type="sibTrans" cxnId="{587AB97C-70D0-46A5-9E0A-062B7CDEA785}">
      <dgm:prSet/>
      <dgm:spPr/>
      <dgm:t>
        <a:bodyPr/>
        <a:lstStyle/>
        <a:p>
          <a:endParaRPr lang="en-US"/>
        </a:p>
      </dgm:t>
    </dgm:pt>
    <dgm:pt modelId="{7DEA20A6-304F-4C3E-8073-5B2BF611B4A6}">
      <dgm:prSet phldrT="[Text]"/>
      <dgm:spPr/>
      <dgm:t>
        <a:bodyPr/>
        <a:lstStyle/>
        <a:p>
          <a:endParaRPr lang="en-US" b="1" dirty="0"/>
        </a:p>
      </dgm:t>
    </dgm:pt>
    <dgm:pt modelId="{2632ACF3-B609-400C-AF4E-B3CD3DD97495}" type="parTrans" cxnId="{0B0E523A-1AE3-4777-B40D-834F858F3B1A}">
      <dgm:prSet/>
      <dgm:spPr/>
      <dgm:t>
        <a:bodyPr/>
        <a:lstStyle/>
        <a:p>
          <a:endParaRPr lang="en-US"/>
        </a:p>
      </dgm:t>
    </dgm:pt>
    <dgm:pt modelId="{47052BA3-7AB6-4D78-82D2-24DB87BBD06E}" type="sibTrans" cxnId="{0B0E523A-1AE3-4777-B40D-834F858F3B1A}">
      <dgm:prSet/>
      <dgm:spPr/>
      <dgm:t>
        <a:bodyPr/>
        <a:lstStyle/>
        <a:p>
          <a:endParaRPr lang="en-US"/>
        </a:p>
      </dgm:t>
    </dgm:pt>
    <dgm:pt modelId="{B97D50DE-60FC-4DCC-A24B-AC2218950DF4}">
      <dgm:prSet phldrT="[Text]"/>
      <dgm:spPr/>
      <dgm:t>
        <a:bodyPr/>
        <a:lstStyle/>
        <a:p>
          <a:r>
            <a:rPr lang="en-US" dirty="0" smtClean="0"/>
            <a:t>Travel</a:t>
          </a:r>
          <a:endParaRPr lang="en-US" dirty="0"/>
        </a:p>
      </dgm:t>
    </dgm:pt>
    <dgm:pt modelId="{C0E9E280-BD17-425F-8D90-C5D8DB2A774A}" type="parTrans" cxnId="{06181300-66EC-434D-9F62-80D50680C7AB}">
      <dgm:prSet/>
      <dgm:spPr/>
      <dgm:t>
        <a:bodyPr/>
        <a:lstStyle/>
        <a:p>
          <a:endParaRPr lang="en-US"/>
        </a:p>
      </dgm:t>
    </dgm:pt>
    <dgm:pt modelId="{27F0B91A-234F-4CF4-B119-7A37D839BA22}" type="sibTrans" cxnId="{06181300-66EC-434D-9F62-80D50680C7AB}">
      <dgm:prSet/>
      <dgm:spPr/>
      <dgm:t>
        <a:bodyPr/>
        <a:lstStyle/>
        <a:p>
          <a:endParaRPr lang="en-US"/>
        </a:p>
      </dgm:t>
    </dgm:pt>
    <dgm:pt modelId="{3A80CC71-C8C3-4714-99D3-C72BA82C04A7}" type="pres">
      <dgm:prSet presAssocID="{6820279D-DE4D-4CA4-8F30-90AD0E36114D}" presName="Name0" presStyleCnt="0">
        <dgm:presLayoutVars>
          <dgm:chMax val="7"/>
          <dgm:dir/>
          <dgm:resizeHandles val="exact"/>
        </dgm:presLayoutVars>
      </dgm:prSet>
      <dgm:spPr/>
    </dgm:pt>
    <dgm:pt modelId="{014321F6-1139-4E7E-BD12-EF3934678F9D}" type="pres">
      <dgm:prSet presAssocID="{6820279D-DE4D-4CA4-8F30-90AD0E36114D}" presName="ellipse1" presStyleLbl="vennNode1" presStyleIdx="0" presStyleCnt="3" custLinFactNeighborX="7676" custLinFactNeighborY="5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CF454-F925-4817-B1C0-012F8522ADBD}" type="pres">
      <dgm:prSet presAssocID="{6820279D-DE4D-4CA4-8F30-90AD0E36114D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6249D-8CF8-48B7-9419-D78360C2BF77}" type="pres">
      <dgm:prSet presAssocID="{6820279D-DE4D-4CA4-8F30-90AD0E36114D}" presName="ellipse3" presStyleLbl="vennNode1" presStyleIdx="2" presStyleCnt="3" custLinFactNeighborX="-4566" custLinFactNeighborY="5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FC803E-FB05-4F41-ABB8-2CA0D416C622}" type="presOf" srcId="{B97D50DE-60FC-4DCC-A24B-AC2218950DF4}" destId="{3E16249D-8CF8-48B7-9419-D78360C2BF77}" srcOrd="0" destOrd="0" presId="urn:microsoft.com/office/officeart/2005/8/layout/rings+Icon"/>
    <dgm:cxn modelId="{86F2012D-51BA-4F51-A8EF-5EF33B110CB4}" type="presOf" srcId="{7DEA20A6-304F-4C3E-8073-5B2BF611B4A6}" destId="{B5CCF454-F925-4817-B1C0-012F8522ADBD}" srcOrd="0" destOrd="0" presId="urn:microsoft.com/office/officeart/2005/8/layout/rings+Icon"/>
    <dgm:cxn modelId="{06181300-66EC-434D-9F62-80D50680C7AB}" srcId="{6820279D-DE4D-4CA4-8F30-90AD0E36114D}" destId="{B97D50DE-60FC-4DCC-A24B-AC2218950DF4}" srcOrd="2" destOrd="0" parTransId="{C0E9E280-BD17-425F-8D90-C5D8DB2A774A}" sibTransId="{27F0B91A-234F-4CF4-B119-7A37D839BA22}"/>
    <dgm:cxn modelId="{F7132C60-6366-4044-8832-8D73F15DC4B1}" type="presOf" srcId="{9E13F36F-F88B-4D06-A972-C4C43F96B065}" destId="{014321F6-1139-4E7E-BD12-EF3934678F9D}" srcOrd="0" destOrd="0" presId="urn:microsoft.com/office/officeart/2005/8/layout/rings+Icon"/>
    <dgm:cxn modelId="{0B0E523A-1AE3-4777-B40D-834F858F3B1A}" srcId="{6820279D-DE4D-4CA4-8F30-90AD0E36114D}" destId="{7DEA20A6-304F-4C3E-8073-5B2BF611B4A6}" srcOrd="1" destOrd="0" parTransId="{2632ACF3-B609-400C-AF4E-B3CD3DD97495}" sibTransId="{47052BA3-7AB6-4D78-82D2-24DB87BBD06E}"/>
    <dgm:cxn modelId="{587AB97C-70D0-46A5-9E0A-062B7CDEA785}" srcId="{6820279D-DE4D-4CA4-8F30-90AD0E36114D}" destId="{9E13F36F-F88B-4D06-A972-C4C43F96B065}" srcOrd="0" destOrd="0" parTransId="{C7D214E3-E7CD-47B6-ACD0-D3768CC9645B}" sibTransId="{4949EA33-983A-47D7-9677-0B969CA52FFB}"/>
    <dgm:cxn modelId="{7365ED08-7BF1-4E91-9DD4-5C884DFD458E}" type="presOf" srcId="{6820279D-DE4D-4CA4-8F30-90AD0E36114D}" destId="{3A80CC71-C8C3-4714-99D3-C72BA82C04A7}" srcOrd="0" destOrd="0" presId="urn:microsoft.com/office/officeart/2005/8/layout/rings+Icon"/>
    <dgm:cxn modelId="{98634E19-C375-4FDD-8C00-A379BC859F3F}" type="presParOf" srcId="{3A80CC71-C8C3-4714-99D3-C72BA82C04A7}" destId="{014321F6-1139-4E7E-BD12-EF3934678F9D}" srcOrd="0" destOrd="0" presId="urn:microsoft.com/office/officeart/2005/8/layout/rings+Icon"/>
    <dgm:cxn modelId="{1B1DD581-4374-4DD7-89F5-9EAA6D235FFC}" type="presParOf" srcId="{3A80CC71-C8C3-4714-99D3-C72BA82C04A7}" destId="{B5CCF454-F925-4817-B1C0-012F8522ADBD}" srcOrd="1" destOrd="0" presId="urn:microsoft.com/office/officeart/2005/8/layout/rings+Icon"/>
    <dgm:cxn modelId="{CBD69BE1-84A4-4634-9D0F-3DC8B3F2D50C}" type="presParOf" srcId="{3A80CC71-C8C3-4714-99D3-C72BA82C04A7}" destId="{3E16249D-8CF8-48B7-9419-D78360C2BF77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BB0682-149F-4146-942F-34093784B4C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0F9EDF-BE66-4E4C-95AA-6ABAE6F9D0A6}">
      <dgm:prSet phldrT="[Text]"/>
      <dgm:spPr/>
      <dgm:t>
        <a:bodyPr/>
        <a:lstStyle/>
        <a:p>
          <a:endParaRPr lang="en-US" dirty="0"/>
        </a:p>
      </dgm:t>
    </dgm:pt>
    <dgm:pt modelId="{15C61523-CF26-43FB-A17F-6B100A386A80}" type="parTrans" cxnId="{B9C17FF9-331F-400A-B678-72D3D491CC9C}">
      <dgm:prSet/>
      <dgm:spPr/>
      <dgm:t>
        <a:bodyPr/>
        <a:lstStyle/>
        <a:p>
          <a:endParaRPr lang="en-US"/>
        </a:p>
      </dgm:t>
    </dgm:pt>
    <dgm:pt modelId="{E807587C-178D-4E7D-BB02-11ECF3CD752A}" type="sibTrans" cxnId="{B9C17FF9-331F-400A-B678-72D3D491CC9C}">
      <dgm:prSet/>
      <dgm:spPr/>
      <dgm:t>
        <a:bodyPr/>
        <a:lstStyle/>
        <a:p>
          <a:endParaRPr lang="en-US"/>
        </a:p>
      </dgm:t>
    </dgm:pt>
    <dgm:pt modelId="{D7136380-7AF0-4447-8B76-9A24BAE27830}">
      <dgm:prSet phldrT="[Text]"/>
      <dgm:spPr/>
      <dgm:t>
        <a:bodyPr/>
        <a:lstStyle/>
        <a:p>
          <a:r>
            <a:rPr lang="en-US" dirty="0" smtClean="0"/>
            <a:t>Unite Tourists and Locals</a:t>
          </a:r>
          <a:endParaRPr lang="en-US" dirty="0"/>
        </a:p>
      </dgm:t>
    </dgm:pt>
    <dgm:pt modelId="{3BA2B2B2-F5BB-4BF0-BAFF-B19CF147483B}" type="parTrans" cxnId="{43323DCB-AB0C-4B60-9779-4AF801E34186}">
      <dgm:prSet/>
      <dgm:spPr/>
      <dgm:t>
        <a:bodyPr/>
        <a:lstStyle/>
        <a:p>
          <a:endParaRPr lang="en-US"/>
        </a:p>
      </dgm:t>
    </dgm:pt>
    <dgm:pt modelId="{1913BC04-E2FE-4A4E-ABC5-320DE05E6716}" type="sibTrans" cxnId="{43323DCB-AB0C-4B60-9779-4AF801E34186}">
      <dgm:prSet/>
      <dgm:spPr/>
      <dgm:t>
        <a:bodyPr/>
        <a:lstStyle/>
        <a:p>
          <a:endParaRPr lang="en-US"/>
        </a:p>
      </dgm:t>
    </dgm:pt>
    <dgm:pt modelId="{C7F24E63-C66D-4940-9E41-E1A2F383C851}">
      <dgm:prSet phldrT="[Text]"/>
      <dgm:spPr/>
      <dgm:t>
        <a:bodyPr/>
        <a:lstStyle/>
        <a:p>
          <a:endParaRPr lang="en-US" dirty="0"/>
        </a:p>
      </dgm:t>
    </dgm:pt>
    <dgm:pt modelId="{D2B96A84-2D7C-42F6-AE34-6D9341A2496D}" type="parTrans" cxnId="{8E7A5595-E2F9-4AE2-9D65-A6953EDDD371}">
      <dgm:prSet/>
      <dgm:spPr/>
      <dgm:t>
        <a:bodyPr/>
        <a:lstStyle/>
        <a:p>
          <a:endParaRPr lang="en-US"/>
        </a:p>
      </dgm:t>
    </dgm:pt>
    <dgm:pt modelId="{E096B4E8-489D-4D84-B2F8-B30DAE169E91}" type="sibTrans" cxnId="{8E7A5595-E2F9-4AE2-9D65-A6953EDDD371}">
      <dgm:prSet/>
      <dgm:spPr/>
      <dgm:t>
        <a:bodyPr/>
        <a:lstStyle/>
        <a:p>
          <a:endParaRPr lang="en-US"/>
        </a:p>
      </dgm:t>
    </dgm:pt>
    <dgm:pt modelId="{AF459A6F-E179-47F7-873B-42B4FE6CACB6}">
      <dgm:prSet phldrT="[Text]"/>
      <dgm:spPr/>
      <dgm:t>
        <a:bodyPr/>
        <a:lstStyle/>
        <a:p>
          <a:r>
            <a:rPr lang="en-US" dirty="0" smtClean="0"/>
            <a:t>Break Language Barriers</a:t>
          </a:r>
          <a:endParaRPr lang="en-US" dirty="0"/>
        </a:p>
      </dgm:t>
    </dgm:pt>
    <dgm:pt modelId="{8B687D33-C27E-4097-A9DE-6C95C501DBED}" type="parTrans" cxnId="{9BFECB60-5971-485B-8182-E1861DADAD28}">
      <dgm:prSet/>
      <dgm:spPr/>
      <dgm:t>
        <a:bodyPr/>
        <a:lstStyle/>
        <a:p>
          <a:endParaRPr lang="en-US"/>
        </a:p>
      </dgm:t>
    </dgm:pt>
    <dgm:pt modelId="{684A18DF-FD24-4F9D-B09A-C3E79BB3E1A4}" type="sibTrans" cxnId="{9BFECB60-5971-485B-8182-E1861DADAD28}">
      <dgm:prSet/>
      <dgm:spPr/>
      <dgm:t>
        <a:bodyPr/>
        <a:lstStyle/>
        <a:p>
          <a:endParaRPr lang="en-US"/>
        </a:p>
      </dgm:t>
    </dgm:pt>
    <dgm:pt modelId="{54C00DCE-AADE-482E-B14C-8E3B3D66AC9E}">
      <dgm:prSet phldrT="[Text]"/>
      <dgm:spPr/>
      <dgm:t>
        <a:bodyPr/>
        <a:lstStyle/>
        <a:p>
          <a:endParaRPr lang="en-US" dirty="0"/>
        </a:p>
      </dgm:t>
    </dgm:pt>
    <dgm:pt modelId="{7F71EC4D-2E5F-4A7F-B1DA-A3DDBFA11F74}" type="parTrans" cxnId="{871F07A1-7BAB-42B5-A095-A7BF0BFE487B}">
      <dgm:prSet/>
      <dgm:spPr/>
      <dgm:t>
        <a:bodyPr/>
        <a:lstStyle/>
        <a:p>
          <a:endParaRPr lang="en-US"/>
        </a:p>
      </dgm:t>
    </dgm:pt>
    <dgm:pt modelId="{F1F8A6E7-0F25-48FB-8B44-EB033DF3C611}" type="sibTrans" cxnId="{871F07A1-7BAB-42B5-A095-A7BF0BFE487B}">
      <dgm:prSet/>
      <dgm:spPr/>
      <dgm:t>
        <a:bodyPr/>
        <a:lstStyle/>
        <a:p>
          <a:endParaRPr lang="en-US"/>
        </a:p>
      </dgm:t>
    </dgm:pt>
    <dgm:pt modelId="{2385147F-7523-4403-8A8B-59A98C8F200E}">
      <dgm:prSet phldrT="[Text]"/>
      <dgm:spPr/>
      <dgm:t>
        <a:bodyPr/>
        <a:lstStyle/>
        <a:p>
          <a:r>
            <a:rPr lang="en-US" dirty="0" smtClean="0"/>
            <a:t>Overcome Fear of Traveling to New Places</a:t>
          </a:r>
          <a:endParaRPr lang="en-US" dirty="0"/>
        </a:p>
      </dgm:t>
    </dgm:pt>
    <dgm:pt modelId="{808A97D7-38B3-4206-8A63-EF76F456CE05}" type="parTrans" cxnId="{6CF952F1-6414-4D0F-8406-61D619DFAB85}">
      <dgm:prSet/>
      <dgm:spPr/>
      <dgm:t>
        <a:bodyPr/>
        <a:lstStyle/>
        <a:p>
          <a:endParaRPr lang="en-US"/>
        </a:p>
      </dgm:t>
    </dgm:pt>
    <dgm:pt modelId="{B7AD584A-6F7C-4C92-A0FA-B454C677D29F}" type="sibTrans" cxnId="{6CF952F1-6414-4D0F-8406-61D619DFAB85}">
      <dgm:prSet/>
      <dgm:spPr/>
      <dgm:t>
        <a:bodyPr/>
        <a:lstStyle/>
        <a:p>
          <a:endParaRPr lang="en-US"/>
        </a:p>
      </dgm:t>
    </dgm:pt>
    <dgm:pt modelId="{D5E6C622-11D1-478E-AEC5-9AAF5E1471C3}">
      <dgm:prSet/>
      <dgm:spPr/>
      <dgm:t>
        <a:bodyPr/>
        <a:lstStyle/>
        <a:p>
          <a:endParaRPr lang="en-US"/>
        </a:p>
      </dgm:t>
    </dgm:pt>
    <dgm:pt modelId="{D4AB1BDF-23F2-4E84-BA6D-A3A152D12C38}" type="parTrans" cxnId="{D169AF5F-1FE5-4CED-BC51-D076F13DAE9E}">
      <dgm:prSet/>
      <dgm:spPr/>
      <dgm:t>
        <a:bodyPr/>
        <a:lstStyle/>
        <a:p>
          <a:endParaRPr lang="en-US"/>
        </a:p>
      </dgm:t>
    </dgm:pt>
    <dgm:pt modelId="{0481ED8E-F018-4B6D-9EED-CA1587B570AD}" type="sibTrans" cxnId="{D169AF5F-1FE5-4CED-BC51-D076F13DAE9E}">
      <dgm:prSet/>
      <dgm:spPr/>
      <dgm:t>
        <a:bodyPr/>
        <a:lstStyle/>
        <a:p>
          <a:endParaRPr lang="en-US"/>
        </a:p>
      </dgm:t>
    </dgm:pt>
    <dgm:pt modelId="{902CE25F-F2CC-4D46-9ACE-BD8457243131}">
      <dgm:prSet/>
      <dgm:spPr/>
      <dgm:t>
        <a:bodyPr/>
        <a:lstStyle/>
        <a:p>
          <a:r>
            <a:rPr lang="en-US" dirty="0" smtClean="0"/>
            <a:t>Experience Authentic Country Culture</a:t>
          </a:r>
          <a:endParaRPr lang="en-US" dirty="0"/>
        </a:p>
      </dgm:t>
    </dgm:pt>
    <dgm:pt modelId="{CDC02551-B9AE-45F7-9053-679CD98CD29E}" type="sibTrans" cxnId="{0887615D-AC08-4A8E-B059-C5E32BB1EB09}">
      <dgm:prSet/>
      <dgm:spPr/>
      <dgm:t>
        <a:bodyPr/>
        <a:lstStyle/>
        <a:p>
          <a:endParaRPr lang="en-US"/>
        </a:p>
      </dgm:t>
    </dgm:pt>
    <dgm:pt modelId="{9617F469-E811-4371-8DC5-4C95163DD2AE}" type="parTrans" cxnId="{0887615D-AC08-4A8E-B059-C5E32BB1EB09}">
      <dgm:prSet/>
      <dgm:spPr/>
      <dgm:t>
        <a:bodyPr/>
        <a:lstStyle/>
        <a:p>
          <a:endParaRPr lang="en-US"/>
        </a:p>
      </dgm:t>
    </dgm:pt>
    <dgm:pt modelId="{492C6800-8390-4CBD-ABFF-CD656FE6616F}" type="pres">
      <dgm:prSet presAssocID="{CEBB0682-149F-4146-942F-34093784B4C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AC9952-AFB7-4105-8ACA-AD9480795AA0}" type="pres">
      <dgm:prSet presAssocID="{D70F9EDF-BE66-4E4C-95AA-6ABAE6F9D0A6}" presName="composite" presStyleCnt="0"/>
      <dgm:spPr/>
    </dgm:pt>
    <dgm:pt modelId="{6859AC0C-7105-4DA0-AA4C-1C0F63DA8FB9}" type="pres">
      <dgm:prSet presAssocID="{D70F9EDF-BE66-4E4C-95AA-6ABAE6F9D0A6}" presName="parentText" presStyleLbl="alignNode1" presStyleIdx="0" presStyleCnt="4" custLinFactNeighborX="0" custLinFactNeighborY="-68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99047-3B37-432A-A193-CFAADC3D5BE1}" type="pres">
      <dgm:prSet presAssocID="{D70F9EDF-BE66-4E4C-95AA-6ABAE6F9D0A6}" presName="descendantText" presStyleLbl="alignAcc1" presStyleIdx="0" presStyleCnt="4" custLinFactNeighborX="-509" custLinFactNeighborY="4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50EC5-A756-4D68-B236-048A00E06691}" type="pres">
      <dgm:prSet presAssocID="{E807587C-178D-4E7D-BB02-11ECF3CD752A}" presName="sp" presStyleCnt="0"/>
      <dgm:spPr/>
    </dgm:pt>
    <dgm:pt modelId="{4715C832-520B-4F8D-A285-D224EC20B6C0}" type="pres">
      <dgm:prSet presAssocID="{C7F24E63-C66D-4940-9E41-E1A2F383C851}" presName="composite" presStyleCnt="0"/>
      <dgm:spPr/>
    </dgm:pt>
    <dgm:pt modelId="{FA672341-9839-459E-9CEE-17354B84B190}" type="pres">
      <dgm:prSet presAssocID="{C7F24E63-C66D-4940-9E41-E1A2F383C85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2BFE6-B233-4572-8CE3-45D01A228329}" type="pres">
      <dgm:prSet presAssocID="{C7F24E63-C66D-4940-9E41-E1A2F383C85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E2E0A-E85B-4225-AC16-5EA992E98DB9}" type="pres">
      <dgm:prSet presAssocID="{E096B4E8-489D-4D84-B2F8-B30DAE169E91}" presName="sp" presStyleCnt="0"/>
      <dgm:spPr/>
    </dgm:pt>
    <dgm:pt modelId="{41571F97-9929-4816-A406-AFE3CABEB289}" type="pres">
      <dgm:prSet presAssocID="{D5E6C622-11D1-478E-AEC5-9AAF5E1471C3}" presName="composite" presStyleCnt="0"/>
      <dgm:spPr/>
    </dgm:pt>
    <dgm:pt modelId="{061BE1BB-4F0E-4EBD-BDB5-92C92245F89C}" type="pres">
      <dgm:prSet presAssocID="{D5E6C622-11D1-478E-AEC5-9AAF5E1471C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EE10F-0D2E-4DD3-871C-02DFC4F837F2}" type="pres">
      <dgm:prSet presAssocID="{D5E6C622-11D1-478E-AEC5-9AAF5E1471C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5EBB6-FE3E-4551-A423-F14C90429C14}" type="pres">
      <dgm:prSet presAssocID="{0481ED8E-F018-4B6D-9EED-CA1587B570AD}" presName="sp" presStyleCnt="0"/>
      <dgm:spPr/>
    </dgm:pt>
    <dgm:pt modelId="{702793C3-5D5C-4837-85B2-A6396EE083E7}" type="pres">
      <dgm:prSet presAssocID="{54C00DCE-AADE-482E-B14C-8E3B3D66AC9E}" presName="composite" presStyleCnt="0"/>
      <dgm:spPr/>
    </dgm:pt>
    <dgm:pt modelId="{7304D210-E1B3-4307-BE3B-45CDFE89263A}" type="pres">
      <dgm:prSet presAssocID="{54C00DCE-AADE-482E-B14C-8E3B3D66AC9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A7B49-B300-4C83-97E6-6CC6E714DA24}" type="pres">
      <dgm:prSet presAssocID="{54C00DCE-AADE-482E-B14C-8E3B3D66AC9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323DCB-AB0C-4B60-9779-4AF801E34186}" srcId="{D70F9EDF-BE66-4E4C-95AA-6ABAE6F9D0A6}" destId="{D7136380-7AF0-4447-8B76-9A24BAE27830}" srcOrd="0" destOrd="0" parTransId="{3BA2B2B2-F5BB-4BF0-BAFF-B19CF147483B}" sibTransId="{1913BC04-E2FE-4A4E-ABC5-320DE05E6716}"/>
    <dgm:cxn modelId="{613DCE03-FB00-4FDB-B45A-7A2B54EEAEBC}" type="presOf" srcId="{D7136380-7AF0-4447-8B76-9A24BAE27830}" destId="{CEC99047-3B37-432A-A193-CFAADC3D5BE1}" srcOrd="0" destOrd="0" presId="urn:microsoft.com/office/officeart/2005/8/layout/chevron2"/>
    <dgm:cxn modelId="{09D76BCE-2132-4310-ABB1-FB65CF8A88B4}" type="presOf" srcId="{C7F24E63-C66D-4940-9E41-E1A2F383C851}" destId="{FA672341-9839-459E-9CEE-17354B84B190}" srcOrd="0" destOrd="0" presId="urn:microsoft.com/office/officeart/2005/8/layout/chevron2"/>
    <dgm:cxn modelId="{871F07A1-7BAB-42B5-A095-A7BF0BFE487B}" srcId="{CEBB0682-149F-4146-942F-34093784B4C2}" destId="{54C00DCE-AADE-482E-B14C-8E3B3D66AC9E}" srcOrd="3" destOrd="0" parTransId="{7F71EC4D-2E5F-4A7F-B1DA-A3DDBFA11F74}" sibTransId="{F1F8A6E7-0F25-48FB-8B44-EB033DF3C611}"/>
    <dgm:cxn modelId="{B9C17FF9-331F-400A-B678-72D3D491CC9C}" srcId="{CEBB0682-149F-4146-942F-34093784B4C2}" destId="{D70F9EDF-BE66-4E4C-95AA-6ABAE6F9D0A6}" srcOrd="0" destOrd="0" parTransId="{15C61523-CF26-43FB-A17F-6B100A386A80}" sibTransId="{E807587C-178D-4E7D-BB02-11ECF3CD752A}"/>
    <dgm:cxn modelId="{8E7A5595-E2F9-4AE2-9D65-A6953EDDD371}" srcId="{CEBB0682-149F-4146-942F-34093784B4C2}" destId="{C7F24E63-C66D-4940-9E41-E1A2F383C851}" srcOrd="1" destOrd="0" parTransId="{D2B96A84-2D7C-42F6-AE34-6D9341A2496D}" sibTransId="{E096B4E8-489D-4D84-B2F8-B30DAE169E91}"/>
    <dgm:cxn modelId="{6EF4CBF4-B622-412C-AA6D-25B6C9B0D3D3}" type="presOf" srcId="{CEBB0682-149F-4146-942F-34093784B4C2}" destId="{492C6800-8390-4CBD-ABFF-CD656FE6616F}" srcOrd="0" destOrd="0" presId="urn:microsoft.com/office/officeart/2005/8/layout/chevron2"/>
    <dgm:cxn modelId="{9BFECB60-5971-485B-8182-E1861DADAD28}" srcId="{C7F24E63-C66D-4940-9E41-E1A2F383C851}" destId="{AF459A6F-E179-47F7-873B-42B4FE6CACB6}" srcOrd="0" destOrd="0" parTransId="{8B687D33-C27E-4097-A9DE-6C95C501DBED}" sibTransId="{684A18DF-FD24-4F9D-B09A-C3E79BB3E1A4}"/>
    <dgm:cxn modelId="{FC9AF1BC-35A4-45D9-A6F7-281DC74D1F05}" type="presOf" srcId="{54C00DCE-AADE-482E-B14C-8E3B3D66AC9E}" destId="{7304D210-E1B3-4307-BE3B-45CDFE89263A}" srcOrd="0" destOrd="0" presId="urn:microsoft.com/office/officeart/2005/8/layout/chevron2"/>
    <dgm:cxn modelId="{0887615D-AC08-4A8E-B059-C5E32BB1EB09}" srcId="{D5E6C622-11D1-478E-AEC5-9AAF5E1471C3}" destId="{902CE25F-F2CC-4D46-9ACE-BD8457243131}" srcOrd="0" destOrd="0" parTransId="{9617F469-E811-4371-8DC5-4C95163DD2AE}" sibTransId="{CDC02551-B9AE-45F7-9053-679CD98CD29E}"/>
    <dgm:cxn modelId="{973F55A8-A6BD-4400-BB89-BD0F8E7FE35D}" type="presOf" srcId="{D5E6C622-11D1-478E-AEC5-9AAF5E1471C3}" destId="{061BE1BB-4F0E-4EBD-BDB5-92C92245F89C}" srcOrd="0" destOrd="0" presId="urn:microsoft.com/office/officeart/2005/8/layout/chevron2"/>
    <dgm:cxn modelId="{7EBEF757-E1D6-4730-A917-40481E9C4980}" type="presOf" srcId="{902CE25F-F2CC-4D46-9ACE-BD8457243131}" destId="{836EE10F-0D2E-4DD3-871C-02DFC4F837F2}" srcOrd="0" destOrd="0" presId="urn:microsoft.com/office/officeart/2005/8/layout/chevron2"/>
    <dgm:cxn modelId="{6CF952F1-6414-4D0F-8406-61D619DFAB85}" srcId="{54C00DCE-AADE-482E-B14C-8E3B3D66AC9E}" destId="{2385147F-7523-4403-8A8B-59A98C8F200E}" srcOrd="0" destOrd="0" parTransId="{808A97D7-38B3-4206-8A63-EF76F456CE05}" sibTransId="{B7AD584A-6F7C-4C92-A0FA-B454C677D29F}"/>
    <dgm:cxn modelId="{E1B086F1-80F0-4A07-BEBF-4D193EE19AE8}" type="presOf" srcId="{AF459A6F-E179-47F7-873B-42B4FE6CACB6}" destId="{93A2BFE6-B233-4572-8CE3-45D01A228329}" srcOrd="0" destOrd="0" presId="urn:microsoft.com/office/officeart/2005/8/layout/chevron2"/>
    <dgm:cxn modelId="{EB64227C-5E12-45C8-841A-89A915281C2A}" type="presOf" srcId="{2385147F-7523-4403-8A8B-59A98C8F200E}" destId="{EB2A7B49-B300-4C83-97E6-6CC6E714DA24}" srcOrd="0" destOrd="0" presId="urn:microsoft.com/office/officeart/2005/8/layout/chevron2"/>
    <dgm:cxn modelId="{5D2C5C94-2FBA-4502-8E8A-87BD8FECCDA0}" type="presOf" srcId="{D70F9EDF-BE66-4E4C-95AA-6ABAE6F9D0A6}" destId="{6859AC0C-7105-4DA0-AA4C-1C0F63DA8FB9}" srcOrd="0" destOrd="0" presId="urn:microsoft.com/office/officeart/2005/8/layout/chevron2"/>
    <dgm:cxn modelId="{D169AF5F-1FE5-4CED-BC51-D076F13DAE9E}" srcId="{CEBB0682-149F-4146-942F-34093784B4C2}" destId="{D5E6C622-11D1-478E-AEC5-9AAF5E1471C3}" srcOrd="2" destOrd="0" parTransId="{D4AB1BDF-23F2-4E84-BA6D-A3A152D12C38}" sibTransId="{0481ED8E-F018-4B6D-9EED-CA1587B570AD}"/>
    <dgm:cxn modelId="{4807CEBF-5894-4F01-88DA-A0135CA4C84A}" type="presParOf" srcId="{492C6800-8390-4CBD-ABFF-CD656FE6616F}" destId="{BAAC9952-AFB7-4105-8ACA-AD9480795AA0}" srcOrd="0" destOrd="0" presId="urn:microsoft.com/office/officeart/2005/8/layout/chevron2"/>
    <dgm:cxn modelId="{91EB9BFF-562E-4FB2-8378-9E34B62AF779}" type="presParOf" srcId="{BAAC9952-AFB7-4105-8ACA-AD9480795AA0}" destId="{6859AC0C-7105-4DA0-AA4C-1C0F63DA8FB9}" srcOrd="0" destOrd="0" presId="urn:microsoft.com/office/officeart/2005/8/layout/chevron2"/>
    <dgm:cxn modelId="{070CF4EA-6D7D-4123-B36B-FD7B86A6AA06}" type="presParOf" srcId="{BAAC9952-AFB7-4105-8ACA-AD9480795AA0}" destId="{CEC99047-3B37-432A-A193-CFAADC3D5BE1}" srcOrd="1" destOrd="0" presId="urn:microsoft.com/office/officeart/2005/8/layout/chevron2"/>
    <dgm:cxn modelId="{538F02EA-4E09-4A3E-A7A5-0CDB2B1FA66B}" type="presParOf" srcId="{492C6800-8390-4CBD-ABFF-CD656FE6616F}" destId="{64050EC5-A756-4D68-B236-048A00E06691}" srcOrd="1" destOrd="0" presId="urn:microsoft.com/office/officeart/2005/8/layout/chevron2"/>
    <dgm:cxn modelId="{68C9C552-8482-4653-BA5E-2B66DB1E62F6}" type="presParOf" srcId="{492C6800-8390-4CBD-ABFF-CD656FE6616F}" destId="{4715C832-520B-4F8D-A285-D224EC20B6C0}" srcOrd="2" destOrd="0" presId="urn:microsoft.com/office/officeart/2005/8/layout/chevron2"/>
    <dgm:cxn modelId="{21808396-82A8-4472-85DC-9F00DB756F87}" type="presParOf" srcId="{4715C832-520B-4F8D-A285-D224EC20B6C0}" destId="{FA672341-9839-459E-9CEE-17354B84B190}" srcOrd="0" destOrd="0" presId="urn:microsoft.com/office/officeart/2005/8/layout/chevron2"/>
    <dgm:cxn modelId="{F563D1BD-3900-4FC3-BECF-00F82FE041D7}" type="presParOf" srcId="{4715C832-520B-4F8D-A285-D224EC20B6C0}" destId="{93A2BFE6-B233-4572-8CE3-45D01A228329}" srcOrd="1" destOrd="0" presId="urn:microsoft.com/office/officeart/2005/8/layout/chevron2"/>
    <dgm:cxn modelId="{9409603C-490F-473D-A954-C66A99C8FD2A}" type="presParOf" srcId="{492C6800-8390-4CBD-ABFF-CD656FE6616F}" destId="{850E2E0A-E85B-4225-AC16-5EA992E98DB9}" srcOrd="3" destOrd="0" presId="urn:microsoft.com/office/officeart/2005/8/layout/chevron2"/>
    <dgm:cxn modelId="{B3E970F1-8DE5-4A97-B6C1-049A39EE7196}" type="presParOf" srcId="{492C6800-8390-4CBD-ABFF-CD656FE6616F}" destId="{41571F97-9929-4816-A406-AFE3CABEB289}" srcOrd="4" destOrd="0" presId="urn:microsoft.com/office/officeart/2005/8/layout/chevron2"/>
    <dgm:cxn modelId="{BD2D8740-A3CA-4733-9F22-E0D0F1678A4D}" type="presParOf" srcId="{41571F97-9929-4816-A406-AFE3CABEB289}" destId="{061BE1BB-4F0E-4EBD-BDB5-92C92245F89C}" srcOrd="0" destOrd="0" presId="urn:microsoft.com/office/officeart/2005/8/layout/chevron2"/>
    <dgm:cxn modelId="{582BB6B7-0BFB-4042-BA92-CF1C0BDD17A5}" type="presParOf" srcId="{41571F97-9929-4816-A406-AFE3CABEB289}" destId="{836EE10F-0D2E-4DD3-871C-02DFC4F837F2}" srcOrd="1" destOrd="0" presId="urn:microsoft.com/office/officeart/2005/8/layout/chevron2"/>
    <dgm:cxn modelId="{CA155B22-F6A1-4FDA-9633-219856CF1752}" type="presParOf" srcId="{492C6800-8390-4CBD-ABFF-CD656FE6616F}" destId="{B125EBB6-FE3E-4551-A423-F14C90429C14}" srcOrd="5" destOrd="0" presId="urn:microsoft.com/office/officeart/2005/8/layout/chevron2"/>
    <dgm:cxn modelId="{9FA15391-EB83-4990-9FE3-74CF977B4653}" type="presParOf" srcId="{492C6800-8390-4CBD-ABFF-CD656FE6616F}" destId="{702793C3-5D5C-4837-85B2-A6396EE083E7}" srcOrd="6" destOrd="0" presId="urn:microsoft.com/office/officeart/2005/8/layout/chevron2"/>
    <dgm:cxn modelId="{0D86EE15-80BD-4FB0-B85A-A3B3642C813B}" type="presParOf" srcId="{702793C3-5D5C-4837-85B2-A6396EE083E7}" destId="{7304D210-E1B3-4307-BE3B-45CDFE89263A}" srcOrd="0" destOrd="0" presId="urn:microsoft.com/office/officeart/2005/8/layout/chevron2"/>
    <dgm:cxn modelId="{52DC31D9-7A46-40B7-AD22-5A444BCA405E}" type="presParOf" srcId="{702793C3-5D5C-4837-85B2-A6396EE083E7}" destId="{EB2A7B49-B300-4C83-97E6-6CC6E714DA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B19995-938E-4436-9B62-85565E6487DF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EF974A-767B-4113-BE14-1454164E1247}">
      <dgm:prSet phldrT="[Text]"/>
      <dgm:spPr/>
      <dgm:t>
        <a:bodyPr/>
        <a:lstStyle/>
        <a:p>
          <a:r>
            <a:rPr lang="en-US" sz="3600" dirty="0" smtClean="0">
              <a:solidFill>
                <a:schemeClr val="tx1">
                  <a:lumMod val="75000"/>
                  <a:lumOff val="25000"/>
                </a:schemeClr>
              </a:solidFill>
            </a:rPr>
            <a:t>Partnership</a:t>
          </a:r>
          <a:endParaRPr lang="en-US" sz="3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4B90E91-B692-4171-812D-4EC5BF7DCAAB}" type="parTrans" cxnId="{4A6C8A8D-B99F-4432-8578-C50DA593FA31}">
      <dgm:prSet/>
      <dgm:spPr/>
      <dgm:t>
        <a:bodyPr/>
        <a:lstStyle/>
        <a:p>
          <a:endParaRPr lang="en-US"/>
        </a:p>
      </dgm:t>
    </dgm:pt>
    <dgm:pt modelId="{1E692AE2-67BF-4BCD-A684-D1E8B8044CD8}" type="sibTrans" cxnId="{4A6C8A8D-B99F-4432-8578-C50DA593FA31}">
      <dgm:prSet/>
      <dgm:spPr/>
      <dgm:t>
        <a:bodyPr/>
        <a:lstStyle/>
        <a:p>
          <a:endParaRPr lang="en-US"/>
        </a:p>
      </dgm:t>
    </dgm:pt>
    <dgm:pt modelId="{BD8C15E0-127F-4437-A8D0-A25D2D617C2F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Earn Points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1AD2F8E-A094-443D-84DD-DA758638F1FD}" type="parTrans" cxnId="{BF5FF635-90EB-45A1-A21E-00D107A5A5D5}">
      <dgm:prSet/>
      <dgm:spPr/>
      <dgm:t>
        <a:bodyPr/>
        <a:lstStyle/>
        <a:p>
          <a:endParaRPr lang="en-US"/>
        </a:p>
      </dgm:t>
    </dgm:pt>
    <dgm:pt modelId="{C2F464D7-1AA9-4691-A8D4-57AE26583F1F}" type="sibTrans" cxnId="{BF5FF635-90EB-45A1-A21E-00D107A5A5D5}">
      <dgm:prSet/>
      <dgm:spPr/>
      <dgm:t>
        <a:bodyPr/>
        <a:lstStyle/>
        <a:p>
          <a:endParaRPr lang="en-US"/>
        </a:p>
      </dgm:t>
    </dgm:pt>
    <dgm:pt modelId="{DACD8AEF-F0B3-41C3-9FB3-3B2EA45C0BE5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Achieve Status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0F18DE7-850D-4670-862F-4B019CDB21E3}" type="parTrans" cxnId="{D637F93D-D9B7-40DC-B6AE-A3C245041C16}">
      <dgm:prSet/>
      <dgm:spPr/>
      <dgm:t>
        <a:bodyPr/>
        <a:lstStyle/>
        <a:p>
          <a:endParaRPr lang="en-US"/>
        </a:p>
      </dgm:t>
    </dgm:pt>
    <dgm:pt modelId="{9B91C9E1-458E-4E04-903C-29C479BA908F}" type="sibTrans" cxnId="{D637F93D-D9B7-40DC-B6AE-A3C245041C16}">
      <dgm:prSet/>
      <dgm:spPr/>
      <dgm:t>
        <a:bodyPr/>
        <a:lstStyle/>
        <a:p>
          <a:endParaRPr lang="en-US"/>
        </a:p>
      </dgm:t>
    </dgm:pt>
    <dgm:pt modelId="{E67D6057-D09E-4751-908E-A0E7E9888699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Tourist</a:t>
          </a:r>
          <a:endParaRPr lang="en-US" sz="1400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E51148C-A23A-491D-8048-C914100D9FAB}" type="parTrans" cxnId="{E5077292-4993-45A0-AE55-F739FA62E88B}">
      <dgm:prSet/>
      <dgm:spPr/>
      <dgm:t>
        <a:bodyPr/>
        <a:lstStyle/>
        <a:p>
          <a:endParaRPr lang="en-US"/>
        </a:p>
      </dgm:t>
    </dgm:pt>
    <dgm:pt modelId="{41D0AA93-8269-405C-9597-19EC57316608}" type="sibTrans" cxnId="{E5077292-4993-45A0-AE55-F739FA62E88B}">
      <dgm:prSet/>
      <dgm:spPr/>
      <dgm:t>
        <a:bodyPr/>
        <a:lstStyle/>
        <a:p>
          <a:endParaRPr lang="en-US"/>
        </a:p>
      </dgm:t>
    </dgm:pt>
    <dgm:pt modelId="{2B936F01-3E63-42E3-A317-F9DE5FDCBE47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Hosting</a:t>
          </a:r>
          <a:r>
            <a:rPr lang="en-US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 = 25</a:t>
          </a:r>
          <a:endParaRPr lang="en-US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76BCAB1-13D8-4E61-8D9B-E2AAB84CBE75}" type="parTrans" cxnId="{4AC2982D-B52C-432A-8886-7DEF49851F6D}">
      <dgm:prSet/>
      <dgm:spPr/>
      <dgm:t>
        <a:bodyPr/>
        <a:lstStyle/>
        <a:p>
          <a:endParaRPr lang="en-US"/>
        </a:p>
      </dgm:t>
    </dgm:pt>
    <dgm:pt modelId="{4797E6E4-1795-4F30-BD8E-D0D432371792}" type="sibTrans" cxnId="{4AC2982D-B52C-432A-8886-7DEF49851F6D}">
      <dgm:prSet/>
      <dgm:spPr/>
      <dgm:t>
        <a:bodyPr/>
        <a:lstStyle/>
        <a:p>
          <a:endParaRPr lang="en-US"/>
        </a:p>
      </dgm:t>
    </dgm:pt>
    <dgm:pt modelId="{C4D0BCD2-5DE2-4E07-8FD5-EE0991ED8226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Traveling</a:t>
          </a:r>
          <a:r>
            <a:rPr lang="en-US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 = 5</a:t>
          </a:r>
          <a:endParaRPr lang="en-US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DAD125C-41FA-480D-89E0-0BD529165FF0}" type="parTrans" cxnId="{F9DCA8C9-2465-4659-AE55-7700E2C184B8}">
      <dgm:prSet/>
      <dgm:spPr/>
      <dgm:t>
        <a:bodyPr/>
        <a:lstStyle/>
        <a:p>
          <a:endParaRPr lang="en-US"/>
        </a:p>
      </dgm:t>
    </dgm:pt>
    <dgm:pt modelId="{BA43F34E-35EC-4547-93FA-140F75C97C05}" type="sibTrans" cxnId="{F9DCA8C9-2465-4659-AE55-7700E2C184B8}">
      <dgm:prSet/>
      <dgm:spPr/>
      <dgm:t>
        <a:bodyPr/>
        <a:lstStyle/>
        <a:p>
          <a:endParaRPr lang="en-US"/>
        </a:p>
      </dgm:t>
    </dgm:pt>
    <dgm:pt modelId="{C16C365D-26BD-451C-941A-9C57E052411F}">
      <dgm:prSet custT="1"/>
      <dgm:spPr/>
      <dgm:t>
        <a:bodyPr/>
        <a:lstStyle/>
        <a:p>
          <a:r>
            <a:rPr lang="en-US" sz="1600" dirty="0" smtClean="0"/>
            <a:t>Airline Company</a:t>
          </a:r>
          <a:endParaRPr lang="en-US" sz="1600" dirty="0"/>
        </a:p>
      </dgm:t>
    </dgm:pt>
    <dgm:pt modelId="{99A80FDF-7C78-4359-99D7-8755362D78B2}" type="parTrans" cxnId="{81CE2D2B-52F0-402F-A87B-B8DF56C93965}">
      <dgm:prSet/>
      <dgm:spPr/>
      <dgm:t>
        <a:bodyPr/>
        <a:lstStyle/>
        <a:p>
          <a:endParaRPr lang="en-US"/>
        </a:p>
      </dgm:t>
    </dgm:pt>
    <dgm:pt modelId="{BB366FC2-3C19-46BA-B57D-57398097EB3E}" type="sibTrans" cxnId="{81CE2D2B-52F0-402F-A87B-B8DF56C93965}">
      <dgm:prSet/>
      <dgm:spPr/>
      <dgm:t>
        <a:bodyPr/>
        <a:lstStyle/>
        <a:p>
          <a:endParaRPr lang="en-US"/>
        </a:p>
      </dgm:t>
    </dgm:pt>
    <dgm:pt modelId="{9084481A-AF4A-414B-A2EF-B172F8BBB57B}">
      <dgm:prSet custT="1"/>
      <dgm:spPr/>
      <dgm:t>
        <a:bodyPr/>
        <a:lstStyle/>
        <a:p>
          <a:r>
            <a:rPr lang="en-US" sz="1600" dirty="0" smtClean="0"/>
            <a:t>Multinational</a:t>
          </a:r>
          <a:endParaRPr lang="en-US" sz="1600" dirty="0"/>
        </a:p>
      </dgm:t>
    </dgm:pt>
    <dgm:pt modelId="{E03FB863-850F-48BA-90BC-264E5E93E94B}" type="parTrans" cxnId="{71F21ABA-0634-4912-9792-97AC1F5BE800}">
      <dgm:prSet/>
      <dgm:spPr/>
      <dgm:t>
        <a:bodyPr/>
        <a:lstStyle/>
        <a:p>
          <a:endParaRPr lang="en-US"/>
        </a:p>
      </dgm:t>
    </dgm:pt>
    <dgm:pt modelId="{BB5A4C10-2201-4731-A993-ED17B969CEDD}" type="sibTrans" cxnId="{71F21ABA-0634-4912-9792-97AC1F5BE800}">
      <dgm:prSet/>
      <dgm:spPr/>
      <dgm:t>
        <a:bodyPr/>
        <a:lstStyle/>
        <a:p>
          <a:endParaRPr lang="en-US"/>
        </a:p>
      </dgm:t>
    </dgm:pt>
    <dgm:pt modelId="{1F383805-E6F0-4D7F-B0A4-2972B34D8C6A}">
      <dgm:prSet custT="1"/>
      <dgm:spPr/>
      <dgm:t>
        <a:bodyPr/>
        <a:lstStyle/>
        <a:p>
          <a:r>
            <a:rPr lang="en-US" sz="1600" dirty="0" smtClean="0"/>
            <a:t>Discount Flights</a:t>
          </a:r>
          <a:endParaRPr lang="en-US" sz="1600" dirty="0"/>
        </a:p>
      </dgm:t>
    </dgm:pt>
    <dgm:pt modelId="{3FEACFA9-049A-4C85-B28B-633FBBF83E32}" type="parTrans" cxnId="{F379FEDB-952C-4527-AF7D-BCD47F8EFCCE}">
      <dgm:prSet/>
      <dgm:spPr/>
      <dgm:t>
        <a:bodyPr/>
        <a:lstStyle/>
        <a:p>
          <a:endParaRPr lang="en-US"/>
        </a:p>
      </dgm:t>
    </dgm:pt>
    <dgm:pt modelId="{92E07E62-5007-4E09-BF51-E8DE555D3B9F}" type="sibTrans" cxnId="{F379FEDB-952C-4527-AF7D-BCD47F8EFCCE}">
      <dgm:prSet/>
      <dgm:spPr/>
      <dgm:t>
        <a:bodyPr/>
        <a:lstStyle/>
        <a:p>
          <a:endParaRPr lang="en-US"/>
        </a:p>
      </dgm:t>
    </dgm:pt>
    <dgm:pt modelId="{22948E92-3A4C-4D2C-9DC0-A2E9AE41C038}">
      <dgm:prSet custT="1"/>
      <dgm:spPr/>
      <dgm:t>
        <a:bodyPr/>
        <a:lstStyle/>
        <a:p>
          <a:r>
            <a:rPr lang="en-US" sz="1600" dirty="0" err="1" smtClean="0"/>
            <a:t>SouthWest</a:t>
          </a:r>
          <a:endParaRPr lang="en-US" sz="1600" dirty="0"/>
        </a:p>
      </dgm:t>
    </dgm:pt>
    <dgm:pt modelId="{19325D12-4390-4ED5-8265-3AA0D9F4004F}" type="parTrans" cxnId="{A2A4D457-5480-4E33-88FC-53F1DCB125AA}">
      <dgm:prSet/>
      <dgm:spPr/>
      <dgm:t>
        <a:bodyPr/>
        <a:lstStyle/>
        <a:p>
          <a:endParaRPr lang="en-US"/>
        </a:p>
      </dgm:t>
    </dgm:pt>
    <dgm:pt modelId="{32B3EAA6-0E9F-406A-B870-5A47BCDF8761}" type="sibTrans" cxnId="{A2A4D457-5480-4E33-88FC-53F1DCB125AA}">
      <dgm:prSet/>
      <dgm:spPr/>
      <dgm:t>
        <a:bodyPr/>
        <a:lstStyle/>
        <a:p>
          <a:endParaRPr lang="en-US"/>
        </a:p>
      </dgm:t>
    </dgm:pt>
    <dgm:pt modelId="{2D0051CA-4EFC-42A8-A54A-7B0B9535289F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tx1">
                  <a:lumMod val="75000"/>
                  <a:lumOff val="25000"/>
                </a:schemeClr>
              </a:solidFill>
            </a:rPr>
            <a:t>Host Biased</a:t>
          </a:r>
          <a:endParaRPr lang="en-US" sz="16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57FF6C3-A8AB-4E06-99B9-F49466AC59ED}" type="parTrans" cxnId="{C0AB68FD-0CB8-4C0C-B026-1A7317A54DF2}">
      <dgm:prSet/>
      <dgm:spPr/>
      <dgm:t>
        <a:bodyPr/>
        <a:lstStyle/>
        <a:p>
          <a:endParaRPr lang="en-US"/>
        </a:p>
      </dgm:t>
    </dgm:pt>
    <dgm:pt modelId="{A69B7764-6ED0-4FF6-9AC4-7CA87247890A}" type="sibTrans" cxnId="{C0AB68FD-0CB8-4C0C-B026-1A7317A54DF2}">
      <dgm:prSet/>
      <dgm:spPr/>
      <dgm:t>
        <a:bodyPr/>
        <a:lstStyle/>
        <a:p>
          <a:endParaRPr lang="en-US"/>
        </a:p>
      </dgm:t>
    </dgm:pt>
    <dgm:pt modelId="{5BC41682-1743-4102-85A9-559CD2E2AC18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Adventurist</a:t>
          </a:r>
          <a:endParaRPr lang="en-US" sz="1600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D7EB4F5-3F1C-4E25-9025-42D147E7448F}" type="parTrans" cxnId="{5E3B6B5F-8D87-4D28-9A5E-D672D8EE7149}">
      <dgm:prSet/>
      <dgm:spPr/>
      <dgm:t>
        <a:bodyPr/>
        <a:lstStyle/>
        <a:p>
          <a:endParaRPr lang="en-US"/>
        </a:p>
      </dgm:t>
    </dgm:pt>
    <dgm:pt modelId="{C6D3D51B-A5FF-4810-BD2B-C4702E6A95BF}" type="sibTrans" cxnId="{5E3B6B5F-8D87-4D28-9A5E-D672D8EE7149}">
      <dgm:prSet/>
      <dgm:spPr/>
      <dgm:t>
        <a:bodyPr/>
        <a:lstStyle/>
        <a:p>
          <a:endParaRPr lang="en-US"/>
        </a:p>
      </dgm:t>
    </dgm:pt>
    <dgm:pt modelId="{C4CAE7AB-C69A-4E17-84B4-40F4E668A3EA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Voyager</a:t>
          </a:r>
          <a:endParaRPr lang="en-US" sz="1600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6A3085A-2DE6-4568-AA8C-85F3C8AF5B73}" type="parTrans" cxnId="{4C5A3BC6-07A4-4490-85F2-D6E0993E33F4}">
      <dgm:prSet/>
      <dgm:spPr/>
      <dgm:t>
        <a:bodyPr/>
        <a:lstStyle/>
        <a:p>
          <a:endParaRPr lang="en-US"/>
        </a:p>
      </dgm:t>
    </dgm:pt>
    <dgm:pt modelId="{433EFEBF-AA7F-41ED-90C7-F87F0C3E5F66}" type="sibTrans" cxnId="{4C5A3BC6-07A4-4490-85F2-D6E0993E33F4}">
      <dgm:prSet/>
      <dgm:spPr/>
      <dgm:t>
        <a:bodyPr/>
        <a:lstStyle/>
        <a:p>
          <a:endParaRPr lang="en-US"/>
        </a:p>
      </dgm:t>
    </dgm:pt>
    <dgm:pt modelId="{F83687D4-28E9-4742-874F-528C11A4287A}">
      <dgm:prSet phldrT="[Text]" custT="1"/>
      <dgm:spPr/>
      <dgm:t>
        <a:bodyPr/>
        <a:lstStyle/>
        <a:p>
          <a:r>
            <a:rPr lang="en-US" sz="1600" b="0" dirty="0" smtClean="0">
              <a:solidFill>
                <a:schemeClr val="tx1">
                  <a:lumMod val="75000"/>
                  <a:lumOff val="25000"/>
                </a:schemeClr>
              </a:solidFill>
            </a:rPr>
            <a:t>World Traveler</a:t>
          </a:r>
          <a:endParaRPr lang="en-US" sz="1600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E9223F2-CB84-4F24-AE13-3E8432A464C4}" type="parTrans" cxnId="{CA188B1C-E878-46DA-AE15-BCCC6E57766B}">
      <dgm:prSet/>
      <dgm:spPr/>
      <dgm:t>
        <a:bodyPr/>
        <a:lstStyle/>
        <a:p>
          <a:endParaRPr lang="en-US"/>
        </a:p>
      </dgm:t>
    </dgm:pt>
    <dgm:pt modelId="{B71353BB-003B-4DC7-89B1-3B82D4E3EB45}" type="sibTrans" cxnId="{CA188B1C-E878-46DA-AE15-BCCC6E57766B}">
      <dgm:prSet/>
      <dgm:spPr/>
      <dgm:t>
        <a:bodyPr/>
        <a:lstStyle/>
        <a:p>
          <a:endParaRPr lang="en-US"/>
        </a:p>
      </dgm:t>
    </dgm:pt>
    <dgm:pt modelId="{C094AC6D-6B44-4807-8CE3-7065E406531F}" type="pres">
      <dgm:prSet presAssocID="{49B19995-938E-4436-9B62-85565E6487D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606AD2D-865A-4816-83C0-AF7B8710F737}" type="pres">
      <dgm:prSet presAssocID="{A9EF974A-767B-4113-BE14-1454164E1247}" presName="root" presStyleCnt="0">
        <dgm:presLayoutVars>
          <dgm:chMax/>
          <dgm:chPref/>
        </dgm:presLayoutVars>
      </dgm:prSet>
      <dgm:spPr/>
    </dgm:pt>
    <dgm:pt modelId="{B56897FB-B067-4F40-BFEA-70CECD3E62C7}" type="pres">
      <dgm:prSet presAssocID="{A9EF974A-767B-4113-BE14-1454164E1247}" presName="rootComposite" presStyleCnt="0">
        <dgm:presLayoutVars/>
      </dgm:prSet>
      <dgm:spPr/>
    </dgm:pt>
    <dgm:pt modelId="{D910DA9A-0ECA-415E-8756-F5AC2619DB81}" type="pres">
      <dgm:prSet presAssocID="{A9EF974A-767B-4113-BE14-1454164E1247}" presName="ParentAccent" presStyleLbl="alignNode1" presStyleIdx="0" presStyleCnt="3"/>
      <dgm:spPr/>
    </dgm:pt>
    <dgm:pt modelId="{9A9EC4C4-34E8-48B1-A02D-D2C46BDF434A}" type="pres">
      <dgm:prSet presAssocID="{A9EF974A-767B-4113-BE14-1454164E1247}" presName="ParentSmallAccent" presStyleLbl="fgAcc1" presStyleIdx="0" presStyleCnt="3"/>
      <dgm:spPr/>
    </dgm:pt>
    <dgm:pt modelId="{7BD2F111-22A3-4E9C-AB40-7DE8D969B1FE}" type="pres">
      <dgm:prSet presAssocID="{A9EF974A-767B-4113-BE14-1454164E1247}" presName="Parent" presStyleLbl="revTx" presStyleIdx="0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55187-0A57-4FA4-9D30-0391D238FA82}" type="pres">
      <dgm:prSet presAssocID="{A9EF974A-767B-4113-BE14-1454164E1247}" presName="childShape" presStyleCnt="0">
        <dgm:presLayoutVars>
          <dgm:chMax val="0"/>
          <dgm:chPref val="0"/>
        </dgm:presLayoutVars>
      </dgm:prSet>
      <dgm:spPr/>
    </dgm:pt>
    <dgm:pt modelId="{7C2EA487-1D53-479F-A6F9-B2028FF203B3}" type="pres">
      <dgm:prSet presAssocID="{C16C365D-26BD-451C-941A-9C57E052411F}" presName="childComposite" presStyleCnt="0">
        <dgm:presLayoutVars>
          <dgm:chMax val="0"/>
          <dgm:chPref val="0"/>
        </dgm:presLayoutVars>
      </dgm:prSet>
      <dgm:spPr/>
    </dgm:pt>
    <dgm:pt modelId="{8DEB8941-EA61-4DDA-9FFF-ACE98D73D89F}" type="pres">
      <dgm:prSet presAssocID="{C16C365D-26BD-451C-941A-9C57E052411F}" presName="ChildAccent" presStyleLbl="solidFgAcc1" presStyleIdx="0" presStyleCnt="11"/>
      <dgm:spPr/>
    </dgm:pt>
    <dgm:pt modelId="{BD4FE7CA-2990-422A-BA4A-95A1832FCC93}" type="pres">
      <dgm:prSet presAssocID="{C16C365D-26BD-451C-941A-9C57E052411F}" presName="Child" presStyleLbl="revTx" presStyleIdx="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4EC68-2502-4557-A3BF-F1D3C95F47EF}" type="pres">
      <dgm:prSet presAssocID="{9084481A-AF4A-414B-A2EF-B172F8BBB57B}" presName="childComposite" presStyleCnt="0">
        <dgm:presLayoutVars>
          <dgm:chMax val="0"/>
          <dgm:chPref val="0"/>
        </dgm:presLayoutVars>
      </dgm:prSet>
      <dgm:spPr/>
    </dgm:pt>
    <dgm:pt modelId="{3636F5BA-37B7-4E07-AD1F-A9B63698E9C3}" type="pres">
      <dgm:prSet presAssocID="{9084481A-AF4A-414B-A2EF-B172F8BBB57B}" presName="ChildAccent" presStyleLbl="solidFgAcc1" presStyleIdx="1" presStyleCnt="11"/>
      <dgm:spPr/>
    </dgm:pt>
    <dgm:pt modelId="{652CDE51-22E6-44DF-B4CE-7363F811EDE7}" type="pres">
      <dgm:prSet presAssocID="{9084481A-AF4A-414B-A2EF-B172F8BBB57B}" presName="Child" presStyleLbl="revTx" presStyleIdx="2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C626D-50CA-4381-AB8A-885F24C09A72}" type="pres">
      <dgm:prSet presAssocID="{1F383805-E6F0-4D7F-B0A4-2972B34D8C6A}" presName="childComposite" presStyleCnt="0">
        <dgm:presLayoutVars>
          <dgm:chMax val="0"/>
          <dgm:chPref val="0"/>
        </dgm:presLayoutVars>
      </dgm:prSet>
      <dgm:spPr/>
    </dgm:pt>
    <dgm:pt modelId="{E9B0825D-E6FF-4CF1-9CD3-64F3B661FFD7}" type="pres">
      <dgm:prSet presAssocID="{1F383805-E6F0-4D7F-B0A4-2972B34D8C6A}" presName="ChildAccent" presStyleLbl="solidFgAcc1" presStyleIdx="2" presStyleCnt="11"/>
      <dgm:spPr/>
    </dgm:pt>
    <dgm:pt modelId="{6748A0B2-3C73-4461-AF07-F8CAD9E693AF}" type="pres">
      <dgm:prSet presAssocID="{1F383805-E6F0-4D7F-B0A4-2972B34D8C6A}" presName="Child" presStyleLbl="revTx" presStyleIdx="3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427E88-9F1D-4361-949F-99D612073C30}" type="pres">
      <dgm:prSet presAssocID="{22948E92-3A4C-4D2C-9DC0-A2E9AE41C038}" presName="childComposite" presStyleCnt="0">
        <dgm:presLayoutVars>
          <dgm:chMax val="0"/>
          <dgm:chPref val="0"/>
        </dgm:presLayoutVars>
      </dgm:prSet>
      <dgm:spPr/>
    </dgm:pt>
    <dgm:pt modelId="{6679EDCE-E531-4D58-889F-88A4C22409AD}" type="pres">
      <dgm:prSet presAssocID="{22948E92-3A4C-4D2C-9DC0-A2E9AE41C038}" presName="ChildAccent" presStyleLbl="solidFgAcc1" presStyleIdx="3" presStyleCnt="11"/>
      <dgm:spPr/>
    </dgm:pt>
    <dgm:pt modelId="{6101F1D8-818B-4D3C-A28C-1F2E21A697E5}" type="pres">
      <dgm:prSet presAssocID="{22948E92-3A4C-4D2C-9DC0-A2E9AE41C038}" presName="Child" presStyleLbl="revTx" presStyleIdx="4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59DC8-8A90-4FF7-A901-6EAF7B681511}" type="pres">
      <dgm:prSet presAssocID="{BD8C15E0-127F-4437-A8D0-A25D2D617C2F}" presName="root" presStyleCnt="0">
        <dgm:presLayoutVars>
          <dgm:chMax/>
          <dgm:chPref/>
        </dgm:presLayoutVars>
      </dgm:prSet>
      <dgm:spPr/>
    </dgm:pt>
    <dgm:pt modelId="{DEF4D6C8-4672-44C2-AE66-FCC6D9679B7C}" type="pres">
      <dgm:prSet presAssocID="{BD8C15E0-127F-4437-A8D0-A25D2D617C2F}" presName="rootComposite" presStyleCnt="0">
        <dgm:presLayoutVars/>
      </dgm:prSet>
      <dgm:spPr/>
    </dgm:pt>
    <dgm:pt modelId="{5B77A843-B736-4E8D-B811-F13865EAECC3}" type="pres">
      <dgm:prSet presAssocID="{BD8C15E0-127F-4437-A8D0-A25D2D617C2F}" presName="ParentAccent" presStyleLbl="alignNode1" presStyleIdx="1" presStyleCnt="3"/>
      <dgm:spPr/>
    </dgm:pt>
    <dgm:pt modelId="{4E9A7A9A-72CC-4F62-A2A6-DEA8E1E2353D}" type="pres">
      <dgm:prSet presAssocID="{BD8C15E0-127F-4437-A8D0-A25D2D617C2F}" presName="ParentSmallAccent" presStyleLbl="fgAcc1" presStyleIdx="1" presStyleCnt="3"/>
      <dgm:spPr/>
    </dgm:pt>
    <dgm:pt modelId="{3ECF3CAE-DED0-4F8A-B04E-185A246DD9A0}" type="pres">
      <dgm:prSet presAssocID="{BD8C15E0-127F-4437-A8D0-A25D2D617C2F}" presName="Parent" presStyleLbl="revTx" presStyleIdx="5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D90EE-1DD7-478D-A06E-2457A8941A0B}" type="pres">
      <dgm:prSet presAssocID="{BD8C15E0-127F-4437-A8D0-A25D2D617C2F}" presName="childShape" presStyleCnt="0">
        <dgm:presLayoutVars>
          <dgm:chMax val="0"/>
          <dgm:chPref val="0"/>
        </dgm:presLayoutVars>
      </dgm:prSet>
      <dgm:spPr/>
    </dgm:pt>
    <dgm:pt modelId="{DA112879-DEDB-48F7-B65A-BE23CA4E2077}" type="pres">
      <dgm:prSet presAssocID="{2D0051CA-4EFC-42A8-A54A-7B0B9535289F}" presName="childComposite" presStyleCnt="0">
        <dgm:presLayoutVars>
          <dgm:chMax val="0"/>
          <dgm:chPref val="0"/>
        </dgm:presLayoutVars>
      </dgm:prSet>
      <dgm:spPr/>
    </dgm:pt>
    <dgm:pt modelId="{DC06B550-5163-4198-8A44-EB61BB354FBC}" type="pres">
      <dgm:prSet presAssocID="{2D0051CA-4EFC-42A8-A54A-7B0B9535289F}" presName="ChildAccent" presStyleLbl="solidFgAcc1" presStyleIdx="4" presStyleCnt="11"/>
      <dgm:spPr/>
    </dgm:pt>
    <dgm:pt modelId="{0486A899-23E9-4DF6-B45B-D1F2D549F21C}" type="pres">
      <dgm:prSet presAssocID="{2D0051CA-4EFC-42A8-A54A-7B0B9535289F}" presName="Child" presStyleLbl="revTx" presStyleIdx="6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965E1-2428-4CB4-A5DA-9DB72A3911B5}" type="pres">
      <dgm:prSet presAssocID="{2B936F01-3E63-42E3-A317-F9DE5FDCBE47}" presName="childComposite" presStyleCnt="0">
        <dgm:presLayoutVars>
          <dgm:chMax val="0"/>
          <dgm:chPref val="0"/>
        </dgm:presLayoutVars>
      </dgm:prSet>
      <dgm:spPr/>
    </dgm:pt>
    <dgm:pt modelId="{ADDC1E04-B69F-484F-B4AB-66CA8EA0AE47}" type="pres">
      <dgm:prSet presAssocID="{2B936F01-3E63-42E3-A317-F9DE5FDCBE47}" presName="ChildAccent" presStyleLbl="solidFgAcc1" presStyleIdx="5" presStyleCnt="11"/>
      <dgm:spPr/>
    </dgm:pt>
    <dgm:pt modelId="{5C93F5A5-45C5-45E2-8130-59E35905F888}" type="pres">
      <dgm:prSet presAssocID="{2B936F01-3E63-42E3-A317-F9DE5FDCBE47}" presName="Child" presStyleLbl="revTx" presStyleIdx="7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E2131-99C9-482C-A841-802AD4BF772A}" type="pres">
      <dgm:prSet presAssocID="{C4D0BCD2-5DE2-4E07-8FD5-EE0991ED8226}" presName="childComposite" presStyleCnt="0">
        <dgm:presLayoutVars>
          <dgm:chMax val="0"/>
          <dgm:chPref val="0"/>
        </dgm:presLayoutVars>
      </dgm:prSet>
      <dgm:spPr/>
    </dgm:pt>
    <dgm:pt modelId="{D4ABF324-954A-4AC2-AB75-DC3CB47D78BF}" type="pres">
      <dgm:prSet presAssocID="{C4D0BCD2-5DE2-4E07-8FD5-EE0991ED8226}" presName="ChildAccent" presStyleLbl="solidFgAcc1" presStyleIdx="6" presStyleCnt="11"/>
      <dgm:spPr/>
    </dgm:pt>
    <dgm:pt modelId="{8C759A5F-B3E7-4AB1-A634-61B713EE330C}" type="pres">
      <dgm:prSet presAssocID="{C4D0BCD2-5DE2-4E07-8FD5-EE0991ED8226}" presName="Child" presStyleLbl="revTx" presStyleIdx="8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5C822-6FFE-40C8-8CB5-8544EBD54242}" type="pres">
      <dgm:prSet presAssocID="{DACD8AEF-F0B3-41C3-9FB3-3B2EA45C0BE5}" presName="root" presStyleCnt="0">
        <dgm:presLayoutVars>
          <dgm:chMax/>
          <dgm:chPref/>
        </dgm:presLayoutVars>
      </dgm:prSet>
      <dgm:spPr/>
    </dgm:pt>
    <dgm:pt modelId="{2A069E70-3BC3-483E-890A-1AEE639EF946}" type="pres">
      <dgm:prSet presAssocID="{DACD8AEF-F0B3-41C3-9FB3-3B2EA45C0BE5}" presName="rootComposite" presStyleCnt="0">
        <dgm:presLayoutVars/>
      </dgm:prSet>
      <dgm:spPr/>
    </dgm:pt>
    <dgm:pt modelId="{B627AA17-66EB-41C2-9582-DB9D38455EF7}" type="pres">
      <dgm:prSet presAssocID="{DACD8AEF-F0B3-41C3-9FB3-3B2EA45C0BE5}" presName="ParentAccent" presStyleLbl="alignNode1" presStyleIdx="2" presStyleCnt="3"/>
      <dgm:spPr/>
    </dgm:pt>
    <dgm:pt modelId="{CBD482EF-A4B3-4069-86B5-DB6EE8583928}" type="pres">
      <dgm:prSet presAssocID="{DACD8AEF-F0B3-41C3-9FB3-3B2EA45C0BE5}" presName="ParentSmallAccent" presStyleLbl="fgAcc1" presStyleIdx="2" presStyleCnt="3"/>
      <dgm:spPr/>
    </dgm:pt>
    <dgm:pt modelId="{C37067FA-7F08-4A08-A410-F283D5FA094A}" type="pres">
      <dgm:prSet presAssocID="{DACD8AEF-F0B3-41C3-9FB3-3B2EA45C0BE5}" presName="Parent" presStyleLbl="revTx" presStyleIdx="9" presStyleCnt="1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D4553-0490-4D3F-83B1-62BF22CA9185}" type="pres">
      <dgm:prSet presAssocID="{DACD8AEF-F0B3-41C3-9FB3-3B2EA45C0BE5}" presName="childShape" presStyleCnt="0">
        <dgm:presLayoutVars>
          <dgm:chMax val="0"/>
          <dgm:chPref val="0"/>
        </dgm:presLayoutVars>
      </dgm:prSet>
      <dgm:spPr/>
    </dgm:pt>
    <dgm:pt modelId="{0362F0AF-B29E-4309-9D3E-A6988C550CBD}" type="pres">
      <dgm:prSet presAssocID="{E67D6057-D09E-4751-908E-A0E7E9888699}" presName="childComposite" presStyleCnt="0">
        <dgm:presLayoutVars>
          <dgm:chMax val="0"/>
          <dgm:chPref val="0"/>
        </dgm:presLayoutVars>
      </dgm:prSet>
      <dgm:spPr/>
    </dgm:pt>
    <dgm:pt modelId="{63F192DE-38B5-49C1-96C4-DD1D8F79FED5}" type="pres">
      <dgm:prSet presAssocID="{E67D6057-D09E-4751-908E-A0E7E9888699}" presName="ChildAccent" presStyleLbl="solidFgAcc1" presStyleIdx="7" presStyleCnt="11"/>
      <dgm:spPr/>
    </dgm:pt>
    <dgm:pt modelId="{A950B89F-063F-4322-A0E9-611D0F1EBB49}" type="pres">
      <dgm:prSet presAssocID="{E67D6057-D09E-4751-908E-A0E7E9888699}" presName="Child" presStyleLbl="revTx" presStyleIdx="10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24BA1-57C1-4560-A3DE-2414B69C5234}" type="pres">
      <dgm:prSet presAssocID="{5BC41682-1743-4102-85A9-559CD2E2AC18}" presName="childComposite" presStyleCnt="0">
        <dgm:presLayoutVars>
          <dgm:chMax val="0"/>
          <dgm:chPref val="0"/>
        </dgm:presLayoutVars>
      </dgm:prSet>
      <dgm:spPr/>
    </dgm:pt>
    <dgm:pt modelId="{690E01E8-E9D2-40A0-8489-6621DF928A58}" type="pres">
      <dgm:prSet presAssocID="{5BC41682-1743-4102-85A9-559CD2E2AC18}" presName="ChildAccent" presStyleLbl="solidFgAcc1" presStyleIdx="8" presStyleCnt="11"/>
      <dgm:spPr/>
    </dgm:pt>
    <dgm:pt modelId="{3787B5B0-7784-41D0-86F5-F0F3AD7ABAEC}" type="pres">
      <dgm:prSet presAssocID="{5BC41682-1743-4102-85A9-559CD2E2AC18}" presName="Child" presStyleLbl="revTx" presStyleIdx="1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A0485-C26E-488D-ADD6-4930CEB18522}" type="pres">
      <dgm:prSet presAssocID="{C4CAE7AB-C69A-4E17-84B4-40F4E668A3EA}" presName="childComposite" presStyleCnt="0">
        <dgm:presLayoutVars>
          <dgm:chMax val="0"/>
          <dgm:chPref val="0"/>
        </dgm:presLayoutVars>
      </dgm:prSet>
      <dgm:spPr/>
    </dgm:pt>
    <dgm:pt modelId="{590BD874-7B98-4592-9875-96B55D064C43}" type="pres">
      <dgm:prSet presAssocID="{C4CAE7AB-C69A-4E17-84B4-40F4E668A3EA}" presName="ChildAccent" presStyleLbl="solidFgAcc1" presStyleIdx="9" presStyleCnt="11"/>
      <dgm:spPr/>
    </dgm:pt>
    <dgm:pt modelId="{DE4E60C4-0688-40B9-9C6B-81F3A222EEC9}" type="pres">
      <dgm:prSet presAssocID="{C4CAE7AB-C69A-4E17-84B4-40F4E668A3EA}" presName="Child" presStyleLbl="revTx" presStyleIdx="12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C57E9-5CC1-4E68-86EC-FA4D0DB3C9B6}" type="pres">
      <dgm:prSet presAssocID="{F83687D4-28E9-4742-874F-528C11A4287A}" presName="childComposite" presStyleCnt="0">
        <dgm:presLayoutVars>
          <dgm:chMax val="0"/>
          <dgm:chPref val="0"/>
        </dgm:presLayoutVars>
      </dgm:prSet>
      <dgm:spPr/>
    </dgm:pt>
    <dgm:pt modelId="{EB85D67A-AD7E-49BB-B976-5C5263E06C30}" type="pres">
      <dgm:prSet presAssocID="{F83687D4-28E9-4742-874F-528C11A4287A}" presName="ChildAccent" presStyleLbl="solidFgAcc1" presStyleIdx="10" presStyleCnt="11"/>
      <dgm:spPr/>
    </dgm:pt>
    <dgm:pt modelId="{373901D9-692E-4169-A7BB-3B7B7B13694B}" type="pres">
      <dgm:prSet presAssocID="{F83687D4-28E9-4742-874F-528C11A4287A}" presName="Child" presStyleLbl="revTx" presStyleIdx="13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36C319-2988-4A44-A500-951C8D89E66D}" type="presOf" srcId="{A9EF974A-767B-4113-BE14-1454164E1247}" destId="{7BD2F111-22A3-4E9C-AB40-7DE8D969B1FE}" srcOrd="0" destOrd="0" presId="urn:microsoft.com/office/officeart/2008/layout/SquareAccentList"/>
    <dgm:cxn modelId="{F379FEDB-952C-4527-AF7D-BCD47F8EFCCE}" srcId="{A9EF974A-767B-4113-BE14-1454164E1247}" destId="{1F383805-E6F0-4D7F-B0A4-2972B34D8C6A}" srcOrd="2" destOrd="0" parTransId="{3FEACFA9-049A-4C85-B28B-633FBBF83E32}" sibTransId="{92E07E62-5007-4E09-BF51-E8DE555D3B9F}"/>
    <dgm:cxn modelId="{81CE2D2B-52F0-402F-A87B-B8DF56C93965}" srcId="{A9EF974A-767B-4113-BE14-1454164E1247}" destId="{C16C365D-26BD-451C-941A-9C57E052411F}" srcOrd="0" destOrd="0" parTransId="{99A80FDF-7C78-4359-99D7-8755362D78B2}" sibTransId="{BB366FC2-3C19-46BA-B57D-57398097EB3E}"/>
    <dgm:cxn modelId="{DEE9D932-EEA9-43B9-8E36-3A98BC1D40FC}" type="presOf" srcId="{E67D6057-D09E-4751-908E-A0E7E9888699}" destId="{A950B89F-063F-4322-A0E9-611D0F1EBB49}" srcOrd="0" destOrd="0" presId="urn:microsoft.com/office/officeart/2008/layout/SquareAccentList"/>
    <dgm:cxn modelId="{99CFD282-6346-42D3-8A6E-9FAD41D705C0}" type="presOf" srcId="{2B936F01-3E63-42E3-A317-F9DE5FDCBE47}" destId="{5C93F5A5-45C5-45E2-8130-59E35905F888}" srcOrd="0" destOrd="0" presId="urn:microsoft.com/office/officeart/2008/layout/SquareAccentList"/>
    <dgm:cxn modelId="{E5077292-4993-45A0-AE55-F739FA62E88B}" srcId="{DACD8AEF-F0B3-41C3-9FB3-3B2EA45C0BE5}" destId="{E67D6057-D09E-4751-908E-A0E7E9888699}" srcOrd="0" destOrd="0" parTransId="{6E51148C-A23A-491D-8048-C914100D9FAB}" sibTransId="{41D0AA93-8269-405C-9597-19EC57316608}"/>
    <dgm:cxn modelId="{E967644D-3ACB-43DA-946F-5C30114E96F6}" type="presOf" srcId="{DACD8AEF-F0B3-41C3-9FB3-3B2EA45C0BE5}" destId="{C37067FA-7F08-4A08-A410-F283D5FA094A}" srcOrd="0" destOrd="0" presId="urn:microsoft.com/office/officeart/2008/layout/SquareAccentList"/>
    <dgm:cxn modelId="{F9DCA8C9-2465-4659-AE55-7700E2C184B8}" srcId="{BD8C15E0-127F-4437-A8D0-A25D2D617C2F}" destId="{C4D0BCD2-5DE2-4E07-8FD5-EE0991ED8226}" srcOrd="2" destOrd="0" parTransId="{4DAD125C-41FA-480D-89E0-0BD529165FF0}" sibTransId="{BA43F34E-35EC-4547-93FA-140F75C97C05}"/>
    <dgm:cxn modelId="{A2A4D457-5480-4E33-88FC-53F1DCB125AA}" srcId="{A9EF974A-767B-4113-BE14-1454164E1247}" destId="{22948E92-3A4C-4D2C-9DC0-A2E9AE41C038}" srcOrd="3" destOrd="0" parTransId="{19325D12-4390-4ED5-8265-3AA0D9F4004F}" sibTransId="{32B3EAA6-0E9F-406A-B870-5A47BCDF8761}"/>
    <dgm:cxn modelId="{35084061-BA43-41D7-BC38-B2978CD2A4B9}" type="presOf" srcId="{C4CAE7AB-C69A-4E17-84B4-40F4E668A3EA}" destId="{DE4E60C4-0688-40B9-9C6B-81F3A222EEC9}" srcOrd="0" destOrd="0" presId="urn:microsoft.com/office/officeart/2008/layout/SquareAccentList"/>
    <dgm:cxn modelId="{4AC2982D-B52C-432A-8886-7DEF49851F6D}" srcId="{BD8C15E0-127F-4437-A8D0-A25D2D617C2F}" destId="{2B936F01-3E63-42E3-A317-F9DE5FDCBE47}" srcOrd="1" destOrd="0" parTransId="{B76BCAB1-13D8-4E61-8D9B-E2AAB84CBE75}" sibTransId="{4797E6E4-1795-4F30-BD8E-D0D432371792}"/>
    <dgm:cxn modelId="{81AAD5CA-697B-4394-B61F-684B2B5BC91C}" type="presOf" srcId="{22948E92-3A4C-4D2C-9DC0-A2E9AE41C038}" destId="{6101F1D8-818B-4D3C-A28C-1F2E21A697E5}" srcOrd="0" destOrd="0" presId="urn:microsoft.com/office/officeart/2008/layout/SquareAccentList"/>
    <dgm:cxn modelId="{5E3B6B5F-8D87-4D28-9A5E-D672D8EE7149}" srcId="{DACD8AEF-F0B3-41C3-9FB3-3B2EA45C0BE5}" destId="{5BC41682-1743-4102-85A9-559CD2E2AC18}" srcOrd="1" destOrd="0" parTransId="{9D7EB4F5-3F1C-4E25-9025-42D147E7448F}" sibTransId="{C6D3D51B-A5FF-4810-BD2B-C4702E6A95BF}"/>
    <dgm:cxn modelId="{8EED200D-1ED1-41D9-8D9E-8BE9B080551D}" type="presOf" srcId="{1F383805-E6F0-4D7F-B0A4-2972B34D8C6A}" destId="{6748A0B2-3C73-4461-AF07-F8CAD9E693AF}" srcOrd="0" destOrd="0" presId="urn:microsoft.com/office/officeart/2008/layout/SquareAccentList"/>
    <dgm:cxn modelId="{D637F93D-D9B7-40DC-B6AE-A3C245041C16}" srcId="{49B19995-938E-4436-9B62-85565E6487DF}" destId="{DACD8AEF-F0B3-41C3-9FB3-3B2EA45C0BE5}" srcOrd="2" destOrd="0" parTransId="{B0F18DE7-850D-4670-862F-4B019CDB21E3}" sibTransId="{9B91C9E1-458E-4E04-903C-29C479BA908F}"/>
    <dgm:cxn modelId="{4A6C8A8D-B99F-4432-8578-C50DA593FA31}" srcId="{49B19995-938E-4436-9B62-85565E6487DF}" destId="{A9EF974A-767B-4113-BE14-1454164E1247}" srcOrd="0" destOrd="0" parTransId="{44B90E91-B692-4171-812D-4EC5BF7DCAAB}" sibTransId="{1E692AE2-67BF-4BCD-A684-D1E8B8044CD8}"/>
    <dgm:cxn modelId="{4C5A3BC6-07A4-4490-85F2-D6E0993E33F4}" srcId="{DACD8AEF-F0B3-41C3-9FB3-3B2EA45C0BE5}" destId="{C4CAE7AB-C69A-4E17-84B4-40F4E668A3EA}" srcOrd="2" destOrd="0" parTransId="{36A3085A-2DE6-4568-AA8C-85F3C8AF5B73}" sibTransId="{433EFEBF-AA7F-41ED-90C7-F87F0C3E5F66}"/>
    <dgm:cxn modelId="{19625571-1E10-450F-90B3-AC99A93AB30B}" type="presOf" srcId="{5BC41682-1743-4102-85A9-559CD2E2AC18}" destId="{3787B5B0-7784-41D0-86F5-F0F3AD7ABAEC}" srcOrd="0" destOrd="0" presId="urn:microsoft.com/office/officeart/2008/layout/SquareAccentList"/>
    <dgm:cxn modelId="{F5E804D4-6B76-4958-AFB9-4D9BC2480B7C}" type="presOf" srcId="{F83687D4-28E9-4742-874F-528C11A4287A}" destId="{373901D9-692E-4169-A7BB-3B7B7B13694B}" srcOrd="0" destOrd="0" presId="urn:microsoft.com/office/officeart/2008/layout/SquareAccentList"/>
    <dgm:cxn modelId="{BF5FF635-90EB-45A1-A21E-00D107A5A5D5}" srcId="{49B19995-938E-4436-9B62-85565E6487DF}" destId="{BD8C15E0-127F-4437-A8D0-A25D2D617C2F}" srcOrd="1" destOrd="0" parTransId="{E1AD2F8E-A094-443D-84DD-DA758638F1FD}" sibTransId="{C2F464D7-1AA9-4691-A8D4-57AE26583F1F}"/>
    <dgm:cxn modelId="{0DC3C571-0C9D-49E4-A843-51CF51421B1E}" type="presOf" srcId="{BD8C15E0-127F-4437-A8D0-A25D2D617C2F}" destId="{3ECF3CAE-DED0-4F8A-B04E-185A246DD9A0}" srcOrd="0" destOrd="0" presId="urn:microsoft.com/office/officeart/2008/layout/SquareAccentList"/>
    <dgm:cxn modelId="{C0A6DEA8-C56C-4BA7-B691-EA10C7769D67}" type="presOf" srcId="{49B19995-938E-4436-9B62-85565E6487DF}" destId="{C094AC6D-6B44-4807-8CE3-7065E406531F}" srcOrd="0" destOrd="0" presId="urn:microsoft.com/office/officeart/2008/layout/SquareAccentList"/>
    <dgm:cxn modelId="{57ECBD1D-6176-42B6-A59C-A6FD4C1A0AFA}" type="presOf" srcId="{C16C365D-26BD-451C-941A-9C57E052411F}" destId="{BD4FE7CA-2990-422A-BA4A-95A1832FCC93}" srcOrd="0" destOrd="0" presId="urn:microsoft.com/office/officeart/2008/layout/SquareAccentList"/>
    <dgm:cxn modelId="{772E331A-9661-42F1-A442-839B71E4E8ED}" type="presOf" srcId="{C4D0BCD2-5DE2-4E07-8FD5-EE0991ED8226}" destId="{8C759A5F-B3E7-4AB1-A634-61B713EE330C}" srcOrd="0" destOrd="0" presId="urn:microsoft.com/office/officeart/2008/layout/SquareAccentList"/>
    <dgm:cxn modelId="{CA188B1C-E878-46DA-AE15-BCCC6E57766B}" srcId="{DACD8AEF-F0B3-41C3-9FB3-3B2EA45C0BE5}" destId="{F83687D4-28E9-4742-874F-528C11A4287A}" srcOrd="3" destOrd="0" parTransId="{BE9223F2-CB84-4F24-AE13-3E8432A464C4}" sibTransId="{B71353BB-003B-4DC7-89B1-3B82D4E3EB45}"/>
    <dgm:cxn modelId="{213C85C1-4DAB-46D2-93DC-EE6EA2F0CC24}" type="presOf" srcId="{2D0051CA-4EFC-42A8-A54A-7B0B9535289F}" destId="{0486A899-23E9-4DF6-B45B-D1F2D549F21C}" srcOrd="0" destOrd="0" presId="urn:microsoft.com/office/officeart/2008/layout/SquareAccentList"/>
    <dgm:cxn modelId="{C0AB68FD-0CB8-4C0C-B026-1A7317A54DF2}" srcId="{BD8C15E0-127F-4437-A8D0-A25D2D617C2F}" destId="{2D0051CA-4EFC-42A8-A54A-7B0B9535289F}" srcOrd="0" destOrd="0" parTransId="{B57FF6C3-A8AB-4E06-99B9-F49466AC59ED}" sibTransId="{A69B7764-6ED0-4FF6-9AC4-7CA87247890A}"/>
    <dgm:cxn modelId="{68E1C111-D5F6-4A96-BFF1-345744593620}" type="presOf" srcId="{9084481A-AF4A-414B-A2EF-B172F8BBB57B}" destId="{652CDE51-22E6-44DF-B4CE-7363F811EDE7}" srcOrd="0" destOrd="0" presId="urn:microsoft.com/office/officeart/2008/layout/SquareAccentList"/>
    <dgm:cxn modelId="{71F21ABA-0634-4912-9792-97AC1F5BE800}" srcId="{A9EF974A-767B-4113-BE14-1454164E1247}" destId="{9084481A-AF4A-414B-A2EF-B172F8BBB57B}" srcOrd="1" destOrd="0" parTransId="{E03FB863-850F-48BA-90BC-264E5E93E94B}" sibTransId="{BB5A4C10-2201-4731-A993-ED17B969CEDD}"/>
    <dgm:cxn modelId="{E813FDE9-D325-4960-8360-F5DE8D73FB46}" type="presParOf" srcId="{C094AC6D-6B44-4807-8CE3-7065E406531F}" destId="{E606AD2D-865A-4816-83C0-AF7B8710F737}" srcOrd="0" destOrd="0" presId="urn:microsoft.com/office/officeart/2008/layout/SquareAccentList"/>
    <dgm:cxn modelId="{189E159C-03A9-44D6-9F87-B424CA44D8AB}" type="presParOf" srcId="{E606AD2D-865A-4816-83C0-AF7B8710F737}" destId="{B56897FB-B067-4F40-BFEA-70CECD3E62C7}" srcOrd="0" destOrd="0" presId="urn:microsoft.com/office/officeart/2008/layout/SquareAccentList"/>
    <dgm:cxn modelId="{2A2C9813-546C-4FAB-8316-A9378DE7CC81}" type="presParOf" srcId="{B56897FB-B067-4F40-BFEA-70CECD3E62C7}" destId="{D910DA9A-0ECA-415E-8756-F5AC2619DB81}" srcOrd="0" destOrd="0" presId="urn:microsoft.com/office/officeart/2008/layout/SquareAccentList"/>
    <dgm:cxn modelId="{15A05CF9-8E81-4B27-A36B-919BED3D8292}" type="presParOf" srcId="{B56897FB-B067-4F40-BFEA-70CECD3E62C7}" destId="{9A9EC4C4-34E8-48B1-A02D-D2C46BDF434A}" srcOrd="1" destOrd="0" presId="urn:microsoft.com/office/officeart/2008/layout/SquareAccentList"/>
    <dgm:cxn modelId="{0B7AA840-A36F-47EF-A2A8-5AD3A3201575}" type="presParOf" srcId="{B56897FB-B067-4F40-BFEA-70CECD3E62C7}" destId="{7BD2F111-22A3-4E9C-AB40-7DE8D969B1FE}" srcOrd="2" destOrd="0" presId="urn:microsoft.com/office/officeart/2008/layout/SquareAccentList"/>
    <dgm:cxn modelId="{83CFF937-6D94-45B7-B812-9F64253FB772}" type="presParOf" srcId="{E606AD2D-865A-4816-83C0-AF7B8710F737}" destId="{8ED55187-0A57-4FA4-9D30-0391D238FA82}" srcOrd="1" destOrd="0" presId="urn:microsoft.com/office/officeart/2008/layout/SquareAccentList"/>
    <dgm:cxn modelId="{09A3106A-C091-407B-B5FA-3ADDB0D4FE40}" type="presParOf" srcId="{8ED55187-0A57-4FA4-9D30-0391D238FA82}" destId="{7C2EA487-1D53-479F-A6F9-B2028FF203B3}" srcOrd="0" destOrd="0" presId="urn:microsoft.com/office/officeart/2008/layout/SquareAccentList"/>
    <dgm:cxn modelId="{00EE3E1D-BF02-4AA6-981F-2D13138E989F}" type="presParOf" srcId="{7C2EA487-1D53-479F-A6F9-B2028FF203B3}" destId="{8DEB8941-EA61-4DDA-9FFF-ACE98D73D89F}" srcOrd="0" destOrd="0" presId="urn:microsoft.com/office/officeart/2008/layout/SquareAccentList"/>
    <dgm:cxn modelId="{1DB7F417-3D39-4D03-B047-517E4D84EB12}" type="presParOf" srcId="{7C2EA487-1D53-479F-A6F9-B2028FF203B3}" destId="{BD4FE7CA-2990-422A-BA4A-95A1832FCC93}" srcOrd="1" destOrd="0" presId="urn:microsoft.com/office/officeart/2008/layout/SquareAccentList"/>
    <dgm:cxn modelId="{69D5518F-F2D2-4555-B8FD-91168B24CBA2}" type="presParOf" srcId="{8ED55187-0A57-4FA4-9D30-0391D238FA82}" destId="{8144EC68-2502-4557-A3BF-F1D3C95F47EF}" srcOrd="1" destOrd="0" presId="urn:microsoft.com/office/officeart/2008/layout/SquareAccentList"/>
    <dgm:cxn modelId="{2E6F44EC-76CB-4A32-BC7D-1ACE826DA13C}" type="presParOf" srcId="{8144EC68-2502-4557-A3BF-F1D3C95F47EF}" destId="{3636F5BA-37B7-4E07-AD1F-A9B63698E9C3}" srcOrd="0" destOrd="0" presId="urn:microsoft.com/office/officeart/2008/layout/SquareAccentList"/>
    <dgm:cxn modelId="{C023C11C-F476-480F-AEAD-79786960945A}" type="presParOf" srcId="{8144EC68-2502-4557-A3BF-F1D3C95F47EF}" destId="{652CDE51-22E6-44DF-B4CE-7363F811EDE7}" srcOrd="1" destOrd="0" presId="urn:microsoft.com/office/officeart/2008/layout/SquareAccentList"/>
    <dgm:cxn modelId="{DE670C9F-60CF-412D-9ACD-375105B56DA1}" type="presParOf" srcId="{8ED55187-0A57-4FA4-9D30-0391D238FA82}" destId="{DDAC626D-50CA-4381-AB8A-885F24C09A72}" srcOrd="2" destOrd="0" presId="urn:microsoft.com/office/officeart/2008/layout/SquareAccentList"/>
    <dgm:cxn modelId="{9FB30C97-6DFC-42B9-8AD1-B7996FBE8900}" type="presParOf" srcId="{DDAC626D-50CA-4381-AB8A-885F24C09A72}" destId="{E9B0825D-E6FF-4CF1-9CD3-64F3B661FFD7}" srcOrd="0" destOrd="0" presId="urn:microsoft.com/office/officeart/2008/layout/SquareAccentList"/>
    <dgm:cxn modelId="{164EA531-CBD4-4242-AD89-739C205D5BC9}" type="presParOf" srcId="{DDAC626D-50CA-4381-AB8A-885F24C09A72}" destId="{6748A0B2-3C73-4461-AF07-F8CAD9E693AF}" srcOrd="1" destOrd="0" presId="urn:microsoft.com/office/officeart/2008/layout/SquareAccentList"/>
    <dgm:cxn modelId="{A2B6B17E-26C8-42E1-8003-C6B2AFDCD2DE}" type="presParOf" srcId="{8ED55187-0A57-4FA4-9D30-0391D238FA82}" destId="{F1427E88-9F1D-4361-949F-99D612073C30}" srcOrd="3" destOrd="0" presId="urn:microsoft.com/office/officeart/2008/layout/SquareAccentList"/>
    <dgm:cxn modelId="{44DE1002-4FA4-4265-965E-CD1ACDA263A4}" type="presParOf" srcId="{F1427E88-9F1D-4361-949F-99D612073C30}" destId="{6679EDCE-E531-4D58-889F-88A4C22409AD}" srcOrd="0" destOrd="0" presId="urn:microsoft.com/office/officeart/2008/layout/SquareAccentList"/>
    <dgm:cxn modelId="{FD967BB9-A7B5-4645-9CF8-90B6772C7A9C}" type="presParOf" srcId="{F1427E88-9F1D-4361-949F-99D612073C30}" destId="{6101F1D8-818B-4D3C-A28C-1F2E21A697E5}" srcOrd="1" destOrd="0" presId="urn:microsoft.com/office/officeart/2008/layout/SquareAccentList"/>
    <dgm:cxn modelId="{08E5B26E-17E3-47D7-B0DF-4FB1AE3E577D}" type="presParOf" srcId="{C094AC6D-6B44-4807-8CE3-7065E406531F}" destId="{26959DC8-8A90-4FF7-A901-6EAF7B681511}" srcOrd="1" destOrd="0" presId="urn:microsoft.com/office/officeart/2008/layout/SquareAccentList"/>
    <dgm:cxn modelId="{E7973230-4AAE-4AE4-881A-7AB8ADB21BA3}" type="presParOf" srcId="{26959DC8-8A90-4FF7-A901-6EAF7B681511}" destId="{DEF4D6C8-4672-44C2-AE66-FCC6D9679B7C}" srcOrd="0" destOrd="0" presId="urn:microsoft.com/office/officeart/2008/layout/SquareAccentList"/>
    <dgm:cxn modelId="{11388F7E-F902-4AFC-9B78-D4E3B0E777D7}" type="presParOf" srcId="{DEF4D6C8-4672-44C2-AE66-FCC6D9679B7C}" destId="{5B77A843-B736-4E8D-B811-F13865EAECC3}" srcOrd="0" destOrd="0" presId="urn:microsoft.com/office/officeart/2008/layout/SquareAccentList"/>
    <dgm:cxn modelId="{5E437B3D-2652-442C-825C-F0B1BBBAFEA8}" type="presParOf" srcId="{DEF4D6C8-4672-44C2-AE66-FCC6D9679B7C}" destId="{4E9A7A9A-72CC-4F62-A2A6-DEA8E1E2353D}" srcOrd="1" destOrd="0" presId="urn:microsoft.com/office/officeart/2008/layout/SquareAccentList"/>
    <dgm:cxn modelId="{CF2E95B9-5548-47FC-B73A-63D527FB9097}" type="presParOf" srcId="{DEF4D6C8-4672-44C2-AE66-FCC6D9679B7C}" destId="{3ECF3CAE-DED0-4F8A-B04E-185A246DD9A0}" srcOrd="2" destOrd="0" presId="urn:microsoft.com/office/officeart/2008/layout/SquareAccentList"/>
    <dgm:cxn modelId="{1862CAB8-8A7A-4CE5-AA9C-6981487A0EA7}" type="presParOf" srcId="{26959DC8-8A90-4FF7-A901-6EAF7B681511}" destId="{E25D90EE-1DD7-478D-A06E-2457A8941A0B}" srcOrd="1" destOrd="0" presId="urn:microsoft.com/office/officeart/2008/layout/SquareAccentList"/>
    <dgm:cxn modelId="{F926C7E1-7D16-47C5-A7CB-ABCD8EFD29E2}" type="presParOf" srcId="{E25D90EE-1DD7-478D-A06E-2457A8941A0B}" destId="{DA112879-DEDB-48F7-B65A-BE23CA4E2077}" srcOrd="0" destOrd="0" presId="urn:microsoft.com/office/officeart/2008/layout/SquareAccentList"/>
    <dgm:cxn modelId="{428D7822-08A5-4565-92CD-D14CB6776C14}" type="presParOf" srcId="{DA112879-DEDB-48F7-B65A-BE23CA4E2077}" destId="{DC06B550-5163-4198-8A44-EB61BB354FBC}" srcOrd="0" destOrd="0" presId="urn:microsoft.com/office/officeart/2008/layout/SquareAccentList"/>
    <dgm:cxn modelId="{B68F3BC7-DBC1-45E8-8F3A-0A8EC7AFE746}" type="presParOf" srcId="{DA112879-DEDB-48F7-B65A-BE23CA4E2077}" destId="{0486A899-23E9-4DF6-B45B-D1F2D549F21C}" srcOrd="1" destOrd="0" presId="urn:microsoft.com/office/officeart/2008/layout/SquareAccentList"/>
    <dgm:cxn modelId="{F5E891FF-D9DC-4DBF-BE53-8AD7BE73BB63}" type="presParOf" srcId="{E25D90EE-1DD7-478D-A06E-2457A8941A0B}" destId="{116965E1-2428-4CB4-A5DA-9DB72A3911B5}" srcOrd="1" destOrd="0" presId="urn:microsoft.com/office/officeart/2008/layout/SquareAccentList"/>
    <dgm:cxn modelId="{F915977A-4E75-4BFA-8E2B-F68902042351}" type="presParOf" srcId="{116965E1-2428-4CB4-A5DA-9DB72A3911B5}" destId="{ADDC1E04-B69F-484F-B4AB-66CA8EA0AE47}" srcOrd="0" destOrd="0" presId="urn:microsoft.com/office/officeart/2008/layout/SquareAccentList"/>
    <dgm:cxn modelId="{594548C5-3134-4BD3-BF0B-02E3F484EC27}" type="presParOf" srcId="{116965E1-2428-4CB4-A5DA-9DB72A3911B5}" destId="{5C93F5A5-45C5-45E2-8130-59E35905F888}" srcOrd="1" destOrd="0" presId="urn:microsoft.com/office/officeart/2008/layout/SquareAccentList"/>
    <dgm:cxn modelId="{41C1565F-B2E6-470E-A78C-3790746795C7}" type="presParOf" srcId="{E25D90EE-1DD7-478D-A06E-2457A8941A0B}" destId="{0C6E2131-99C9-482C-A841-802AD4BF772A}" srcOrd="2" destOrd="0" presId="urn:microsoft.com/office/officeart/2008/layout/SquareAccentList"/>
    <dgm:cxn modelId="{0C60B850-2FDB-4010-82AE-CE6B409AEA1B}" type="presParOf" srcId="{0C6E2131-99C9-482C-A841-802AD4BF772A}" destId="{D4ABF324-954A-4AC2-AB75-DC3CB47D78BF}" srcOrd="0" destOrd="0" presId="urn:microsoft.com/office/officeart/2008/layout/SquareAccentList"/>
    <dgm:cxn modelId="{82C617BD-41E8-480C-9A63-9BF6A493F752}" type="presParOf" srcId="{0C6E2131-99C9-482C-A841-802AD4BF772A}" destId="{8C759A5F-B3E7-4AB1-A634-61B713EE330C}" srcOrd="1" destOrd="0" presId="urn:microsoft.com/office/officeart/2008/layout/SquareAccentList"/>
    <dgm:cxn modelId="{41AEFDFA-DB8D-410C-B7EC-05C54393BD14}" type="presParOf" srcId="{C094AC6D-6B44-4807-8CE3-7065E406531F}" destId="{5A25C822-6FFE-40C8-8CB5-8544EBD54242}" srcOrd="2" destOrd="0" presId="urn:microsoft.com/office/officeart/2008/layout/SquareAccentList"/>
    <dgm:cxn modelId="{850BB519-E8FF-4E8E-AD42-59CCACB1C228}" type="presParOf" srcId="{5A25C822-6FFE-40C8-8CB5-8544EBD54242}" destId="{2A069E70-3BC3-483E-890A-1AEE639EF946}" srcOrd="0" destOrd="0" presId="urn:microsoft.com/office/officeart/2008/layout/SquareAccentList"/>
    <dgm:cxn modelId="{00FB91F4-65F5-42A9-B5D0-68E73AD6B0F9}" type="presParOf" srcId="{2A069E70-3BC3-483E-890A-1AEE639EF946}" destId="{B627AA17-66EB-41C2-9582-DB9D38455EF7}" srcOrd="0" destOrd="0" presId="urn:microsoft.com/office/officeart/2008/layout/SquareAccentList"/>
    <dgm:cxn modelId="{14249749-B9A5-4A0A-A1E8-81384C1D827B}" type="presParOf" srcId="{2A069E70-3BC3-483E-890A-1AEE639EF946}" destId="{CBD482EF-A4B3-4069-86B5-DB6EE8583928}" srcOrd="1" destOrd="0" presId="urn:microsoft.com/office/officeart/2008/layout/SquareAccentList"/>
    <dgm:cxn modelId="{94A81A01-0116-4C07-9047-6C0B952011E6}" type="presParOf" srcId="{2A069E70-3BC3-483E-890A-1AEE639EF946}" destId="{C37067FA-7F08-4A08-A410-F283D5FA094A}" srcOrd="2" destOrd="0" presId="urn:microsoft.com/office/officeart/2008/layout/SquareAccentList"/>
    <dgm:cxn modelId="{0D2DCC4C-799F-4181-B1B0-45A198615737}" type="presParOf" srcId="{5A25C822-6FFE-40C8-8CB5-8544EBD54242}" destId="{364D4553-0490-4D3F-83B1-62BF22CA9185}" srcOrd="1" destOrd="0" presId="urn:microsoft.com/office/officeart/2008/layout/SquareAccentList"/>
    <dgm:cxn modelId="{9C6281F2-4240-4322-8445-726EC33BE5B6}" type="presParOf" srcId="{364D4553-0490-4D3F-83B1-62BF22CA9185}" destId="{0362F0AF-B29E-4309-9D3E-A6988C550CBD}" srcOrd="0" destOrd="0" presId="urn:microsoft.com/office/officeart/2008/layout/SquareAccentList"/>
    <dgm:cxn modelId="{7EF3398E-5CB6-480D-9A16-D870078F8F80}" type="presParOf" srcId="{0362F0AF-B29E-4309-9D3E-A6988C550CBD}" destId="{63F192DE-38B5-49C1-96C4-DD1D8F79FED5}" srcOrd="0" destOrd="0" presId="urn:microsoft.com/office/officeart/2008/layout/SquareAccentList"/>
    <dgm:cxn modelId="{64662EA3-73A1-43A4-AC3B-8AD96ABFEDF5}" type="presParOf" srcId="{0362F0AF-B29E-4309-9D3E-A6988C550CBD}" destId="{A950B89F-063F-4322-A0E9-611D0F1EBB49}" srcOrd="1" destOrd="0" presId="urn:microsoft.com/office/officeart/2008/layout/SquareAccentList"/>
    <dgm:cxn modelId="{64A52E8E-84C2-4EE9-B9D1-1C4328A79ECA}" type="presParOf" srcId="{364D4553-0490-4D3F-83B1-62BF22CA9185}" destId="{BA024BA1-57C1-4560-A3DE-2414B69C5234}" srcOrd="1" destOrd="0" presId="urn:microsoft.com/office/officeart/2008/layout/SquareAccentList"/>
    <dgm:cxn modelId="{202E9DC2-B0C8-4860-B330-51EE6A1A8B40}" type="presParOf" srcId="{BA024BA1-57C1-4560-A3DE-2414B69C5234}" destId="{690E01E8-E9D2-40A0-8489-6621DF928A58}" srcOrd="0" destOrd="0" presId="urn:microsoft.com/office/officeart/2008/layout/SquareAccentList"/>
    <dgm:cxn modelId="{546310F2-9DC0-4E16-9874-5DAB8C43E31B}" type="presParOf" srcId="{BA024BA1-57C1-4560-A3DE-2414B69C5234}" destId="{3787B5B0-7784-41D0-86F5-F0F3AD7ABAEC}" srcOrd="1" destOrd="0" presId="urn:microsoft.com/office/officeart/2008/layout/SquareAccentList"/>
    <dgm:cxn modelId="{7BB50F48-7F8A-4A78-807B-8E387AE6803C}" type="presParOf" srcId="{364D4553-0490-4D3F-83B1-62BF22CA9185}" destId="{D80A0485-C26E-488D-ADD6-4930CEB18522}" srcOrd="2" destOrd="0" presId="urn:microsoft.com/office/officeart/2008/layout/SquareAccentList"/>
    <dgm:cxn modelId="{93249E56-A3C3-4735-8FDC-E93E7768B811}" type="presParOf" srcId="{D80A0485-C26E-488D-ADD6-4930CEB18522}" destId="{590BD874-7B98-4592-9875-96B55D064C43}" srcOrd="0" destOrd="0" presId="urn:microsoft.com/office/officeart/2008/layout/SquareAccentList"/>
    <dgm:cxn modelId="{B8AAD1F0-9DC8-4776-BBD4-99445DC15C64}" type="presParOf" srcId="{D80A0485-C26E-488D-ADD6-4930CEB18522}" destId="{DE4E60C4-0688-40B9-9C6B-81F3A222EEC9}" srcOrd="1" destOrd="0" presId="urn:microsoft.com/office/officeart/2008/layout/SquareAccentList"/>
    <dgm:cxn modelId="{7F352C1B-D451-47AC-A51D-7A5029D3B064}" type="presParOf" srcId="{364D4553-0490-4D3F-83B1-62BF22CA9185}" destId="{895C57E9-5CC1-4E68-86EC-FA4D0DB3C9B6}" srcOrd="3" destOrd="0" presId="urn:microsoft.com/office/officeart/2008/layout/SquareAccentList"/>
    <dgm:cxn modelId="{74FA9E46-0BAE-40E5-A969-7F579ABA539A}" type="presParOf" srcId="{895C57E9-5CC1-4E68-86EC-FA4D0DB3C9B6}" destId="{EB85D67A-AD7E-49BB-B976-5C5263E06C30}" srcOrd="0" destOrd="0" presId="urn:microsoft.com/office/officeart/2008/layout/SquareAccentList"/>
    <dgm:cxn modelId="{AAEEB7CA-5812-4887-A9D3-7FA2A75AA636}" type="presParOf" srcId="{895C57E9-5CC1-4E68-86EC-FA4D0DB3C9B6}" destId="{373901D9-692E-4169-A7BB-3B7B7B13694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5705F3-0D28-4A12-86CA-E6B15208F02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595FED-31FF-44E7-A753-F6DC5EACD117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In-App Purchases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DA368DC-7EF9-49DD-874C-FC6B1B19EB29}" type="parTrans" cxnId="{47B1CA49-C775-4B31-903D-E18FE295B801}">
      <dgm:prSet/>
      <dgm:spPr/>
      <dgm:t>
        <a:bodyPr/>
        <a:lstStyle/>
        <a:p>
          <a:endParaRPr lang="en-US"/>
        </a:p>
      </dgm:t>
    </dgm:pt>
    <dgm:pt modelId="{33807CB8-606A-4C04-8D4F-10A1E101DB46}" type="sibTrans" cxnId="{47B1CA49-C775-4B31-903D-E18FE295B801}">
      <dgm:prSet/>
      <dgm:spPr/>
      <dgm:t>
        <a:bodyPr/>
        <a:lstStyle/>
        <a:p>
          <a:endParaRPr lang="en-US"/>
        </a:p>
      </dgm:t>
    </dgm:pt>
    <dgm:pt modelId="{8133C91F-4D99-41B2-B6BF-F6F777312D9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Featured Listing Fees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6C293A5-8777-4023-9F73-3893814E5A4B}" type="parTrans" cxnId="{CB0CF023-2020-4B72-8665-F5F6A7114A42}">
      <dgm:prSet/>
      <dgm:spPr/>
      <dgm:t>
        <a:bodyPr/>
        <a:lstStyle/>
        <a:p>
          <a:endParaRPr lang="en-US"/>
        </a:p>
      </dgm:t>
    </dgm:pt>
    <dgm:pt modelId="{86DCEFCD-ED65-415A-9E4D-F33D2B22FBF6}" type="sibTrans" cxnId="{CB0CF023-2020-4B72-8665-F5F6A7114A42}">
      <dgm:prSet/>
      <dgm:spPr/>
      <dgm:t>
        <a:bodyPr/>
        <a:lstStyle/>
        <a:p>
          <a:endParaRPr lang="en-US"/>
        </a:p>
      </dgm:t>
    </dgm:pt>
    <dgm:pt modelId="{BBC55E7C-3871-465F-99CA-91D84DCE7BD0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Sponsorship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652F254-213D-4802-98DA-D5ED91A51A87}" type="parTrans" cxnId="{FAEC7D1D-3C15-4F3A-926F-EF2F4135B0DA}">
      <dgm:prSet/>
      <dgm:spPr/>
      <dgm:t>
        <a:bodyPr/>
        <a:lstStyle/>
        <a:p>
          <a:endParaRPr lang="en-US"/>
        </a:p>
      </dgm:t>
    </dgm:pt>
    <dgm:pt modelId="{615CFF4F-4880-47A6-A308-E688B2A78FB5}" type="sibTrans" cxnId="{FAEC7D1D-3C15-4F3A-926F-EF2F4135B0DA}">
      <dgm:prSet/>
      <dgm:spPr/>
      <dgm:t>
        <a:bodyPr/>
        <a:lstStyle/>
        <a:p>
          <a:endParaRPr lang="en-US"/>
        </a:p>
      </dgm:t>
    </dgm:pt>
    <dgm:pt modelId="{43BA5E32-9A4D-4D38-AF4A-686DECF002E0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Advertisements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28911D-7B2A-4DC5-92B6-B41402DFBAC5}" type="parTrans" cxnId="{89C257EA-4B5B-4BB5-AD8F-04C1A0AED9B0}">
      <dgm:prSet/>
      <dgm:spPr/>
      <dgm:t>
        <a:bodyPr/>
        <a:lstStyle/>
        <a:p>
          <a:endParaRPr lang="en-US"/>
        </a:p>
      </dgm:t>
    </dgm:pt>
    <dgm:pt modelId="{89D106B5-CE59-4ECC-8111-CD17FE9F173D}" type="sibTrans" cxnId="{89C257EA-4B5B-4BB5-AD8F-04C1A0AED9B0}">
      <dgm:prSet/>
      <dgm:spPr/>
      <dgm:t>
        <a:bodyPr/>
        <a:lstStyle/>
        <a:p>
          <a:endParaRPr lang="en-US"/>
        </a:p>
      </dgm:t>
    </dgm:pt>
    <dgm:pt modelId="{A75E22FA-5285-4137-86FF-7F0AEF43A849}" type="pres">
      <dgm:prSet presAssocID="{2E5705F3-0D28-4A12-86CA-E6B15208F02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E68B4C-0447-4424-BC1F-6C9562C320C0}" type="pres">
      <dgm:prSet presAssocID="{2E5705F3-0D28-4A12-86CA-E6B15208F025}" presName="axisShape" presStyleLbl="bgShp" presStyleIdx="0" presStyleCnt="1"/>
      <dgm:spPr/>
    </dgm:pt>
    <dgm:pt modelId="{5328EEB6-FF87-41FC-8AB0-25F1B808A576}" type="pres">
      <dgm:prSet presAssocID="{2E5705F3-0D28-4A12-86CA-E6B15208F02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55866-9770-4E22-AFC1-FC3B39CB5FB0}" type="pres">
      <dgm:prSet presAssocID="{2E5705F3-0D28-4A12-86CA-E6B15208F025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F1A7F-815F-4252-85C5-5C5E7034FDA8}" type="pres">
      <dgm:prSet presAssocID="{2E5705F3-0D28-4A12-86CA-E6B15208F025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96D64-7769-4CDD-874F-3BC702D74A9E}" type="pres">
      <dgm:prSet presAssocID="{2E5705F3-0D28-4A12-86CA-E6B15208F025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0CF023-2020-4B72-8665-F5F6A7114A42}" srcId="{2E5705F3-0D28-4A12-86CA-E6B15208F025}" destId="{8133C91F-4D99-41B2-B6BF-F6F777312D9C}" srcOrd="1" destOrd="0" parTransId="{16C293A5-8777-4023-9F73-3893814E5A4B}" sibTransId="{86DCEFCD-ED65-415A-9E4D-F33D2B22FBF6}"/>
    <dgm:cxn modelId="{47B1CA49-C775-4B31-903D-E18FE295B801}" srcId="{2E5705F3-0D28-4A12-86CA-E6B15208F025}" destId="{5F595FED-31FF-44E7-A753-F6DC5EACD117}" srcOrd="0" destOrd="0" parTransId="{0DA368DC-7EF9-49DD-874C-FC6B1B19EB29}" sibTransId="{33807CB8-606A-4C04-8D4F-10A1E101DB46}"/>
    <dgm:cxn modelId="{3854AC72-C64C-4D79-887E-B1B5879C8548}" type="presOf" srcId="{8133C91F-4D99-41B2-B6BF-F6F777312D9C}" destId="{4B655866-9770-4E22-AFC1-FC3B39CB5FB0}" srcOrd="0" destOrd="0" presId="urn:microsoft.com/office/officeart/2005/8/layout/matrix2"/>
    <dgm:cxn modelId="{FAEC7D1D-3C15-4F3A-926F-EF2F4135B0DA}" srcId="{2E5705F3-0D28-4A12-86CA-E6B15208F025}" destId="{BBC55E7C-3871-465F-99CA-91D84DCE7BD0}" srcOrd="2" destOrd="0" parTransId="{D652F254-213D-4802-98DA-D5ED91A51A87}" sibTransId="{615CFF4F-4880-47A6-A308-E688B2A78FB5}"/>
    <dgm:cxn modelId="{BF2926A9-63A9-4C6A-82E8-E6CBFFD1DD59}" type="presOf" srcId="{BBC55E7C-3871-465F-99CA-91D84DCE7BD0}" destId="{9B0F1A7F-815F-4252-85C5-5C5E7034FDA8}" srcOrd="0" destOrd="0" presId="urn:microsoft.com/office/officeart/2005/8/layout/matrix2"/>
    <dgm:cxn modelId="{5909901F-D1B0-4DAF-BB99-AECEDD2E7868}" type="presOf" srcId="{2E5705F3-0D28-4A12-86CA-E6B15208F025}" destId="{A75E22FA-5285-4137-86FF-7F0AEF43A849}" srcOrd="0" destOrd="0" presId="urn:microsoft.com/office/officeart/2005/8/layout/matrix2"/>
    <dgm:cxn modelId="{61403C6B-D864-4F41-A90C-E6B4A1D8DF2B}" type="presOf" srcId="{5F595FED-31FF-44E7-A753-F6DC5EACD117}" destId="{5328EEB6-FF87-41FC-8AB0-25F1B808A576}" srcOrd="0" destOrd="0" presId="urn:microsoft.com/office/officeart/2005/8/layout/matrix2"/>
    <dgm:cxn modelId="{89C257EA-4B5B-4BB5-AD8F-04C1A0AED9B0}" srcId="{2E5705F3-0D28-4A12-86CA-E6B15208F025}" destId="{43BA5E32-9A4D-4D38-AF4A-686DECF002E0}" srcOrd="3" destOrd="0" parTransId="{4C28911D-7B2A-4DC5-92B6-B41402DFBAC5}" sibTransId="{89D106B5-CE59-4ECC-8111-CD17FE9F173D}"/>
    <dgm:cxn modelId="{5739C3B6-69A6-4115-94AB-59268F4A742B}" type="presOf" srcId="{43BA5E32-9A4D-4D38-AF4A-686DECF002E0}" destId="{2C896D64-7769-4CDD-874F-3BC702D74A9E}" srcOrd="0" destOrd="0" presId="urn:microsoft.com/office/officeart/2005/8/layout/matrix2"/>
    <dgm:cxn modelId="{D0B2B5D3-BB0D-4145-9986-D2B913BEFA5E}" type="presParOf" srcId="{A75E22FA-5285-4137-86FF-7F0AEF43A849}" destId="{5CE68B4C-0447-4424-BC1F-6C9562C320C0}" srcOrd="0" destOrd="0" presId="urn:microsoft.com/office/officeart/2005/8/layout/matrix2"/>
    <dgm:cxn modelId="{E352D4EB-3977-4167-BAF4-85860AB83B95}" type="presParOf" srcId="{A75E22FA-5285-4137-86FF-7F0AEF43A849}" destId="{5328EEB6-FF87-41FC-8AB0-25F1B808A576}" srcOrd="1" destOrd="0" presId="urn:microsoft.com/office/officeart/2005/8/layout/matrix2"/>
    <dgm:cxn modelId="{C0813DB8-A5D1-4146-AFAB-B2930D6F9475}" type="presParOf" srcId="{A75E22FA-5285-4137-86FF-7F0AEF43A849}" destId="{4B655866-9770-4E22-AFC1-FC3B39CB5FB0}" srcOrd="2" destOrd="0" presId="urn:microsoft.com/office/officeart/2005/8/layout/matrix2"/>
    <dgm:cxn modelId="{6830AED7-7DE3-4A1A-8145-08BB77326455}" type="presParOf" srcId="{A75E22FA-5285-4137-86FF-7F0AEF43A849}" destId="{9B0F1A7F-815F-4252-85C5-5C5E7034FDA8}" srcOrd="3" destOrd="0" presId="urn:microsoft.com/office/officeart/2005/8/layout/matrix2"/>
    <dgm:cxn modelId="{31BA28F5-DCB1-49BB-9BEC-4EE8C736D606}" type="presParOf" srcId="{A75E22FA-5285-4137-86FF-7F0AEF43A849}" destId="{2C896D64-7769-4CDD-874F-3BC702D74A9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6F169D-1DF2-41C1-9D4E-941E99A40CC9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</dgm:pt>
    <dgm:pt modelId="{B2ABBD47-FF5A-4ACA-AA24-E04D66E8C93C}">
      <dgm:prSet phldrT="[Text]" custT="1"/>
      <dgm:spPr/>
      <dgm:t>
        <a:bodyPr/>
        <a:lstStyle/>
        <a:p>
          <a:r>
            <a:rPr lang="en-US" sz="3600" dirty="0" smtClean="0"/>
            <a:t>Philadelphia</a:t>
          </a:r>
          <a:endParaRPr lang="en-US" sz="3600" dirty="0"/>
        </a:p>
      </dgm:t>
    </dgm:pt>
    <dgm:pt modelId="{4139B376-17A4-4535-8643-10B54594C14F}" type="parTrans" cxnId="{DA1FD41E-BEDD-474E-88FD-6F753FB55030}">
      <dgm:prSet/>
      <dgm:spPr/>
      <dgm:t>
        <a:bodyPr/>
        <a:lstStyle/>
        <a:p>
          <a:endParaRPr lang="en-US"/>
        </a:p>
      </dgm:t>
    </dgm:pt>
    <dgm:pt modelId="{B90AAA83-598E-43FA-AB63-DDDF51F680CE}" type="sibTrans" cxnId="{DA1FD41E-BEDD-474E-88FD-6F753FB55030}">
      <dgm:prSet/>
      <dgm:spPr/>
      <dgm:t>
        <a:bodyPr/>
        <a:lstStyle/>
        <a:p>
          <a:endParaRPr lang="en-US"/>
        </a:p>
      </dgm:t>
    </dgm:pt>
    <dgm:pt modelId="{2B9F3F12-F8D7-4743-9C69-A7D88F5149CE}">
      <dgm:prSet phldrT="[Text]" custT="1"/>
      <dgm:spPr/>
      <dgm:t>
        <a:bodyPr/>
        <a:lstStyle/>
        <a:p>
          <a:r>
            <a:rPr lang="en-US" sz="3600" dirty="0" smtClean="0"/>
            <a:t>Grant/Funding</a:t>
          </a:r>
          <a:endParaRPr lang="en-US" sz="3600" dirty="0"/>
        </a:p>
      </dgm:t>
    </dgm:pt>
    <dgm:pt modelId="{D781D60E-A486-447D-9A32-4129EB09E1BF}" type="parTrans" cxnId="{B01F565F-7594-4481-B769-05F830C33C1D}">
      <dgm:prSet/>
      <dgm:spPr/>
      <dgm:t>
        <a:bodyPr/>
        <a:lstStyle/>
        <a:p>
          <a:endParaRPr lang="en-US"/>
        </a:p>
      </dgm:t>
    </dgm:pt>
    <dgm:pt modelId="{0D1E25BF-266B-496B-B66A-7C8485BFED20}" type="sibTrans" cxnId="{B01F565F-7594-4481-B769-05F830C33C1D}">
      <dgm:prSet/>
      <dgm:spPr/>
      <dgm:t>
        <a:bodyPr/>
        <a:lstStyle/>
        <a:p>
          <a:endParaRPr lang="en-US"/>
        </a:p>
      </dgm:t>
    </dgm:pt>
    <dgm:pt modelId="{84B9DC9E-C3C4-4C27-ADB6-BCD339829C0B}">
      <dgm:prSet phldrT="[Text]" custT="1"/>
      <dgm:spPr/>
      <dgm:t>
        <a:bodyPr/>
        <a:lstStyle/>
        <a:p>
          <a:r>
            <a:rPr lang="en-US" sz="3600" dirty="0" smtClean="0"/>
            <a:t>Expand Domestically</a:t>
          </a:r>
          <a:endParaRPr lang="en-US" sz="3600" dirty="0"/>
        </a:p>
      </dgm:t>
    </dgm:pt>
    <dgm:pt modelId="{6E565BB7-AC50-46E7-85E4-E96FB7D0968F}" type="parTrans" cxnId="{0BEDD684-05E5-4EFE-BD53-019B34B4CFD3}">
      <dgm:prSet/>
      <dgm:spPr/>
      <dgm:t>
        <a:bodyPr/>
        <a:lstStyle/>
        <a:p>
          <a:endParaRPr lang="en-US"/>
        </a:p>
      </dgm:t>
    </dgm:pt>
    <dgm:pt modelId="{5A461573-4DF4-4DB1-8A7B-6E1B3A52CCB7}" type="sibTrans" cxnId="{0BEDD684-05E5-4EFE-BD53-019B34B4CFD3}">
      <dgm:prSet/>
      <dgm:spPr/>
      <dgm:t>
        <a:bodyPr/>
        <a:lstStyle/>
        <a:p>
          <a:endParaRPr lang="en-US"/>
        </a:p>
      </dgm:t>
    </dgm:pt>
    <dgm:pt modelId="{0AD4D3A3-4B58-48D4-8D58-9A1738CDD82B}">
      <dgm:prSet phldrT="[Text]" custT="1"/>
      <dgm:spPr/>
      <dgm:t>
        <a:bodyPr/>
        <a:lstStyle/>
        <a:p>
          <a:r>
            <a:rPr lang="en-US" sz="3600" dirty="0" smtClean="0"/>
            <a:t>Promote Tourism</a:t>
          </a:r>
          <a:endParaRPr lang="en-US" sz="3600" dirty="0"/>
        </a:p>
      </dgm:t>
    </dgm:pt>
    <dgm:pt modelId="{87627E78-F314-463F-BDBC-DE1EBC9510F5}" type="parTrans" cxnId="{6013E31D-3CE2-4498-8E14-A0BC497F442F}">
      <dgm:prSet/>
      <dgm:spPr/>
      <dgm:t>
        <a:bodyPr/>
        <a:lstStyle/>
        <a:p>
          <a:endParaRPr lang="en-US"/>
        </a:p>
      </dgm:t>
    </dgm:pt>
    <dgm:pt modelId="{D55DD2F3-ADF4-425D-9C1F-B956F782E20B}" type="sibTrans" cxnId="{6013E31D-3CE2-4498-8E14-A0BC497F442F}">
      <dgm:prSet/>
      <dgm:spPr/>
      <dgm:t>
        <a:bodyPr/>
        <a:lstStyle/>
        <a:p>
          <a:endParaRPr lang="en-US"/>
        </a:p>
      </dgm:t>
    </dgm:pt>
    <dgm:pt modelId="{ED4BDFEE-4553-4373-9404-7EF61A05B54D}" type="pres">
      <dgm:prSet presAssocID="{B06F169D-1DF2-41C1-9D4E-941E99A40CC9}" presName="Name0" presStyleCnt="0">
        <dgm:presLayoutVars>
          <dgm:dir/>
        </dgm:presLayoutVars>
      </dgm:prSet>
      <dgm:spPr/>
    </dgm:pt>
    <dgm:pt modelId="{4473F20F-C304-4C8B-837D-4B9A01E5A628}" type="pres">
      <dgm:prSet presAssocID="{B2ABBD47-FF5A-4ACA-AA24-E04D66E8C93C}" presName="noChildren" presStyleCnt="0"/>
      <dgm:spPr/>
    </dgm:pt>
    <dgm:pt modelId="{05AE2385-5263-487A-9041-14AA5C2E98B5}" type="pres">
      <dgm:prSet presAssocID="{B2ABBD47-FF5A-4ACA-AA24-E04D66E8C93C}" presName="gap" presStyleCnt="0"/>
      <dgm:spPr/>
    </dgm:pt>
    <dgm:pt modelId="{43057B7C-0813-44C1-B8E3-5DC8E6BEEF41}" type="pres">
      <dgm:prSet presAssocID="{B2ABBD47-FF5A-4ACA-AA24-E04D66E8C93C}" presName="medCircle2" presStyleLbl="vennNode1" presStyleIdx="0" presStyleCnt="4"/>
      <dgm:spPr/>
    </dgm:pt>
    <dgm:pt modelId="{28A58E7B-324C-46F7-B7E3-1697E65F9C2F}" type="pres">
      <dgm:prSet presAssocID="{B2ABBD47-FF5A-4ACA-AA24-E04D66E8C93C}" presName="txLvlOnly1" presStyleLbl="revTx" presStyleIdx="0" presStyleCnt="4"/>
      <dgm:spPr/>
      <dgm:t>
        <a:bodyPr/>
        <a:lstStyle/>
        <a:p>
          <a:endParaRPr lang="en-US"/>
        </a:p>
      </dgm:t>
    </dgm:pt>
    <dgm:pt modelId="{1051397C-5C9D-4C29-BACC-4BEAA11A3D13}" type="pres">
      <dgm:prSet presAssocID="{2B9F3F12-F8D7-4743-9C69-A7D88F5149CE}" presName="noChildren" presStyleCnt="0"/>
      <dgm:spPr/>
    </dgm:pt>
    <dgm:pt modelId="{2F43A62F-7F28-42EC-8379-72AE246CD0FC}" type="pres">
      <dgm:prSet presAssocID="{2B9F3F12-F8D7-4743-9C69-A7D88F5149CE}" presName="gap" presStyleCnt="0"/>
      <dgm:spPr/>
    </dgm:pt>
    <dgm:pt modelId="{644A464E-2FED-4469-8B2E-8616AFFB96B3}" type="pres">
      <dgm:prSet presAssocID="{2B9F3F12-F8D7-4743-9C69-A7D88F5149CE}" presName="medCircle2" presStyleLbl="vennNode1" presStyleIdx="1" presStyleCnt="4"/>
      <dgm:spPr/>
    </dgm:pt>
    <dgm:pt modelId="{9C84B8C7-8E8A-404B-8E78-4FDEC9FEA045}" type="pres">
      <dgm:prSet presAssocID="{2B9F3F12-F8D7-4743-9C69-A7D88F5149CE}" presName="txLvlOnly1" presStyleLbl="revTx" presStyleIdx="1" presStyleCnt="4"/>
      <dgm:spPr/>
      <dgm:t>
        <a:bodyPr/>
        <a:lstStyle/>
        <a:p>
          <a:endParaRPr lang="en-US"/>
        </a:p>
      </dgm:t>
    </dgm:pt>
    <dgm:pt modelId="{0F7E0192-C366-48FF-A7FF-E67BB33F710D}" type="pres">
      <dgm:prSet presAssocID="{0AD4D3A3-4B58-48D4-8D58-9A1738CDD82B}" presName="noChildren" presStyleCnt="0"/>
      <dgm:spPr/>
    </dgm:pt>
    <dgm:pt modelId="{BE1D3E64-680A-4792-AE8F-FEE78635D85D}" type="pres">
      <dgm:prSet presAssocID="{0AD4D3A3-4B58-48D4-8D58-9A1738CDD82B}" presName="gap" presStyleCnt="0"/>
      <dgm:spPr/>
    </dgm:pt>
    <dgm:pt modelId="{E60B1E9C-83AD-4D14-941A-A2B67F148ED8}" type="pres">
      <dgm:prSet presAssocID="{0AD4D3A3-4B58-48D4-8D58-9A1738CDD82B}" presName="medCircle2" presStyleLbl="vennNode1" presStyleIdx="2" presStyleCnt="4"/>
      <dgm:spPr/>
    </dgm:pt>
    <dgm:pt modelId="{F811CC5C-0A26-4F20-A641-6F9B3472BFCA}" type="pres">
      <dgm:prSet presAssocID="{0AD4D3A3-4B58-48D4-8D58-9A1738CDD82B}" presName="txLvlOnly1" presStyleLbl="revTx" presStyleIdx="2" presStyleCnt="4"/>
      <dgm:spPr/>
      <dgm:t>
        <a:bodyPr/>
        <a:lstStyle/>
        <a:p>
          <a:endParaRPr lang="en-US"/>
        </a:p>
      </dgm:t>
    </dgm:pt>
    <dgm:pt modelId="{00113E7F-4772-45E8-914B-0B965FC1E373}" type="pres">
      <dgm:prSet presAssocID="{84B9DC9E-C3C4-4C27-ADB6-BCD339829C0B}" presName="noChildren" presStyleCnt="0"/>
      <dgm:spPr/>
    </dgm:pt>
    <dgm:pt modelId="{2C6D7859-9359-4FC6-B7C4-79C446ED9D18}" type="pres">
      <dgm:prSet presAssocID="{84B9DC9E-C3C4-4C27-ADB6-BCD339829C0B}" presName="gap" presStyleCnt="0"/>
      <dgm:spPr/>
    </dgm:pt>
    <dgm:pt modelId="{D66EDE4F-0728-4DA9-B2BF-BCA6EB614FB8}" type="pres">
      <dgm:prSet presAssocID="{84B9DC9E-C3C4-4C27-ADB6-BCD339829C0B}" presName="medCircle2" presStyleLbl="vennNode1" presStyleIdx="3" presStyleCnt="4"/>
      <dgm:spPr/>
    </dgm:pt>
    <dgm:pt modelId="{7C1DC2DE-F8B6-49A2-8F20-B94B338F4F8E}" type="pres">
      <dgm:prSet presAssocID="{84B9DC9E-C3C4-4C27-ADB6-BCD339829C0B}" presName="txLvlOnly1" presStyleLbl="revTx" presStyleIdx="3" presStyleCnt="4"/>
      <dgm:spPr/>
      <dgm:t>
        <a:bodyPr/>
        <a:lstStyle/>
        <a:p>
          <a:endParaRPr lang="en-US"/>
        </a:p>
      </dgm:t>
    </dgm:pt>
  </dgm:ptLst>
  <dgm:cxnLst>
    <dgm:cxn modelId="{6013E31D-3CE2-4498-8E14-A0BC497F442F}" srcId="{B06F169D-1DF2-41C1-9D4E-941E99A40CC9}" destId="{0AD4D3A3-4B58-48D4-8D58-9A1738CDD82B}" srcOrd="2" destOrd="0" parTransId="{87627E78-F314-463F-BDBC-DE1EBC9510F5}" sibTransId="{D55DD2F3-ADF4-425D-9C1F-B956F782E20B}"/>
    <dgm:cxn modelId="{0BEDD684-05E5-4EFE-BD53-019B34B4CFD3}" srcId="{B06F169D-1DF2-41C1-9D4E-941E99A40CC9}" destId="{84B9DC9E-C3C4-4C27-ADB6-BCD339829C0B}" srcOrd="3" destOrd="0" parTransId="{6E565BB7-AC50-46E7-85E4-E96FB7D0968F}" sibTransId="{5A461573-4DF4-4DB1-8A7B-6E1B3A52CCB7}"/>
    <dgm:cxn modelId="{DA1FD41E-BEDD-474E-88FD-6F753FB55030}" srcId="{B06F169D-1DF2-41C1-9D4E-941E99A40CC9}" destId="{B2ABBD47-FF5A-4ACA-AA24-E04D66E8C93C}" srcOrd="0" destOrd="0" parTransId="{4139B376-17A4-4535-8643-10B54594C14F}" sibTransId="{B90AAA83-598E-43FA-AB63-DDDF51F680CE}"/>
    <dgm:cxn modelId="{B01F565F-7594-4481-B769-05F830C33C1D}" srcId="{B06F169D-1DF2-41C1-9D4E-941E99A40CC9}" destId="{2B9F3F12-F8D7-4743-9C69-A7D88F5149CE}" srcOrd="1" destOrd="0" parTransId="{D781D60E-A486-447D-9A32-4129EB09E1BF}" sibTransId="{0D1E25BF-266B-496B-B66A-7C8485BFED20}"/>
    <dgm:cxn modelId="{1B897AEE-949F-4212-BEE9-2BB4A5414C40}" type="presOf" srcId="{B2ABBD47-FF5A-4ACA-AA24-E04D66E8C93C}" destId="{28A58E7B-324C-46F7-B7E3-1697E65F9C2F}" srcOrd="0" destOrd="0" presId="urn:microsoft.com/office/officeart/2008/layout/VerticalCircleList"/>
    <dgm:cxn modelId="{9B0E8106-19B9-4438-9D12-5163D9E45DD2}" type="presOf" srcId="{0AD4D3A3-4B58-48D4-8D58-9A1738CDD82B}" destId="{F811CC5C-0A26-4F20-A641-6F9B3472BFCA}" srcOrd="0" destOrd="0" presId="urn:microsoft.com/office/officeart/2008/layout/VerticalCircleList"/>
    <dgm:cxn modelId="{E08053E7-DF2E-4779-9452-DD253E884506}" type="presOf" srcId="{B06F169D-1DF2-41C1-9D4E-941E99A40CC9}" destId="{ED4BDFEE-4553-4373-9404-7EF61A05B54D}" srcOrd="0" destOrd="0" presId="urn:microsoft.com/office/officeart/2008/layout/VerticalCircleList"/>
    <dgm:cxn modelId="{0A26588A-0D21-41E4-A581-ED208C5B270C}" type="presOf" srcId="{84B9DC9E-C3C4-4C27-ADB6-BCD339829C0B}" destId="{7C1DC2DE-F8B6-49A2-8F20-B94B338F4F8E}" srcOrd="0" destOrd="0" presId="urn:microsoft.com/office/officeart/2008/layout/VerticalCircleList"/>
    <dgm:cxn modelId="{CBAB8880-DDA9-4A93-9FE8-63C9E4F75F18}" type="presOf" srcId="{2B9F3F12-F8D7-4743-9C69-A7D88F5149CE}" destId="{9C84B8C7-8E8A-404B-8E78-4FDEC9FEA045}" srcOrd="0" destOrd="0" presId="urn:microsoft.com/office/officeart/2008/layout/VerticalCircleList"/>
    <dgm:cxn modelId="{29BB1DB6-FF2C-4587-AEC1-7AFDCD8FA1D2}" type="presParOf" srcId="{ED4BDFEE-4553-4373-9404-7EF61A05B54D}" destId="{4473F20F-C304-4C8B-837D-4B9A01E5A628}" srcOrd="0" destOrd="0" presId="urn:microsoft.com/office/officeart/2008/layout/VerticalCircleList"/>
    <dgm:cxn modelId="{97CBCEF2-F030-4725-9A83-1F20C52E1895}" type="presParOf" srcId="{4473F20F-C304-4C8B-837D-4B9A01E5A628}" destId="{05AE2385-5263-487A-9041-14AA5C2E98B5}" srcOrd="0" destOrd="0" presId="urn:microsoft.com/office/officeart/2008/layout/VerticalCircleList"/>
    <dgm:cxn modelId="{23472E51-3A7F-439A-98E4-A46CCCA86F97}" type="presParOf" srcId="{4473F20F-C304-4C8B-837D-4B9A01E5A628}" destId="{43057B7C-0813-44C1-B8E3-5DC8E6BEEF41}" srcOrd="1" destOrd="0" presId="urn:microsoft.com/office/officeart/2008/layout/VerticalCircleList"/>
    <dgm:cxn modelId="{38A2766B-CDC5-4D38-A3C6-E6DDF0FE11A9}" type="presParOf" srcId="{4473F20F-C304-4C8B-837D-4B9A01E5A628}" destId="{28A58E7B-324C-46F7-B7E3-1697E65F9C2F}" srcOrd="2" destOrd="0" presId="urn:microsoft.com/office/officeart/2008/layout/VerticalCircleList"/>
    <dgm:cxn modelId="{DE5934FC-E247-411D-9310-450A735D0A99}" type="presParOf" srcId="{ED4BDFEE-4553-4373-9404-7EF61A05B54D}" destId="{1051397C-5C9D-4C29-BACC-4BEAA11A3D13}" srcOrd="1" destOrd="0" presId="urn:microsoft.com/office/officeart/2008/layout/VerticalCircleList"/>
    <dgm:cxn modelId="{EC021A2B-9EA7-4FE0-857D-866D4F53EE89}" type="presParOf" srcId="{1051397C-5C9D-4C29-BACC-4BEAA11A3D13}" destId="{2F43A62F-7F28-42EC-8379-72AE246CD0FC}" srcOrd="0" destOrd="0" presId="urn:microsoft.com/office/officeart/2008/layout/VerticalCircleList"/>
    <dgm:cxn modelId="{63546E0F-DE68-4E14-82BB-7F853BFB721C}" type="presParOf" srcId="{1051397C-5C9D-4C29-BACC-4BEAA11A3D13}" destId="{644A464E-2FED-4469-8B2E-8616AFFB96B3}" srcOrd="1" destOrd="0" presId="urn:microsoft.com/office/officeart/2008/layout/VerticalCircleList"/>
    <dgm:cxn modelId="{C8735DAC-FDBA-4CAE-9600-4B79A59758E6}" type="presParOf" srcId="{1051397C-5C9D-4C29-BACC-4BEAA11A3D13}" destId="{9C84B8C7-8E8A-404B-8E78-4FDEC9FEA045}" srcOrd="2" destOrd="0" presId="urn:microsoft.com/office/officeart/2008/layout/VerticalCircleList"/>
    <dgm:cxn modelId="{D0A1DBCE-697C-4470-8DD0-0B68B3EF1C4C}" type="presParOf" srcId="{ED4BDFEE-4553-4373-9404-7EF61A05B54D}" destId="{0F7E0192-C366-48FF-A7FF-E67BB33F710D}" srcOrd="2" destOrd="0" presId="urn:microsoft.com/office/officeart/2008/layout/VerticalCircleList"/>
    <dgm:cxn modelId="{41F00B48-2840-4CEC-8E4E-CC408224C6B5}" type="presParOf" srcId="{0F7E0192-C366-48FF-A7FF-E67BB33F710D}" destId="{BE1D3E64-680A-4792-AE8F-FEE78635D85D}" srcOrd="0" destOrd="0" presId="urn:microsoft.com/office/officeart/2008/layout/VerticalCircleList"/>
    <dgm:cxn modelId="{A7069BDD-6312-4474-978D-EBDF0C6D69E3}" type="presParOf" srcId="{0F7E0192-C366-48FF-A7FF-E67BB33F710D}" destId="{E60B1E9C-83AD-4D14-941A-A2B67F148ED8}" srcOrd="1" destOrd="0" presId="urn:microsoft.com/office/officeart/2008/layout/VerticalCircleList"/>
    <dgm:cxn modelId="{709D4C22-25E5-4A4F-A9B7-44176C94BE1C}" type="presParOf" srcId="{0F7E0192-C366-48FF-A7FF-E67BB33F710D}" destId="{F811CC5C-0A26-4F20-A641-6F9B3472BFCA}" srcOrd="2" destOrd="0" presId="urn:microsoft.com/office/officeart/2008/layout/VerticalCircleList"/>
    <dgm:cxn modelId="{4A9F6764-18F4-4C71-AFA4-B68D8371B39F}" type="presParOf" srcId="{ED4BDFEE-4553-4373-9404-7EF61A05B54D}" destId="{00113E7F-4772-45E8-914B-0B965FC1E373}" srcOrd="3" destOrd="0" presId="urn:microsoft.com/office/officeart/2008/layout/VerticalCircleList"/>
    <dgm:cxn modelId="{0B845537-80BC-4AF5-84A4-002BD44BE3BB}" type="presParOf" srcId="{00113E7F-4772-45E8-914B-0B965FC1E373}" destId="{2C6D7859-9359-4FC6-B7C4-79C446ED9D18}" srcOrd="0" destOrd="0" presId="urn:microsoft.com/office/officeart/2008/layout/VerticalCircleList"/>
    <dgm:cxn modelId="{1E48592A-C9B5-4CDB-ABCD-706FFD27FECA}" type="presParOf" srcId="{00113E7F-4772-45E8-914B-0B965FC1E373}" destId="{D66EDE4F-0728-4DA9-B2BF-BCA6EB614FB8}" srcOrd="1" destOrd="0" presId="urn:microsoft.com/office/officeart/2008/layout/VerticalCircleList"/>
    <dgm:cxn modelId="{0E0CCF7B-DF0A-413D-8180-13F7067547E0}" type="presParOf" srcId="{00113E7F-4772-45E8-914B-0B965FC1E373}" destId="{7C1DC2DE-F8B6-49A2-8F20-B94B338F4F8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8454BD-28BA-4388-81E5-73F60FC41CF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385C08-72C3-4DBB-B4A3-AC75726FD255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Top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A62698E-32BA-4CE2-B292-A0C3971B13D9}" type="parTrans" cxnId="{83350967-0DA2-47DF-BE2B-7F88D90A6604}">
      <dgm:prSet/>
      <dgm:spPr/>
      <dgm:t>
        <a:bodyPr/>
        <a:lstStyle/>
        <a:p>
          <a:endParaRPr lang="en-US"/>
        </a:p>
      </dgm:t>
    </dgm:pt>
    <dgm:pt modelId="{6143B664-88C9-4FDF-A702-390F72AE559B}" type="sibTrans" cxnId="{83350967-0DA2-47DF-BE2B-7F88D90A6604}">
      <dgm:prSet/>
      <dgm:spPr/>
      <dgm:t>
        <a:bodyPr/>
        <a:lstStyle/>
        <a:p>
          <a:endParaRPr lang="en-US"/>
        </a:p>
      </dgm:t>
    </dgm:pt>
    <dgm:pt modelId="{4913B9FE-F884-48DC-91CB-3E7E7FBF15D7}">
      <dgm:prSet phldrT="[Text]" custT="1"/>
      <dgm:spPr/>
      <dgm:t>
        <a:bodyPr/>
        <a:lstStyle/>
        <a:p>
          <a:r>
            <a:rPr lang="en-US" sz="1800" dirty="0" smtClean="0"/>
            <a:t>Management</a:t>
          </a:r>
          <a:endParaRPr lang="en-US" sz="1800" dirty="0"/>
        </a:p>
      </dgm:t>
    </dgm:pt>
    <dgm:pt modelId="{5265ED2D-57A5-4E87-9A90-010AF8B698C3}" type="parTrans" cxnId="{59760849-E165-47CD-9C56-35C5B31783E4}">
      <dgm:prSet/>
      <dgm:spPr/>
      <dgm:t>
        <a:bodyPr/>
        <a:lstStyle/>
        <a:p>
          <a:endParaRPr lang="en-US"/>
        </a:p>
      </dgm:t>
    </dgm:pt>
    <dgm:pt modelId="{6D8C55DB-4109-4404-AAAB-D3FA02F02156}" type="sibTrans" cxnId="{59760849-E165-47CD-9C56-35C5B31783E4}">
      <dgm:prSet/>
      <dgm:spPr/>
      <dgm:t>
        <a:bodyPr/>
        <a:lstStyle/>
        <a:p>
          <a:endParaRPr lang="en-US"/>
        </a:p>
      </dgm:t>
    </dgm:pt>
    <dgm:pt modelId="{65450022-5438-457E-86A4-C64D0ADD80E6}">
      <dgm:prSet phldrT="[Text]" custT="1"/>
      <dgm:spPr/>
      <dgm:t>
        <a:bodyPr/>
        <a:lstStyle/>
        <a:p>
          <a:r>
            <a:rPr lang="en-US" sz="1800" dirty="0" smtClean="0"/>
            <a:t>Key Players: Project Sponsor, Project Managers</a:t>
          </a:r>
          <a:endParaRPr lang="en-US" sz="1800" dirty="0"/>
        </a:p>
      </dgm:t>
    </dgm:pt>
    <dgm:pt modelId="{86761292-D373-4CEB-811A-8471F6336562}" type="parTrans" cxnId="{E542E7CE-00D8-4E77-B4F7-BF3A4DB5102E}">
      <dgm:prSet/>
      <dgm:spPr/>
      <dgm:t>
        <a:bodyPr/>
        <a:lstStyle/>
        <a:p>
          <a:endParaRPr lang="en-US"/>
        </a:p>
      </dgm:t>
    </dgm:pt>
    <dgm:pt modelId="{E258146E-A03C-4052-ACEB-A4D8C2C84087}" type="sibTrans" cxnId="{E542E7CE-00D8-4E77-B4F7-BF3A4DB5102E}">
      <dgm:prSet/>
      <dgm:spPr/>
      <dgm:t>
        <a:bodyPr/>
        <a:lstStyle/>
        <a:p>
          <a:endParaRPr lang="en-US"/>
        </a:p>
      </dgm:t>
    </dgm:pt>
    <dgm:pt modelId="{ABA7ED6E-90B4-47CD-BEAD-82282B2D7E71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Middle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E1374FC-A963-4AE8-9AC2-EE02C7EA9AE5}" type="parTrans" cxnId="{B3379BE3-55DF-4EDF-8CDA-DDC5A9628E6C}">
      <dgm:prSet/>
      <dgm:spPr/>
      <dgm:t>
        <a:bodyPr/>
        <a:lstStyle/>
        <a:p>
          <a:endParaRPr lang="en-US"/>
        </a:p>
      </dgm:t>
    </dgm:pt>
    <dgm:pt modelId="{EA0393EE-1A6B-4F25-A807-D3A7F3754179}" type="sibTrans" cxnId="{B3379BE3-55DF-4EDF-8CDA-DDC5A9628E6C}">
      <dgm:prSet/>
      <dgm:spPr/>
      <dgm:t>
        <a:bodyPr/>
        <a:lstStyle/>
        <a:p>
          <a:endParaRPr lang="en-US"/>
        </a:p>
      </dgm:t>
    </dgm:pt>
    <dgm:pt modelId="{C38A34C5-F493-4DC2-9BCD-F187C047B643}">
      <dgm:prSet phldrT="[Text]" custT="1"/>
      <dgm:spPr/>
      <dgm:t>
        <a:bodyPr/>
        <a:lstStyle/>
        <a:p>
          <a:r>
            <a:rPr lang="en-US" sz="1800" dirty="0" smtClean="0"/>
            <a:t>Business Processes: IT development team, Marketing, Accounting, Finance, HR, Risk Management </a:t>
          </a:r>
          <a:endParaRPr lang="en-US" sz="1800" dirty="0"/>
        </a:p>
      </dgm:t>
    </dgm:pt>
    <dgm:pt modelId="{BD10D323-3AEA-42A5-83AB-F5B6B66C426D}" type="parTrans" cxnId="{E1B1920F-2775-4E11-B1DD-6E49D0FE0F76}">
      <dgm:prSet/>
      <dgm:spPr/>
      <dgm:t>
        <a:bodyPr/>
        <a:lstStyle/>
        <a:p>
          <a:endParaRPr lang="en-US"/>
        </a:p>
      </dgm:t>
    </dgm:pt>
    <dgm:pt modelId="{CACF79BC-AC2B-4A50-A3DD-B3905D9B17DD}" type="sibTrans" cxnId="{E1B1920F-2775-4E11-B1DD-6E49D0FE0F76}">
      <dgm:prSet/>
      <dgm:spPr/>
      <dgm:t>
        <a:bodyPr/>
        <a:lstStyle/>
        <a:p>
          <a:endParaRPr lang="en-US"/>
        </a:p>
      </dgm:t>
    </dgm:pt>
    <dgm:pt modelId="{D8C88F85-8D34-4B5F-A10E-2CA5D56EB89E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Bottom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236B3C5-3364-4045-81EE-1D3B376959EF}" type="parTrans" cxnId="{C810E928-10F1-48B8-A1A2-C454B7AFBA1A}">
      <dgm:prSet/>
      <dgm:spPr/>
      <dgm:t>
        <a:bodyPr/>
        <a:lstStyle/>
        <a:p>
          <a:endParaRPr lang="en-US"/>
        </a:p>
      </dgm:t>
    </dgm:pt>
    <dgm:pt modelId="{B1867D6C-880D-43F9-B07B-82E7308D4C55}" type="sibTrans" cxnId="{C810E928-10F1-48B8-A1A2-C454B7AFBA1A}">
      <dgm:prSet/>
      <dgm:spPr/>
      <dgm:t>
        <a:bodyPr/>
        <a:lstStyle/>
        <a:p>
          <a:endParaRPr lang="en-US"/>
        </a:p>
      </dgm:t>
    </dgm:pt>
    <dgm:pt modelId="{6B1E61D4-B9EC-43F8-AFC4-C3CCD2806528}">
      <dgm:prSet phldrT="[Text]" custT="1"/>
      <dgm:spPr/>
      <dgm:t>
        <a:bodyPr/>
        <a:lstStyle/>
        <a:p>
          <a:r>
            <a:rPr lang="en-US" sz="1800" dirty="0" smtClean="0"/>
            <a:t>Applications: </a:t>
          </a:r>
          <a:r>
            <a:rPr lang="en-US" sz="1800" dirty="0" err="1" smtClean="0"/>
            <a:t>Outta</a:t>
          </a:r>
          <a:r>
            <a:rPr lang="en-US" sz="1800" dirty="0" smtClean="0"/>
            <a:t>-Towner Application</a:t>
          </a:r>
          <a:endParaRPr lang="en-US" sz="1800" dirty="0"/>
        </a:p>
      </dgm:t>
    </dgm:pt>
    <dgm:pt modelId="{E96C71F0-1919-4C28-9769-8736AAE91E62}" type="parTrans" cxnId="{DE4CD4F9-A7BA-46F7-A9D2-F9FB6ACB65A9}">
      <dgm:prSet/>
      <dgm:spPr/>
      <dgm:t>
        <a:bodyPr/>
        <a:lstStyle/>
        <a:p>
          <a:endParaRPr lang="en-US"/>
        </a:p>
      </dgm:t>
    </dgm:pt>
    <dgm:pt modelId="{C94D9809-9A35-4F3F-BFD3-67A02C4483DF}" type="sibTrans" cxnId="{DE4CD4F9-A7BA-46F7-A9D2-F9FB6ACB65A9}">
      <dgm:prSet/>
      <dgm:spPr/>
      <dgm:t>
        <a:bodyPr/>
        <a:lstStyle/>
        <a:p>
          <a:endParaRPr lang="en-US"/>
        </a:p>
      </dgm:t>
    </dgm:pt>
    <dgm:pt modelId="{D95F8961-0969-409A-81B8-716EA5DB1931}">
      <dgm:prSet phldrT="[Text]" custT="1"/>
      <dgm:spPr/>
      <dgm:t>
        <a:bodyPr/>
        <a:lstStyle/>
        <a:p>
          <a:r>
            <a:rPr lang="en-US" sz="1800" dirty="0" smtClean="0"/>
            <a:t>Devices: Smartphones</a:t>
          </a:r>
          <a:endParaRPr lang="en-US" sz="1800" dirty="0"/>
        </a:p>
      </dgm:t>
    </dgm:pt>
    <dgm:pt modelId="{3FD5FE03-6A3D-49AA-B759-C13EF37687D5}" type="parTrans" cxnId="{35A79E62-318C-43B8-81B5-33644BD67460}">
      <dgm:prSet/>
      <dgm:spPr/>
      <dgm:t>
        <a:bodyPr/>
        <a:lstStyle/>
        <a:p>
          <a:endParaRPr lang="en-US"/>
        </a:p>
      </dgm:t>
    </dgm:pt>
    <dgm:pt modelId="{84E26057-CEA5-4448-88AC-FCFF3BD5E881}" type="sibTrans" cxnId="{35A79E62-318C-43B8-81B5-33644BD67460}">
      <dgm:prSet/>
      <dgm:spPr/>
      <dgm:t>
        <a:bodyPr/>
        <a:lstStyle/>
        <a:p>
          <a:endParaRPr lang="en-US"/>
        </a:p>
      </dgm:t>
    </dgm:pt>
    <dgm:pt modelId="{FF619B8C-01F7-40C5-9C89-825628560621}">
      <dgm:prSet phldrT="[Text]" custT="1"/>
      <dgm:spPr/>
      <dgm:t>
        <a:bodyPr/>
        <a:lstStyle/>
        <a:p>
          <a:r>
            <a:rPr lang="en-US" sz="1800" dirty="0" smtClean="0"/>
            <a:t>Network: cloud/server</a:t>
          </a:r>
          <a:endParaRPr lang="en-US" sz="1800" dirty="0"/>
        </a:p>
      </dgm:t>
    </dgm:pt>
    <dgm:pt modelId="{E07A9251-FBE5-48DF-A16F-EB77FA52C4E5}" type="parTrans" cxnId="{2811DB45-5804-460C-907B-7CEE50803499}">
      <dgm:prSet/>
      <dgm:spPr/>
      <dgm:t>
        <a:bodyPr/>
        <a:lstStyle/>
        <a:p>
          <a:endParaRPr lang="en-US"/>
        </a:p>
      </dgm:t>
    </dgm:pt>
    <dgm:pt modelId="{B79B0900-2147-4797-940F-0C9632E8341D}" type="sibTrans" cxnId="{2811DB45-5804-460C-907B-7CEE50803499}">
      <dgm:prSet/>
      <dgm:spPr/>
      <dgm:t>
        <a:bodyPr/>
        <a:lstStyle/>
        <a:p>
          <a:endParaRPr lang="en-US"/>
        </a:p>
      </dgm:t>
    </dgm:pt>
    <dgm:pt modelId="{5A53E4E8-4FDE-4BC5-A097-72F86A42BBEC}">
      <dgm:prSet phldrT="[Text]" custT="1"/>
      <dgm:spPr/>
      <dgm:t>
        <a:bodyPr/>
        <a:lstStyle/>
        <a:p>
          <a:endParaRPr lang="en-US" sz="1800" dirty="0"/>
        </a:p>
      </dgm:t>
    </dgm:pt>
    <dgm:pt modelId="{F1E94CD0-47A3-4384-9B8A-FFDE93D36AC7}" type="parTrans" cxnId="{6A20469F-C91D-4574-B2D4-78D79451B47D}">
      <dgm:prSet/>
      <dgm:spPr/>
      <dgm:t>
        <a:bodyPr/>
        <a:lstStyle/>
        <a:p>
          <a:endParaRPr lang="en-US"/>
        </a:p>
      </dgm:t>
    </dgm:pt>
    <dgm:pt modelId="{6C67344C-03FB-44A9-9EC2-030FD14FB02C}" type="sibTrans" cxnId="{6A20469F-C91D-4574-B2D4-78D79451B47D}">
      <dgm:prSet/>
      <dgm:spPr/>
      <dgm:t>
        <a:bodyPr/>
        <a:lstStyle/>
        <a:p>
          <a:endParaRPr lang="en-US"/>
        </a:p>
      </dgm:t>
    </dgm:pt>
    <dgm:pt modelId="{5F52636E-CC05-4B95-8134-D0CDF485B5C2}">
      <dgm:prSet phldrT="[Text]" custT="1"/>
      <dgm:spPr/>
      <dgm:t>
        <a:bodyPr/>
        <a:lstStyle/>
        <a:p>
          <a:r>
            <a:rPr lang="en-US" sz="1800" dirty="0" smtClean="0"/>
            <a:t>Data: SQL Database, Data Warehouse</a:t>
          </a:r>
          <a:endParaRPr lang="en-US" sz="1800" dirty="0"/>
        </a:p>
      </dgm:t>
    </dgm:pt>
    <dgm:pt modelId="{1B4F20F7-DDBB-44D7-97FC-2DB9F2FA1B9B}" type="parTrans" cxnId="{0D19D7C0-6DC8-4204-87A2-78FFBDD0D172}">
      <dgm:prSet/>
      <dgm:spPr/>
      <dgm:t>
        <a:bodyPr/>
        <a:lstStyle/>
        <a:p>
          <a:endParaRPr lang="en-US"/>
        </a:p>
      </dgm:t>
    </dgm:pt>
    <dgm:pt modelId="{F8EA78AD-ABA7-45F9-9A1D-67D7F0EFCC49}" type="sibTrans" cxnId="{0D19D7C0-6DC8-4204-87A2-78FFBDD0D172}">
      <dgm:prSet/>
      <dgm:spPr/>
      <dgm:t>
        <a:bodyPr/>
        <a:lstStyle/>
        <a:p>
          <a:endParaRPr lang="en-US"/>
        </a:p>
      </dgm:t>
    </dgm:pt>
    <dgm:pt modelId="{9C128CE4-6DEB-4468-8E21-3B12FA7634DA}" type="pres">
      <dgm:prSet presAssocID="{0A8454BD-28BA-4388-81E5-73F60FC41CF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13EDA5-C653-429E-99DD-05C728EE8ADF}" type="pres">
      <dgm:prSet presAssocID="{2B385C08-72C3-4DBB-B4A3-AC75726FD255}" presName="linNode" presStyleCnt="0"/>
      <dgm:spPr/>
    </dgm:pt>
    <dgm:pt modelId="{3C8D3712-B146-4937-AC94-B1CFF0E334D6}" type="pres">
      <dgm:prSet presAssocID="{2B385C08-72C3-4DBB-B4A3-AC75726FD255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2E1E8-5B3D-4649-92DC-46C95B8D1BE4}" type="pres">
      <dgm:prSet presAssocID="{2B385C08-72C3-4DBB-B4A3-AC75726FD255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000FB-3EA1-4368-BC70-B2B94187EFC2}" type="pres">
      <dgm:prSet presAssocID="{6143B664-88C9-4FDF-A702-390F72AE559B}" presName="spacing" presStyleCnt="0"/>
      <dgm:spPr/>
    </dgm:pt>
    <dgm:pt modelId="{F536CEEF-9EC2-46DA-9BF7-F176FF9EE406}" type="pres">
      <dgm:prSet presAssocID="{ABA7ED6E-90B4-47CD-BEAD-82282B2D7E71}" presName="linNode" presStyleCnt="0"/>
      <dgm:spPr/>
    </dgm:pt>
    <dgm:pt modelId="{1D8C0457-C795-4467-810E-412BDE9F1E7D}" type="pres">
      <dgm:prSet presAssocID="{ABA7ED6E-90B4-47CD-BEAD-82282B2D7E7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21502-AA1D-4778-89ED-2D373BBE9AAD}" type="pres">
      <dgm:prSet presAssocID="{ABA7ED6E-90B4-47CD-BEAD-82282B2D7E71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F1CD3-C07B-458A-ADF1-78AB95A9C461}" type="pres">
      <dgm:prSet presAssocID="{EA0393EE-1A6B-4F25-A807-D3A7F3754179}" presName="spacing" presStyleCnt="0"/>
      <dgm:spPr/>
    </dgm:pt>
    <dgm:pt modelId="{AC6E0F5B-A950-4598-ADEB-42BA42BD2166}" type="pres">
      <dgm:prSet presAssocID="{D8C88F85-8D34-4B5F-A10E-2CA5D56EB89E}" presName="linNode" presStyleCnt="0"/>
      <dgm:spPr/>
    </dgm:pt>
    <dgm:pt modelId="{10BDAD5D-FDFB-4F93-9A4D-5A0A751EB75E}" type="pres">
      <dgm:prSet presAssocID="{D8C88F85-8D34-4B5F-A10E-2CA5D56EB89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27C60-C744-403C-A160-09F39FED86E8}" type="pres">
      <dgm:prSet presAssocID="{D8C88F85-8D34-4B5F-A10E-2CA5D56EB89E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20469F-C91D-4574-B2D4-78D79451B47D}" srcId="{2B385C08-72C3-4DBB-B4A3-AC75726FD255}" destId="{5A53E4E8-4FDE-4BC5-A097-72F86A42BBEC}" srcOrd="2" destOrd="0" parTransId="{F1E94CD0-47A3-4384-9B8A-FFDE93D36AC7}" sibTransId="{6C67344C-03FB-44A9-9EC2-030FD14FB02C}"/>
    <dgm:cxn modelId="{674EFCB4-4BF3-4CCF-8DA7-59E1B89D0FC2}" type="presOf" srcId="{5A53E4E8-4FDE-4BC5-A097-72F86A42BBEC}" destId="{5DA2E1E8-5B3D-4649-92DC-46C95B8D1BE4}" srcOrd="0" destOrd="2" presId="urn:microsoft.com/office/officeart/2005/8/layout/vList6"/>
    <dgm:cxn modelId="{E1B1920F-2775-4E11-B1DD-6E49D0FE0F76}" srcId="{ABA7ED6E-90B4-47CD-BEAD-82282B2D7E71}" destId="{C38A34C5-F493-4DC2-9BCD-F187C047B643}" srcOrd="0" destOrd="0" parTransId="{BD10D323-3AEA-42A5-83AB-F5B6B66C426D}" sibTransId="{CACF79BC-AC2B-4A50-A3DD-B3905D9B17DD}"/>
    <dgm:cxn modelId="{04CAEB4A-4464-4518-9945-B0B444FCEC86}" type="presOf" srcId="{5F52636E-CC05-4B95-8134-D0CDF485B5C2}" destId="{30727C60-C744-403C-A160-09F39FED86E8}" srcOrd="0" destOrd="3" presId="urn:microsoft.com/office/officeart/2005/8/layout/vList6"/>
    <dgm:cxn modelId="{59760849-E165-47CD-9C56-35C5B31783E4}" srcId="{2B385C08-72C3-4DBB-B4A3-AC75726FD255}" destId="{4913B9FE-F884-48DC-91CB-3E7E7FBF15D7}" srcOrd="0" destOrd="0" parTransId="{5265ED2D-57A5-4E87-9A90-010AF8B698C3}" sibTransId="{6D8C55DB-4109-4404-AAAB-D3FA02F02156}"/>
    <dgm:cxn modelId="{8B9313F9-E5C6-4DB4-8ECF-7A05EB81C75B}" type="presOf" srcId="{65450022-5438-457E-86A4-C64D0ADD80E6}" destId="{5DA2E1E8-5B3D-4649-92DC-46C95B8D1BE4}" srcOrd="0" destOrd="1" presId="urn:microsoft.com/office/officeart/2005/8/layout/vList6"/>
    <dgm:cxn modelId="{35A79E62-318C-43B8-81B5-33644BD67460}" srcId="{D8C88F85-8D34-4B5F-A10E-2CA5D56EB89E}" destId="{D95F8961-0969-409A-81B8-716EA5DB1931}" srcOrd="0" destOrd="0" parTransId="{3FD5FE03-6A3D-49AA-B759-C13EF37687D5}" sibTransId="{84E26057-CEA5-4448-88AC-FCFF3BD5E881}"/>
    <dgm:cxn modelId="{DE4CD4F9-A7BA-46F7-A9D2-F9FB6ACB65A9}" srcId="{D8C88F85-8D34-4B5F-A10E-2CA5D56EB89E}" destId="{6B1E61D4-B9EC-43F8-AFC4-C3CCD2806528}" srcOrd="2" destOrd="0" parTransId="{E96C71F0-1919-4C28-9769-8736AAE91E62}" sibTransId="{C94D9809-9A35-4F3F-BFD3-67A02C4483DF}"/>
    <dgm:cxn modelId="{28A9A39D-689D-4673-8F31-390CD18664DF}" type="presOf" srcId="{D95F8961-0969-409A-81B8-716EA5DB1931}" destId="{30727C60-C744-403C-A160-09F39FED86E8}" srcOrd="0" destOrd="0" presId="urn:microsoft.com/office/officeart/2005/8/layout/vList6"/>
    <dgm:cxn modelId="{0D19D7C0-6DC8-4204-87A2-78FFBDD0D172}" srcId="{D8C88F85-8D34-4B5F-A10E-2CA5D56EB89E}" destId="{5F52636E-CC05-4B95-8134-D0CDF485B5C2}" srcOrd="3" destOrd="0" parTransId="{1B4F20F7-DDBB-44D7-97FC-2DB9F2FA1B9B}" sibTransId="{F8EA78AD-ABA7-45F9-9A1D-67D7F0EFCC49}"/>
    <dgm:cxn modelId="{83350967-0DA2-47DF-BE2B-7F88D90A6604}" srcId="{0A8454BD-28BA-4388-81E5-73F60FC41CF3}" destId="{2B385C08-72C3-4DBB-B4A3-AC75726FD255}" srcOrd="0" destOrd="0" parTransId="{FA62698E-32BA-4CE2-B292-A0C3971B13D9}" sibTransId="{6143B664-88C9-4FDF-A702-390F72AE559B}"/>
    <dgm:cxn modelId="{EB7A665E-0BCB-4FF9-9585-F00B6ACBF80B}" type="presOf" srcId="{2B385C08-72C3-4DBB-B4A3-AC75726FD255}" destId="{3C8D3712-B146-4937-AC94-B1CFF0E334D6}" srcOrd="0" destOrd="0" presId="urn:microsoft.com/office/officeart/2005/8/layout/vList6"/>
    <dgm:cxn modelId="{61DED16A-8D58-4A9C-9D91-2B4845A14F0D}" type="presOf" srcId="{6B1E61D4-B9EC-43F8-AFC4-C3CCD2806528}" destId="{30727C60-C744-403C-A160-09F39FED86E8}" srcOrd="0" destOrd="2" presId="urn:microsoft.com/office/officeart/2005/8/layout/vList6"/>
    <dgm:cxn modelId="{63C298F6-C3E4-4338-B470-9177B5792747}" type="presOf" srcId="{C38A34C5-F493-4DC2-9BCD-F187C047B643}" destId="{D0F21502-AA1D-4778-89ED-2D373BBE9AAD}" srcOrd="0" destOrd="0" presId="urn:microsoft.com/office/officeart/2005/8/layout/vList6"/>
    <dgm:cxn modelId="{E542E7CE-00D8-4E77-B4F7-BF3A4DB5102E}" srcId="{2B385C08-72C3-4DBB-B4A3-AC75726FD255}" destId="{65450022-5438-457E-86A4-C64D0ADD80E6}" srcOrd="1" destOrd="0" parTransId="{86761292-D373-4CEB-811A-8471F6336562}" sibTransId="{E258146E-A03C-4052-ACEB-A4D8C2C84087}"/>
    <dgm:cxn modelId="{C810E928-10F1-48B8-A1A2-C454B7AFBA1A}" srcId="{0A8454BD-28BA-4388-81E5-73F60FC41CF3}" destId="{D8C88F85-8D34-4B5F-A10E-2CA5D56EB89E}" srcOrd="2" destOrd="0" parTransId="{4236B3C5-3364-4045-81EE-1D3B376959EF}" sibTransId="{B1867D6C-880D-43F9-B07B-82E7308D4C55}"/>
    <dgm:cxn modelId="{0DBCE9FD-EA15-4C92-A9CB-40C09B150E7C}" type="presOf" srcId="{FF619B8C-01F7-40C5-9C89-825628560621}" destId="{30727C60-C744-403C-A160-09F39FED86E8}" srcOrd="0" destOrd="1" presId="urn:microsoft.com/office/officeart/2005/8/layout/vList6"/>
    <dgm:cxn modelId="{8FCF53BC-3F23-4E49-BCDF-DEA274DA4CD9}" type="presOf" srcId="{4913B9FE-F884-48DC-91CB-3E7E7FBF15D7}" destId="{5DA2E1E8-5B3D-4649-92DC-46C95B8D1BE4}" srcOrd="0" destOrd="0" presId="urn:microsoft.com/office/officeart/2005/8/layout/vList6"/>
    <dgm:cxn modelId="{2811DB45-5804-460C-907B-7CEE50803499}" srcId="{D8C88F85-8D34-4B5F-A10E-2CA5D56EB89E}" destId="{FF619B8C-01F7-40C5-9C89-825628560621}" srcOrd="1" destOrd="0" parTransId="{E07A9251-FBE5-48DF-A16F-EB77FA52C4E5}" sibTransId="{B79B0900-2147-4797-940F-0C9632E8341D}"/>
    <dgm:cxn modelId="{B3379BE3-55DF-4EDF-8CDA-DDC5A9628E6C}" srcId="{0A8454BD-28BA-4388-81E5-73F60FC41CF3}" destId="{ABA7ED6E-90B4-47CD-BEAD-82282B2D7E71}" srcOrd="1" destOrd="0" parTransId="{BE1374FC-A963-4AE8-9AC2-EE02C7EA9AE5}" sibTransId="{EA0393EE-1A6B-4F25-A807-D3A7F3754179}"/>
    <dgm:cxn modelId="{46224413-9884-4DEF-BBA8-6666C67BBE5D}" type="presOf" srcId="{0A8454BD-28BA-4388-81E5-73F60FC41CF3}" destId="{9C128CE4-6DEB-4468-8E21-3B12FA7634DA}" srcOrd="0" destOrd="0" presId="urn:microsoft.com/office/officeart/2005/8/layout/vList6"/>
    <dgm:cxn modelId="{C6CA8B79-3CBD-4F1B-BF0E-355EE28FD25D}" type="presOf" srcId="{D8C88F85-8D34-4B5F-A10E-2CA5D56EB89E}" destId="{10BDAD5D-FDFB-4F93-9A4D-5A0A751EB75E}" srcOrd="0" destOrd="0" presId="urn:microsoft.com/office/officeart/2005/8/layout/vList6"/>
    <dgm:cxn modelId="{55B3637E-87D5-4332-9452-B84B149BB012}" type="presOf" srcId="{ABA7ED6E-90B4-47CD-BEAD-82282B2D7E71}" destId="{1D8C0457-C795-4467-810E-412BDE9F1E7D}" srcOrd="0" destOrd="0" presId="urn:microsoft.com/office/officeart/2005/8/layout/vList6"/>
    <dgm:cxn modelId="{11D2CE4A-B0C6-4AEC-9222-8B727B34DB37}" type="presParOf" srcId="{9C128CE4-6DEB-4468-8E21-3B12FA7634DA}" destId="{6C13EDA5-C653-429E-99DD-05C728EE8ADF}" srcOrd="0" destOrd="0" presId="urn:microsoft.com/office/officeart/2005/8/layout/vList6"/>
    <dgm:cxn modelId="{8597493C-DC02-4171-839E-921210EC9E2C}" type="presParOf" srcId="{6C13EDA5-C653-429E-99DD-05C728EE8ADF}" destId="{3C8D3712-B146-4937-AC94-B1CFF0E334D6}" srcOrd="0" destOrd="0" presId="urn:microsoft.com/office/officeart/2005/8/layout/vList6"/>
    <dgm:cxn modelId="{58B5B9AA-8866-4321-A91C-DCEED1327669}" type="presParOf" srcId="{6C13EDA5-C653-429E-99DD-05C728EE8ADF}" destId="{5DA2E1E8-5B3D-4649-92DC-46C95B8D1BE4}" srcOrd="1" destOrd="0" presId="urn:microsoft.com/office/officeart/2005/8/layout/vList6"/>
    <dgm:cxn modelId="{27D6B3B1-93C2-4B42-9BEE-8C37E27F085B}" type="presParOf" srcId="{9C128CE4-6DEB-4468-8E21-3B12FA7634DA}" destId="{C85000FB-3EA1-4368-BC70-B2B94187EFC2}" srcOrd="1" destOrd="0" presId="urn:microsoft.com/office/officeart/2005/8/layout/vList6"/>
    <dgm:cxn modelId="{A41144A9-337D-4E2F-8B42-4490F17D31A4}" type="presParOf" srcId="{9C128CE4-6DEB-4468-8E21-3B12FA7634DA}" destId="{F536CEEF-9EC2-46DA-9BF7-F176FF9EE406}" srcOrd="2" destOrd="0" presId="urn:microsoft.com/office/officeart/2005/8/layout/vList6"/>
    <dgm:cxn modelId="{B324AA4A-08FE-48C4-A185-54EAD9179F51}" type="presParOf" srcId="{F536CEEF-9EC2-46DA-9BF7-F176FF9EE406}" destId="{1D8C0457-C795-4467-810E-412BDE9F1E7D}" srcOrd="0" destOrd="0" presId="urn:microsoft.com/office/officeart/2005/8/layout/vList6"/>
    <dgm:cxn modelId="{7277F0F6-DAA6-4D5D-9FF0-7CA7FA67F078}" type="presParOf" srcId="{F536CEEF-9EC2-46DA-9BF7-F176FF9EE406}" destId="{D0F21502-AA1D-4778-89ED-2D373BBE9AAD}" srcOrd="1" destOrd="0" presId="urn:microsoft.com/office/officeart/2005/8/layout/vList6"/>
    <dgm:cxn modelId="{83B6084F-1724-4647-AB52-E800A702E5D4}" type="presParOf" srcId="{9C128CE4-6DEB-4468-8E21-3B12FA7634DA}" destId="{C8CF1CD3-C07B-458A-ADF1-78AB95A9C461}" srcOrd="3" destOrd="0" presId="urn:microsoft.com/office/officeart/2005/8/layout/vList6"/>
    <dgm:cxn modelId="{EFD6D4C7-DD7D-4494-8306-C7FEE49296F2}" type="presParOf" srcId="{9C128CE4-6DEB-4468-8E21-3B12FA7634DA}" destId="{AC6E0F5B-A950-4598-ADEB-42BA42BD2166}" srcOrd="4" destOrd="0" presId="urn:microsoft.com/office/officeart/2005/8/layout/vList6"/>
    <dgm:cxn modelId="{CD87E3CB-DBC6-47C3-8255-87ED4A1BC841}" type="presParOf" srcId="{AC6E0F5B-A950-4598-ADEB-42BA42BD2166}" destId="{10BDAD5D-FDFB-4F93-9A4D-5A0A751EB75E}" srcOrd="0" destOrd="0" presId="urn:microsoft.com/office/officeart/2005/8/layout/vList6"/>
    <dgm:cxn modelId="{B31E9C53-38A1-4F2B-BD02-4B59848DE998}" type="presParOf" srcId="{AC6E0F5B-A950-4598-ADEB-42BA42BD2166}" destId="{30727C60-C744-403C-A160-09F39FED86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705A84-C1A6-4B2B-945E-0588148258B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6E7E64E-397A-4C85-A371-CB6B664AF12C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Plan &amp; Prepare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978B5B4-3C65-4011-8704-726EBBB27D83}" type="parTrans" cxnId="{BE4C8C1B-3FF3-4706-BFAA-0A40711471F5}">
      <dgm:prSet/>
      <dgm:spPr/>
      <dgm:t>
        <a:bodyPr/>
        <a:lstStyle/>
        <a:p>
          <a:endParaRPr lang="en-US"/>
        </a:p>
      </dgm:t>
    </dgm:pt>
    <dgm:pt modelId="{189BADDD-E33E-4117-A920-1E774BAFC7BB}" type="sibTrans" cxnId="{BE4C8C1B-3FF3-4706-BFAA-0A40711471F5}">
      <dgm:prSet/>
      <dgm:spPr/>
      <dgm:t>
        <a:bodyPr/>
        <a:lstStyle/>
        <a:p>
          <a:endParaRPr lang="en-US"/>
        </a:p>
      </dgm:t>
    </dgm:pt>
    <dgm:pt modelId="{6C13616B-2437-4109-8FA9-F3DBB312D3DE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Requirement &amp; Design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246727F-B07C-4944-AC99-48A70C159C44}" type="parTrans" cxnId="{92529818-B3D8-4613-B61C-3D2E3450CBB5}">
      <dgm:prSet/>
      <dgm:spPr/>
      <dgm:t>
        <a:bodyPr/>
        <a:lstStyle/>
        <a:p>
          <a:endParaRPr lang="en-US"/>
        </a:p>
      </dgm:t>
    </dgm:pt>
    <dgm:pt modelId="{0AC479AC-4D9F-4834-9824-32E3D0BFF729}" type="sibTrans" cxnId="{92529818-B3D8-4613-B61C-3D2E3450CBB5}">
      <dgm:prSet/>
      <dgm:spPr/>
      <dgm:t>
        <a:bodyPr/>
        <a:lstStyle/>
        <a:p>
          <a:endParaRPr lang="en-US"/>
        </a:p>
      </dgm:t>
    </dgm:pt>
    <dgm:pt modelId="{BF5CC259-8988-4796-9AD6-A5602E95ED30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Cut-Over &amp; Go-Line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5DF6D00-08AD-41F8-A7E3-D7F1029A63E5}" type="parTrans" cxnId="{2DAA7686-5761-400F-A6F2-237C7B59C994}">
      <dgm:prSet/>
      <dgm:spPr/>
      <dgm:t>
        <a:bodyPr/>
        <a:lstStyle/>
        <a:p>
          <a:endParaRPr lang="en-US"/>
        </a:p>
      </dgm:t>
    </dgm:pt>
    <dgm:pt modelId="{9C2D4434-CCCC-45D1-89F4-C21E08767FFE}" type="sibTrans" cxnId="{2DAA7686-5761-400F-A6F2-237C7B59C994}">
      <dgm:prSet/>
      <dgm:spPr/>
      <dgm:t>
        <a:bodyPr/>
        <a:lstStyle/>
        <a:p>
          <a:endParaRPr lang="en-US"/>
        </a:p>
      </dgm:t>
    </dgm:pt>
    <dgm:pt modelId="{AFA1C43B-2176-4C4F-9EFA-B4EC3DB5269B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Build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DB04797-B32B-4CF4-A469-39944F6D3384}" type="parTrans" cxnId="{24A37101-A269-479D-B27A-E6B2A2BDEEAC}">
      <dgm:prSet/>
      <dgm:spPr/>
      <dgm:t>
        <a:bodyPr/>
        <a:lstStyle/>
        <a:p>
          <a:endParaRPr lang="en-US"/>
        </a:p>
      </dgm:t>
    </dgm:pt>
    <dgm:pt modelId="{63B7816D-9755-4A2A-A061-A56FC14B8203}" type="sibTrans" cxnId="{24A37101-A269-479D-B27A-E6B2A2BDEEAC}">
      <dgm:prSet/>
      <dgm:spPr/>
      <dgm:t>
        <a:bodyPr/>
        <a:lstStyle/>
        <a:p>
          <a:endParaRPr lang="en-US"/>
        </a:p>
      </dgm:t>
    </dgm:pt>
    <dgm:pt modelId="{7432404B-36FD-4465-B527-94811EE405D6}">
      <dgm:prSet/>
      <dgm:spPr/>
      <dgm:t>
        <a:bodyPr/>
        <a:lstStyle/>
        <a:p>
          <a:r>
            <a:rPr lang="en-US" dirty="0" smtClean="0">
              <a:solidFill>
                <a:schemeClr val="tx1">
                  <a:lumMod val="75000"/>
                  <a:lumOff val="25000"/>
                </a:schemeClr>
              </a:solidFill>
            </a:rPr>
            <a:t>Test</a:t>
          </a:r>
          <a:endParaRPr lang="en-U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FF18700-6D96-4FBC-9CC0-400ABA2CFCF1}" type="parTrans" cxnId="{2F475A3D-F2F4-4A93-937D-DD9E234FDF37}">
      <dgm:prSet/>
      <dgm:spPr/>
      <dgm:t>
        <a:bodyPr/>
        <a:lstStyle/>
        <a:p>
          <a:endParaRPr lang="en-US"/>
        </a:p>
      </dgm:t>
    </dgm:pt>
    <dgm:pt modelId="{708B56C8-F291-4F70-A3B3-806B216F0D19}" type="sibTrans" cxnId="{2F475A3D-F2F4-4A93-937D-DD9E234FDF37}">
      <dgm:prSet/>
      <dgm:spPr/>
      <dgm:t>
        <a:bodyPr/>
        <a:lstStyle/>
        <a:p>
          <a:endParaRPr lang="en-US"/>
        </a:p>
      </dgm:t>
    </dgm:pt>
    <dgm:pt modelId="{24131A7B-FCFC-4BFA-9597-F99ED56ABB82}" type="pres">
      <dgm:prSet presAssocID="{64705A84-C1A6-4B2B-945E-0588148258B2}" presName="Name0" presStyleCnt="0">
        <dgm:presLayoutVars>
          <dgm:dir/>
          <dgm:animLvl val="lvl"/>
          <dgm:resizeHandles val="exact"/>
        </dgm:presLayoutVars>
      </dgm:prSet>
      <dgm:spPr/>
    </dgm:pt>
    <dgm:pt modelId="{B5B66D0B-4F20-4B34-A69A-08D6C0A2ADBB}" type="pres">
      <dgm:prSet presAssocID="{36E7E64E-397A-4C85-A371-CB6B664AF12C}" presName="parTxOnly" presStyleLbl="node1" presStyleIdx="0" presStyleCnt="5" custLinFactNeighborX="14217" custLinFactNeighborY="60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3C1CD-8E7F-4609-949F-362FE9231D36}" type="pres">
      <dgm:prSet presAssocID="{189BADDD-E33E-4117-A920-1E774BAFC7BB}" presName="parTxOnlySpace" presStyleCnt="0"/>
      <dgm:spPr/>
    </dgm:pt>
    <dgm:pt modelId="{29688FF1-F3E5-4F5B-BCA8-898525EE17B0}" type="pres">
      <dgm:prSet presAssocID="{6C13616B-2437-4109-8FA9-F3DBB312D3DE}" presName="parTxOnly" presStyleLbl="node1" presStyleIdx="1" presStyleCnt="5" custLinFactNeighborX="-33534" custLinFactNeighborY="60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BFD08-164C-4845-BAB4-F23270DF2C56}" type="pres">
      <dgm:prSet presAssocID="{0AC479AC-4D9F-4834-9824-32E3D0BFF729}" presName="parTxOnlySpace" presStyleCnt="0"/>
      <dgm:spPr/>
    </dgm:pt>
    <dgm:pt modelId="{A2946730-AD42-48C5-864B-1B3753A14B1A}" type="pres">
      <dgm:prSet presAssocID="{AFA1C43B-2176-4C4F-9EFA-B4EC3DB5269B}" presName="parTxOnly" presStyleLbl="node1" presStyleIdx="2" presStyleCnt="5" custLinFactNeighborX="-11360" custLinFactNeighborY="60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286BD-89F4-444C-AAD9-9C05BC422E47}" type="pres">
      <dgm:prSet presAssocID="{63B7816D-9755-4A2A-A061-A56FC14B8203}" presName="parTxOnlySpace" presStyleCnt="0"/>
      <dgm:spPr/>
    </dgm:pt>
    <dgm:pt modelId="{3181C717-64C0-4E21-9645-A19F6C019008}" type="pres">
      <dgm:prSet presAssocID="{7432404B-36FD-4465-B527-94811EE405D6}" presName="parTxOnly" presStyleLbl="node1" presStyleIdx="3" presStyleCnt="5" custLinFactNeighborX="-4836" custLinFactNeighborY="60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DE159-450E-4A40-8F0B-9829757DBB94}" type="pres">
      <dgm:prSet presAssocID="{708B56C8-F291-4F70-A3B3-806B216F0D19}" presName="parTxOnlySpace" presStyleCnt="0"/>
      <dgm:spPr/>
    </dgm:pt>
    <dgm:pt modelId="{E5656595-655E-44FD-970B-4ABDE21E7187}" type="pres">
      <dgm:prSet presAssocID="{BF5CC259-8988-4796-9AD6-A5602E95ED30}" presName="parTxOnly" presStyleLbl="node1" presStyleIdx="4" presStyleCnt="5" custLinFactNeighborX="98572" custLinFactNeighborY="606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529818-B3D8-4613-B61C-3D2E3450CBB5}" srcId="{64705A84-C1A6-4B2B-945E-0588148258B2}" destId="{6C13616B-2437-4109-8FA9-F3DBB312D3DE}" srcOrd="1" destOrd="0" parTransId="{B246727F-B07C-4944-AC99-48A70C159C44}" sibTransId="{0AC479AC-4D9F-4834-9824-32E3D0BFF729}"/>
    <dgm:cxn modelId="{2F475A3D-F2F4-4A93-937D-DD9E234FDF37}" srcId="{64705A84-C1A6-4B2B-945E-0588148258B2}" destId="{7432404B-36FD-4465-B527-94811EE405D6}" srcOrd="3" destOrd="0" parTransId="{CFF18700-6D96-4FBC-9CC0-400ABA2CFCF1}" sibTransId="{708B56C8-F291-4F70-A3B3-806B216F0D19}"/>
    <dgm:cxn modelId="{5E3CD7FE-1E24-4456-961A-ACC3DA2962AC}" type="presOf" srcId="{6C13616B-2437-4109-8FA9-F3DBB312D3DE}" destId="{29688FF1-F3E5-4F5B-BCA8-898525EE17B0}" srcOrd="0" destOrd="0" presId="urn:microsoft.com/office/officeart/2005/8/layout/chevron1"/>
    <dgm:cxn modelId="{11243B8A-CAB4-4A00-BCE7-3837C8B559E7}" type="presOf" srcId="{AFA1C43B-2176-4C4F-9EFA-B4EC3DB5269B}" destId="{A2946730-AD42-48C5-864B-1B3753A14B1A}" srcOrd="0" destOrd="0" presId="urn:microsoft.com/office/officeart/2005/8/layout/chevron1"/>
    <dgm:cxn modelId="{BE4C8C1B-3FF3-4706-BFAA-0A40711471F5}" srcId="{64705A84-C1A6-4B2B-945E-0588148258B2}" destId="{36E7E64E-397A-4C85-A371-CB6B664AF12C}" srcOrd="0" destOrd="0" parTransId="{3978B5B4-3C65-4011-8704-726EBBB27D83}" sibTransId="{189BADDD-E33E-4117-A920-1E774BAFC7BB}"/>
    <dgm:cxn modelId="{2D71D944-EF55-4978-9514-38508C4023A7}" type="presOf" srcId="{7432404B-36FD-4465-B527-94811EE405D6}" destId="{3181C717-64C0-4E21-9645-A19F6C019008}" srcOrd="0" destOrd="0" presId="urn:microsoft.com/office/officeart/2005/8/layout/chevron1"/>
    <dgm:cxn modelId="{8845E23C-A82F-44B1-AA75-AB45F815A4A7}" type="presOf" srcId="{64705A84-C1A6-4B2B-945E-0588148258B2}" destId="{24131A7B-FCFC-4BFA-9597-F99ED56ABB82}" srcOrd="0" destOrd="0" presId="urn:microsoft.com/office/officeart/2005/8/layout/chevron1"/>
    <dgm:cxn modelId="{FC5BC954-17C1-4DF2-8E07-0C1C689BA304}" type="presOf" srcId="{BF5CC259-8988-4796-9AD6-A5602E95ED30}" destId="{E5656595-655E-44FD-970B-4ABDE21E7187}" srcOrd="0" destOrd="0" presId="urn:microsoft.com/office/officeart/2005/8/layout/chevron1"/>
    <dgm:cxn modelId="{D9D2F45A-8C0C-46AB-934C-32D6CFA18BBB}" type="presOf" srcId="{36E7E64E-397A-4C85-A371-CB6B664AF12C}" destId="{B5B66D0B-4F20-4B34-A69A-08D6C0A2ADBB}" srcOrd="0" destOrd="0" presId="urn:microsoft.com/office/officeart/2005/8/layout/chevron1"/>
    <dgm:cxn modelId="{2DAA7686-5761-400F-A6F2-237C7B59C994}" srcId="{64705A84-C1A6-4B2B-945E-0588148258B2}" destId="{BF5CC259-8988-4796-9AD6-A5602E95ED30}" srcOrd="4" destOrd="0" parTransId="{95DF6D00-08AD-41F8-A7E3-D7F1029A63E5}" sibTransId="{9C2D4434-CCCC-45D1-89F4-C21E08767FFE}"/>
    <dgm:cxn modelId="{24A37101-A269-479D-B27A-E6B2A2BDEEAC}" srcId="{64705A84-C1A6-4B2B-945E-0588148258B2}" destId="{AFA1C43B-2176-4C4F-9EFA-B4EC3DB5269B}" srcOrd="2" destOrd="0" parTransId="{EDB04797-B32B-4CF4-A469-39944F6D3384}" sibTransId="{63B7816D-9755-4A2A-A061-A56FC14B8203}"/>
    <dgm:cxn modelId="{41846B34-9F22-43F2-A330-54B13B788BF0}" type="presParOf" srcId="{24131A7B-FCFC-4BFA-9597-F99ED56ABB82}" destId="{B5B66D0B-4F20-4B34-A69A-08D6C0A2ADBB}" srcOrd="0" destOrd="0" presId="urn:microsoft.com/office/officeart/2005/8/layout/chevron1"/>
    <dgm:cxn modelId="{9E91FE0B-C50E-4758-B5DE-A6394FB1DE86}" type="presParOf" srcId="{24131A7B-FCFC-4BFA-9597-F99ED56ABB82}" destId="{AAB3C1CD-8E7F-4609-949F-362FE9231D36}" srcOrd="1" destOrd="0" presId="urn:microsoft.com/office/officeart/2005/8/layout/chevron1"/>
    <dgm:cxn modelId="{E9E4A5D3-CA11-4138-82FD-B945FA862D52}" type="presParOf" srcId="{24131A7B-FCFC-4BFA-9597-F99ED56ABB82}" destId="{29688FF1-F3E5-4F5B-BCA8-898525EE17B0}" srcOrd="2" destOrd="0" presId="urn:microsoft.com/office/officeart/2005/8/layout/chevron1"/>
    <dgm:cxn modelId="{C65388C5-E9EF-43BF-BDE3-9BC14C15B600}" type="presParOf" srcId="{24131A7B-FCFC-4BFA-9597-F99ED56ABB82}" destId="{7C2BFD08-164C-4845-BAB4-F23270DF2C56}" srcOrd="3" destOrd="0" presId="urn:microsoft.com/office/officeart/2005/8/layout/chevron1"/>
    <dgm:cxn modelId="{D04FB53F-ECFD-44D1-88EE-5D2B3A834AD7}" type="presParOf" srcId="{24131A7B-FCFC-4BFA-9597-F99ED56ABB82}" destId="{A2946730-AD42-48C5-864B-1B3753A14B1A}" srcOrd="4" destOrd="0" presId="urn:microsoft.com/office/officeart/2005/8/layout/chevron1"/>
    <dgm:cxn modelId="{C0B5DA32-4CA0-40CC-9CB3-101E702619E8}" type="presParOf" srcId="{24131A7B-FCFC-4BFA-9597-F99ED56ABB82}" destId="{685286BD-89F4-444C-AAD9-9C05BC422E47}" srcOrd="5" destOrd="0" presId="urn:microsoft.com/office/officeart/2005/8/layout/chevron1"/>
    <dgm:cxn modelId="{B1FC3F61-D625-4F60-8303-5848EEB0EF08}" type="presParOf" srcId="{24131A7B-FCFC-4BFA-9597-F99ED56ABB82}" destId="{3181C717-64C0-4E21-9645-A19F6C019008}" srcOrd="6" destOrd="0" presId="urn:microsoft.com/office/officeart/2005/8/layout/chevron1"/>
    <dgm:cxn modelId="{715DF8FF-B027-4F64-B81E-D26CDD885699}" type="presParOf" srcId="{24131A7B-FCFC-4BFA-9597-F99ED56ABB82}" destId="{011DE159-450E-4A40-8F0B-9829757DBB94}" srcOrd="7" destOrd="0" presId="urn:microsoft.com/office/officeart/2005/8/layout/chevron1"/>
    <dgm:cxn modelId="{9D5437CA-A5A3-4485-BE2A-DFF47855AAC1}" type="presParOf" srcId="{24131A7B-FCFC-4BFA-9597-F99ED56ABB82}" destId="{E5656595-655E-44FD-970B-4ABDE21E718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12940-947A-4292-A916-64661FDA3A97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F79ED-EE42-4203-A7EC-8B8131469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8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79ED-EE42-4203-A7EC-8B81314692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9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Julia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79ED-EE42-4203-A7EC-8B81314692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99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Julia</a:t>
            </a:r>
          </a:p>
          <a:p>
            <a:endParaRPr lang="en-US" dirty="0" smtClean="0"/>
          </a:p>
          <a:p>
            <a:r>
              <a:rPr lang="en-US" dirty="0" smtClean="0"/>
              <a:t>Place competitors on map:</a:t>
            </a:r>
          </a:p>
          <a:p>
            <a:endParaRPr lang="en-US" dirty="0" smtClean="0"/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Expedia-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Sustaining  (Broad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Coast Leadership)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Tripadvisor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Sustaining  (Broad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Cost Leadership)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 B&amp;B-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End (Cost Focused)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Couch Surfer-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End (Cost Focused)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WhatsApp-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End (Cost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Focused)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Outta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-Towner (Broad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Differentation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sz="1200" b="1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79ED-EE42-4203-A7EC-8B81314692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79ED-EE42-4203-A7EC-8B81314692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18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79ED-EE42-4203-A7EC-8B81314692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95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79ED-EE42-4203-A7EC-8B81314692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67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Systems Architecture Overview – what is the overall architecture? (MIS 2501)</a:t>
            </a:r>
          </a:p>
          <a:p>
            <a:pPr lvl="1" rtl="0" fontAlgn="base"/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Management, Key players</a:t>
            </a:r>
          </a:p>
          <a:p>
            <a:pPr lvl="1" rtl="0" fontAlgn="base"/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Business processes: IT development team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Justinmind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Prototyper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Marketing, Accounting and Finance, HR, Risk management)</a:t>
            </a:r>
          </a:p>
          <a:p>
            <a:pPr lvl="1" rtl="0" fontAlgn="base"/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Bottom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Devices (Any smartphone/phone with application hosting capabilities), Network(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Outta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-towner cloud/server), Applications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Outta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-towner application), Data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Outta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-towner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database/data warehouse)</a:t>
            </a:r>
          </a:p>
          <a:p>
            <a:pPr lvl="1" rtl="0" fontAlgn="base"/>
            <a:r>
              <a:rPr lang="en-US" sz="1200" b="1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Explanation </a:t>
            </a:r>
            <a:endParaRPr lang="en-US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Key players involved are Project Sponsor (Messina), Prototype Developer (Marcos), Project Managers (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Knable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Samuels) </a:t>
            </a:r>
          </a:p>
          <a:p>
            <a:pPr lvl="1" rtl="0" fontAlgn="base"/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Outta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-towner organization’s day to day business processes includes the developer team (Marcos), Marketing (all of us?), outsources accounting and finance team, outsourced HR and, outsourced Risk management team.</a:t>
            </a:r>
          </a:p>
          <a:p>
            <a:pPr lvl="1" rtl="0" fontAlgn="base"/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Bottom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Application will be available on any smartphone device. The network used to host application is the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Outta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-towner cloud and server.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Outta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-towner IT development team’s final product is the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Outta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-towner application prototype. And the data used for development is stored using our very own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Outta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-towner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database/data warehouse.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79ED-EE42-4203-A7EC-8B81314692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93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79ED-EE42-4203-A7EC-8B81314692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28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Market Innovation- Changing the (travel) app to get new people by changing its nature (incorporating social component) and making it more convenient to tour, travel, learn a new language and connect with others. 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combining the components of travel application with a social application,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Outta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-Towners is a new market innovation.</a:t>
            </a:r>
          </a:p>
          <a:p>
            <a:pPr rtl="0" fontAlgn="base"/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Clients: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Millennials (18-33) 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likely to travel + travel alone or in smaller groups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Seek out new adventure &amp; new people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 Smartphone + Application users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Bridges the gap between social and travel applications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79ED-EE42-4203-A7EC-8B81314692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41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sng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Clients: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Millennials (18-33) 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likely to travel + travel alone or in smaller groups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Seek out new adventure &amp; new people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Heavy Smartphone + Application users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Bridges the gap between social and travel applications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79ED-EE42-4203-A7EC-8B813146920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2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Julia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79ED-EE42-4203-A7EC-8B81314692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Eric is visiting Panama for the first time</a:t>
            </a:r>
          </a:p>
          <a:p>
            <a:r>
              <a:rPr lang="en-US" sz="1200" dirty="0" smtClean="0"/>
              <a:t>Like most of us visiting a new county..</a:t>
            </a:r>
          </a:p>
          <a:p>
            <a:r>
              <a:rPr lang="en-US" sz="1200" dirty="0" smtClean="0"/>
              <a:t>Eric does not know the native language or land</a:t>
            </a:r>
          </a:p>
          <a:p>
            <a:endParaRPr lang="en-US" dirty="0" smtClean="0"/>
          </a:p>
          <a:p>
            <a:r>
              <a:rPr lang="en-US" dirty="0" smtClean="0"/>
              <a:t>Julia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79ED-EE42-4203-A7EC-8B81314692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2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79ED-EE42-4203-A7EC-8B81314692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2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79ED-EE42-4203-A7EC-8B81314692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21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Marcos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79ED-EE42-4203-A7EC-8B81314692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81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Tourist</a:t>
            </a:r>
            <a:r>
              <a:rPr lang="en-US" baseline="0" dirty="0" smtClean="0"/>
              <a:t> 0-100  - No Rewards</a:t>
            </a:r>
            <a:endParaRPr lang="en-US" dirty="0" smtClean="0"/>
          </a:p>
          <a:p>
            <a:r>
              <a:rPr lang="en-US" dirty="0" smtClean="0"/>
              <a:t>Adventurist 100-250- Public</a:t>
            </a:r>
            <a:r>
              <a:rPr lang="en-US" baseline="0" dirty="0" smtClean="0"/>
              <a:t> Transportation/Euro Rail Voucher</a:t>
            </a:r>
            <a:endParaRPr lang="en-US" dirty="0" smtClean="0"/>
          </a:p>
          <a:p>
            <a:r>
              <a:rPr lang="en-US" dirty="0" smtClean="0"/>
              <a:t>Voyager 250-500 – 5%</a:t>
            </a:r>
            <a:r>
              <a:rPr lang="en-US" baseline="0" dirty="0" smtClean="0"/>
              <a:t> off international flight</a:t>
            </a:r>
            <a:endParaRPr lang="en-US" dirty="0" smtClean="0"/>
          </a:p>
          <a:p>
            <a:r>
              <a:rPr lang="en-US" dirty="0" smtClean="0"/>
              <a:t>World</a:t>
            </a:r>
            <a:r>
              <a:rPr lang="en-US" baseline="0" dirty="0" smtClean="0"/>
              <a:t> Traveler 500+ 10% Discount, raffle for first class tickets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79ED-EE42-4203-A7EC-8B81314692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79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79ED-EE42-4203-A7EC-8B81314692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60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1680/</a:t>
            </a:r>
            <a:r>
              <a:rPr lang="en-US" sz="12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mo</a:t>
            </a:r>
            <a:r>
              <a:rPr lang="en-US" sz="1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/ad</a:t>
            </a:r>
          </a:p>
          <a:p>
            <a:endParaRPr lang="en-US" sz="1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Eric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F79ED-EE42-4203-A7EC-8B81314692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1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7006B7-BAEB-46BF-9A6A-951A85B8FAC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05664E9-800F-4811-A675-EC3C2834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3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06B7-BAEB-46BF-9A6A-951A85B8FAC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64E9-800F-4811-A675-EC3C2834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7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7006B7-BAEB-46BF-9A6A-951A85B8FAC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05664E9-800F-4811-A675-EC3C2834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3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06B7-BAEB-46BF-9A6A-951A85B8FAC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64E9-800F-4811-A675-EC3C2834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2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7006B7-BAEB-46BF-9A6A-951A85B8FAC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05664E9-800F-4811-A675-EC3C2834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0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06B7-BAEB-46BF-9A6A-951A85B8FAC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64E9-800F-4811-A675-EC3C2834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5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06B7-BAEB-46BF-9A6A-951A85B8FAC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64E9-800F-4811-A675-EC3C2834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6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06B7-BAEB-46BF-9A6A-951A85B8FAC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64E9-800F-4811-A675-EC3C2834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6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06B7-BAEB-46BF-9A6A-951A85B8FAC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64E9-800F-4811-A675-EC3C2834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9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7006B7-BAEB-46BF-9A6A-951A85B8FAC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05664E9-800F-4811-A675-EC3C2834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8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06B7-BAEB-46BF-9A6A-951A85B8FAC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664E9-800F-4811-A675-EC3C2834E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0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7006B7-BAEB-46BF-9A6A-951A85B8FAC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05664E9-800F-4811-A675-EC3C2834E2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755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MEET THE PEOPLE.LEARN THE LANGAUGE 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Marcos Jordan. Julia Knable. Eric Samuels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76" y="914400"/>
            <a:ext cx="76485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Revenue Opportunities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49812405"/>
              </p:ext>
            </p:extLst>
          </p:nvPr>
        </p:nvGraphicFramePr>
        <p:xfrm>
          <a:off x="1413768" y="1770803"/>
          <a:ext cx="6324600" cy="424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39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Why Choose Us?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3" descr="https://cdn2.slidemodel.com/wp-content/uploads/6247-01-porter-generic-strategies-1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66801" y="1998732"/>
            <a:ext cx="6735268" cy="386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t="25299" r="33521" b="26600"/>
          <a:stretch/>
        </p:blipFill>
        <p:spPr>
          <a:xfrm>
            <a:off x="3982802" y="3199657"/>
            <a:ext cx="521542" cy="5354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005" y="2616597"/>
            <a:ext cx="568052" cy="529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6" t="17114" r="28614" b="14387"/>
          <a:stretch/>
        </p:blipFill>
        <p:spPr>
          <a:xfrm>
            <a:off x="3776005" y="3879948"/>
            <a:ext cx="413595" cy="454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03" y="4483162"/>
            <a:ext cx="436795" cy="4367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5" t="21311" r="26627" b="21064"/>
          <a:stretch/>
        </p:blipFill>
        <p:spPr>
          <a:xfrm>
            <a:off x="4724400" y="4483162"/>
            <a:ext cx="494952" cy="5003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3619" y="2474882"/>
            <a:ext cx="1019175" cy="724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Competitive Advantages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2048" y="1984614"/>
            <a:ext cx="1756055" cy="769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IT’S KIND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662" y="2897595"/>
            <a:ext cx="187255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</a:t>
            </a:r>
            <a:r>
              <a:rPr lang="en-US" sz="2000" dirty="0" smtClean="0"/>
              <a:t>erge social &amp; travel excursions  </a:t>
            </a:r>
            <a:endParaRPr lang="en-US" sz="2000" dirty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2649994" y="1956545"/>
            <a:ext cx="1769605" cy="7971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INCENTIVES FOR LOCALS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8285" y="1941247"/>
            <a:ext cx="1719713" cy="812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EASE OF USE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78907" y="1950757"/>
            <a:ext cx="1720798" cy="802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DETAILED PROFILES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9213" y="2839226"/>
            <a:ext cx="1676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</a:t>
            </a:r>
            <a:r>
              <a:rPr lang="en-US" sz="2000" dirty="0" smtClean="0"/>
              <a:t>xperience culture &amp; gain flight discounts  </a:t>
            </a:r>
            <a:endParaRPr lang="en-US" sz="2000" dirty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6068" y="2839226"/>
            <a:ext cx="17219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reate an account in 4 easy steps  </a:t>
            </a:r>
            <a:endParaRPr lang="en-US" sz="2000" dirty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585003" y="2797268"/>
            <a:ext cx="1714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Allow users to have customized matches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7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 Opportunities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1905000"/>
            <a:ext cx="8258008" cy="3563197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sz="2800" dirty="0" smtClean="0"/>
              <a:t>Events</a:t>
            </a:r>
          </a:p>
          <a:p>
            <a:pPr lvl="1">
              <a:buClr>
                <a:schemeClr val="accent1"/>
              </a:buClr>
            </a:pPr>
            <a:r>
              <a:rPr lang="en-US" sz="1800" dirty="0" smtClean="0"/>
              <a:t>Target Country Specific Monthly Events</a:t>
            </a:r>
          </a:p>
          <a:p>
            <a:pPr lvl="2">
              <a:buClr>
                <a:schemeClr val="accent1"/>
              </a:buClr>
            </a:pPr>
            <a:r>
              <a:rPr lang="en-US" sz="1600" dirty="0" smtClean="0"/>
              <a:t>Domestic &amp; International </a:t>
            </a:r>
          </a:p>
          <a:p>
            <a:pPr lvl="1">
              <a:buClr>
                <a:schemeClr val="accent1"/>
              </a:buClr>
            </a:pPr>
            <a:r>
              <a:rPr lang="en-US" sz="1800" dirty="0" smtClean="0"/>
              <a:t>Octoberfest (6.4 Million), </a:t>
            </a:r>
            <a:r>
              <a:rPr lang="en-US" sz="1800" dirty="0" err="1" smtClean="0"/>
              <a:t>EuroCup</a:t>
            </a:r>
            <a:r>
              <a:rPr lang="en-US" sz="1800" dirty="0" smtClean="0"/>
              <a:t> (3+ Million), Mardi Gras (1+ Million)</a:t>
            </a:r>
          </a:p>
          <a:p>
            <a:pPr>
              <a:buClr>
                <a:schemeClr val="accent1"/>
              </a:buClr>
            </a:pPr>
            <a:r>
              <a:rPr lang="en-US" sz="2800" dirty="0" smtClean="0"/>
              <a:t>Partnership/Sponsorship </a:t>
            </a:r>
          </a:p>
          <a:p>
            <a:pPr lvl="1">
              <a:buClr>
                <a:schemeClr val="accent1"/>
              </a:buClr>
            </a:pPr>
            <a:r>
              <a:rPr lang="en-US" sz="1800" dirty="0" smtClean="0"/>
              <a:t>Airline Company</a:t>
            </a:r>
          </a:p>
          <a:p>
            <a:pPr lvl="2">
              <a:buClr>
                <a:schemeClr val="accent1"/>
              </a:buClr>
            </a:pPr>
            <a:r>
              <a:rPr lang="en-US" sz="1800" dirty="0" smtClean="0"/>
              <a:t>Southwest, Frontier, American, Ryanair, </a:t>
            </a:r>
            <a:r>
              <a:rPr lang="en-US" sz="1800" dirty="0"/>
              <a:t>Lufthansa</a:t>
            </a:r>
            <a:r>
              <a:rPr lang="en-US" sz="1800" dirty="0" smtClean="0"/>
              <a:t> Group</a:t>
            </a:r>
          </a:p>
        </p:txBody>
      </p:sp>
    </p:spTree>
    <p:extLst>
      <p:ext uri="{BB962C8B-B14F-4D97-AF65-F5344CB8AC3E}">
        <p14:creationId xmlns:p14="http://schemas.microsoft.com/office/powerpoint/2010/main" val="15648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Start locally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204582"/>
              </p:ext>
            </p:extLst>
          </p:nvPr>
        </p:nvGraphicFramePr>
        <p:xfrm>
          <a:off x="-990600" y="2347784"/>
          <a:ext cx="7989888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70" y="2057400"/>
            <a:ext cx="3903035" cy="260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48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Questions/Comments?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92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Systems Architecture Overview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5459872"/>
              </p:ext>
            </p:extLst>
          </p:nvPr>
        </p:nvGraphicFramePr>
        <p:xfrm>
          <a:off x="581025" y="2227262"/>
          <a:ext cx="7989888" cy="4097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22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047365"/>
              </p:ext>
            </p:extLst>
          </p:nvPr>
        </p:nvGraphicFramePr>
        <p:xfrm>
          <a:off x="457200" y="762000"/>
          <a:ext cx="82296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57200" y="2743200"/>
            <a:ext cx="1527533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Revisit Project Charter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Process Standardization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Recruit Team Members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Risk Management Plan</a:t>
            </a:r>
          </a:p>
          <a:p>
            <a:pPr algn="ctr"/>
            <a:endParaRPr lang="en-US" sz="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147762" y="2743200"/>
            <a:ext cx="1509838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5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Reporting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Blueprint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Functional and Technical Specifications</a:t>
            </a:r>
            <a:endParaRPr lang="en-US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778980" y="2743200"/>
            <a:ext cx="1478819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 Administration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10200" y="2743200"/>
            <a:ext cx="14478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Internal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User Acceptance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Deployment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Conversation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Regression Testing</a:t>
            </a:r>
          </a:p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048500" y="2743200"/>
            <a:ext cx="15621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 &amp; Configure production environment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Promote Customized </a:t>
            </a:r>
            <a:r>
              <a:rPr lang="en-US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enus &amp; Versions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 User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 Conversion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Package Building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Global Reporting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b="1" dirty="0" smtClean="0"/>
          </a:p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0981" y="762000"/>
            <a:ext cx="74925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Implementation Plan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779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Competitive Analysis &amp; Market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102897"/>
              </p:ext>
            </p:extLst>
          </p:nvPr>
        </p:nvGraphicFramePr>
        <p:xfrm>
          <a:off x="581025" y="2227263"/>
          <a:ext cx="7989888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34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Target Audience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541902"/>
              </p:ext>
            </p:extLst>
          </p:nvPr>
        </p:nvGraphicFramePr>
        <p:xfrm>
          <a:off x="581025" y="2227263"/>
          <a:ext cx="7989888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53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Meet armando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691868"/>
              </p:ext>
            </p:extLst>
          </p:nvPr>
        </p:nvGraphicFramePr>
        <p:xfrm>
          <a:off x="581025" y="2227262"/>
          <a:ext cx="7989888" cy="173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4" y="3607245"/>
            <a:ext cx="2671069" cy="2671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0" y="3373120"/>
            <a:ext cx="399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Traveling to Argentina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Loves Authentic Food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Wants to Practice Spanish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Looking for Hotspots</a:t>
            </a:r>
          </a:p>
        </p:txBody>
      </p:sp>
    </p:spTree>
    <p:extLst>
      <p:ext uri="{BB962C8B-B14F-4D97-AF65-F5344CB8AC3E}">
        <p14:creationId xmlns:p14="http://schemas.microsoft.com/office/powerpoint/2010/main" val="40906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3052649"/>
              </p:ext>
            </p:extLst>
          </p:nvPr>
        </p:nvGraphicFramePr>
        <p:xfrm>
          <a:off x="304800" y="914400"/>
          <a:ext cx="88392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59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43061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Meet the cure….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8241114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7619">
            <a:off x="2810297" y="1774292"/>
            <a:ext cx="517525" cy="51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3039">
            <a:off x="5411381" y="1839618"/>
            <a:ext cx="517525" cy="51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6460">
            <a:off x="6067772" y="3046492"/>
            <a:ext cx="517525" cy="51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418">
            <a:off x="2850537" y="3069546"/>
            <a:ext cx="547314" cy="547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3301" y="3985250"/>
            <a:ext cx="2384707" cy="635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27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Outta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Towner will help..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51150244"/>
              </p:ext>
            </p:extLst>
          </p:nvPr>
        </p:nvGraphicFramePr>
        <p:xfrm>
          <a:off x="1447800" y="2286000"/>
          <a:ext cx="6324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694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it works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t="16367"/>
          <a:stretch/>
        </p:blipFill>
        <p:spPr bwMode="auto">
          <a:xfrm>
            <a:off x="1981200" y="2559050"/>
            <a:ext cx="4838700" cy="3536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77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Incentives Point System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52720730"/>
              </p:ext>
            </p:extLst>
          </p:nvPr>
        </p:nvGraphicFramePr>
        <p:xfrm>
          <a:off x="838200" y="1905000"/>
          <a:ext cx="7732744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22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494" y="2819400"/>
            <a:ext cx="1528284" cy="1528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9" y="2425774"/>
            <a:ext cx="3244695" cy="2315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Social &amp; Travel Market Validation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41899" y="3269472"/>
            <a:ext cx="2667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10 Million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136" y="1989566"/>
            <a:ext cx="2895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 smtClean="0"/>
              <a:t>airbnb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22509" y="1989566"/>
            <a:ext cx="3230746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 smtClean="0"/>
              <a:t>couchsurfing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88186" y="1892374"/>
            <a:ext cx="2895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 smtClean="0"/>
              <a:t>whatsapp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990" y="2588657"/>
            <a:ext cx="2629992" cy="219234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352474" y="3303830"/>
            <a:ext cx="2667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450 Million</a:t>
            </a:r>
            <a:endParaRPr lang="en-US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3171" y="3202540"/>
            <a:ext cx="2667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smtClean="0"/>
              <a:t>60 Million</a:t>
            </a:r>
            <a:endParaRPr lang="en-US" b="1" dirty="0"/>
          </a:p>
        </p:txBody>
      </p:sp>
      <p:sp>
        <p:nvSpPr>
          <p:cNvPr id="11" name="Plus 10"/>
          <p:cNvSpPr/>
          <p:nvPr/>
        </p:nvSpPr>
        <p:spPr>
          <a:xfrm>
            <a:off x="2863793" y="3125438"/>
            <a:ext cx="874484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lus 13"/>
          <p:cNvSpPr/>
          <p:nvPr/>
        </p:nvSpPr>
        <p:spPr>
          <a:xfrm>
            <a:off x="5638059" y="3209449"/>
            <a:ext cx="874484" cy="76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95400" y="5437590"/>
            <a:ext cx="6934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520 Million Travel &amp; Social Application Market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99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Financials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819997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400" dirty="0" smtClean="0"/>
              <a:t>Goal</a:t>
            </a:r>
          </a:p>
          <a:p>
            <a:pPr lvl="1"/>
            <a:r>
              <a:rPr lang="en-US" sz="2000" dirty="0" smtClean="0"/>
              <a:t>To obtain 1 year of financing to achieve 1000 signups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57200" y="3048000"/>
            <a:ext cx="27432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$50,000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75076" y="3238500"/>
            <a:ext cx="2410596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Sponsors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06938" y="5833871"/>
            <a:ext cx="31718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Revenue after 12 months</a:t>
            </a:r>
            <a:endParaRPr lang="en-US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60274" y="5864649"/>
            <a:ext cx="1831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Source of Income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85672" y="4366999"/>
            <a:ext cx="8130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98733" y="4013056"/>
            <a:ext cx="22873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$109,110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120" y="5833871"/>
            <a:ext cx="22830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Initial Investment</a:t>
            </a:r>
            <a:endParaRPr lang="en-US" sz="2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Custom 3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85D9CF"/>
      </a:accent1>
      <a:accent2>
        <a:srgbClr val="8CB64A"/>
      </a:accent2>
      <a:accent3>
        <a:srgbClr val="8EC2D0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3842</TotalTime>
  <Words>855</Words>
  <Application>Microsoft Office PowerPoint</Application>
  <PresentationFormat>On-screen Show (4:3)</PresentationFormat>
  <Paragraphs>221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 Sans MT</vt:lpstr>
      <vt:lpstr>Wingdings 2</vt:lpstr>
      <vt:lpstr>Dividend</vt:lpstr>
      <vt:lpstr>PowerPoint Presentation</vt:lpstr>
      <vt:lpstr>Meet armando</vt:lpstr>
      <vt:lpstr>PowerPoint Presentation</vt:lpstr>
      <vt:lpstr>Meet the cure….</vt:lpstr>
      <vt:lpstr>Outta-Towner will help..</vt:lpstr>
      <vt:lpstr>How it works</vt:lpstr>
      <vt:lpstr>Incentives Point System</vt:lpstr>
      <vt:lpstr>Social &amp; Travel Market Validation</vt:lpstr>
      <vt:lpstr>Financials </vt:lpstr>
      <vt:lpstr>Revenue Opportunities </vt:lpstr>
      <vt:lpstr>Why Choose Us?</vt:lpstr>
      <vt:lpstr>Competitive Advantages</vt:lpstr>
      <vt:lpstr>Market Opportunities</vt:lpstr>
      <vt:lpstr>Start locally</vt:lpstr>
      <vt:lpstr>PowerPoint Presentation</vt:lpstr>
      <vt:lpstr>Systems Architecture Overview</vt:lpstr>
      <vt:lpstr>PowerPoint Presentation</vt:lpstr>
      <vt:lpstr>Competitive Analysis &amp; Market</vt:lpstr>
      <vt:lpstr>Target Audience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Outta Towner</dc:title>
  <dc:creator>PSBNUser</dc:creator>
  <cp:lastModifiedBy>Julia knable</cp:lastModifiedBy>
  <cp:revision>73</cp:revision>
  <dcterms:created xsi:type="dcterms:W3CDTF">2016-04-06T19:18:22Z</dcterms:created>
  <dcterms:modified xsi:type="dcterms:W3CDTF">2016-04-19T21:01:15Z</dcterms:modified>
</cp:coreProperties>
</file>