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-247255" y="-44532"/>
            <a:ext cx="9386925" cy="5192942"/>
            <a:chOff x="-329674" y="-51881"/>
            <a:chExt cx="12515900" cy="6923923"/>
          </a:xfrm>
        </p:grpSpPr>
        <p:sp>
          <p:nvSpPr>
            <p:cNvPr id="58" name="Shape 58"/>
            <p:cNvSpPr/>
            <p:nvPr/>
          </p:nvSpPr>
          <p:spPr>
            <a:xfrm>
              <a:off x="-329674" y="1298404"/>
              <a:ext cx="9702900" cy="5573400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70451" y="2018236"/>
              <a:ext cx="7374000" cy="4848900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51351" y="1788400"/>
              <a:ext cx="8035800" cy="5083500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-1061" y="549842"/>
              <a:ext cx="10334700" cy="6322200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701" y="6186246"/>
              <a:ext cx="504900" cy="681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-1061" y="-51881"/>
              <a:ext cx="11091900" cy="6923700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426601" y="5579"/>
              <a:ext cx="5787900" cy="6847200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-1061" y="5579"/>
              <a:ext cx="1057200" cy="6144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5821889" y="5579"/>
              <a:ext cx="5588100" cy="6866400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3701" y="790"/>
              <a:ext cx="595200" cy="3528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012389" y="5579"/>
              <a:ext cx="5497500" cy="6866400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-1061" y="5579"/>
              <a:ext cx="357300" cy="2139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210826" y="790"/>
              <a:ext cx="5523000" cy="6871200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463239" y="5579"/>
              <a:ext cx="5413500" cy="6866400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77576" y="5579"/>
              <a:ext cx="5037000" cy="686160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768289" y="5579"/>
              <a:ext cx="3417900" cy="27420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9235014" y="10367"/>
              <a:ext cx="2951100" cy="25554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0020826" y="5579"/>
              <a:ext cx="2165400" cy="13584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290826" y="5579"/>
              <a:ext cx="895200" cy="534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1251970" y="889862"/>
            <a:ext cx="6636337" cy="3358450"/>
            <a:chOff x="1669293" y="1186483"/>
            <a:chExt cx="8848449" cy="4477933"/>
          </a:xfrm>
        </p:grpSpPr>
        <p:sp>
          <p:nvSpPr>
            <p:cNvPr id="78" name="Shape 78"/>
            <p:cNvSpPr/>
            <p:nvPr/>
          </p:nvSpPr>
          <p:spPr>
            <a:xfrm>
              <a:off x="1674042" y="1186483"/>
              <a:ext cx="8843700" cy="71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0800000">
              <a:off x="5892517" y="5313416"/>
              <a:ext cx="407100" cy="351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669293" y="1991156"/>
              <a:ext cx="8845800" cy="332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 txBox="1"/>
          <p:nvPr>
            <p:ph type="ctrTitle"/>
          </p:nvPr>
        </p:nvSpPr>
        <p:spPr>
          <a:xfrm>
            <a:off x="1319427" y="1556628"/>
            <a:ext cx="6510000" cy="13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100"/>
              <a:buFont typeface="Calibri"/>
              <a:buNone/>
              <a:defRPr b="0" i="0" sz="41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1319428" y="2929700"/>
            <a:ext cx="65049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88" name="Shape 88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110" name="Shape 110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838835" y="602389"/>
            <a:ext cx="4711500" cy="39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-247255" y="-44532"/>
            <a:ext cx="9386925" cy="5192942"/>
            <a:chOff x="-329674" y="-51881"/>
            <a:chExt cx="12515900" cy="6923923"/>
          </a:xfrm>
        </p:grpSpPr>
        <p:sp>
          <p:nvSpPr>
            <p:cNvPr id="120" name="Shape 120"/>
            <p:cNvSpPr/>
            <p:nvPr/>
          </p:nvSpPr>
          <p:spPr>
            <a:xfrm>
              <a:off x="-329674" y="1298404"/>
              <a:ext cx="9702900" cy="5573400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0451" y="2018236"/>
              <a:ext cx="7374000" cy="4848900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51351" y="1788400"/>
              <a:ext cx="8035800" cy="5083500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-1061" y="549842"/>
              <a:ext cx="10334700" cy="6322200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701" y="6186246"/>
              <a:ext cx="504900" cy="681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-1061" y="-51881"/>
              <a:ext cx="11091900" cy="6923700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5426601" y="5579"/>
              <a:ext cx="5787900" cy="6847200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-1061" y="5579"/>
              <a:ext cx="1057200" cy="6144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5821889" y="5579"/>
              <a:ext cx="5588100" cy="6866400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701" y="790"/>
              <a:ext cx="595200" cy="3528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012389" y="5579"/>
              <a:ext cx="5497500" cy="6866400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1061" y="5579"/>
              <a:ext cx="357300" cy="2139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210826" y="790"/>
              <a:ext cx="5523000" cy="6871200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463239" y="5579"/>
              <a:ext cx="5413500" cy="6866400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877576" y="5579"/>
              <a:ext cx="5037000" cy="686160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768289" y="5579"/>
              <a:ext cx="3417900" cy="27420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9235014" y="10367"/>
              <a:ext cx="2951100" cy="25554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0020826" y="5579"/>
              <a:ext cx="2165400" cy="13584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1290826" y="5579"/>
              <a:ext cx="895200" cy="534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2444659" y="889862"/>
            <a:ext cx="4249575" cy="3358450"/>
            <a:chOff x="3259545" y="1186483"/>
            <a:chExt cx="5666100" cy="4477933"/>
          </a:xfrm>
        </p:grpSpPr>
        <p:sp>
          <p:nvSpPr>
            <p:cNvPr id="140" name="Shape 140"/>
            <p:cNvSpPr/>
            <p:nvPr/>
          </p:nvSpPr>
          <p:spPr>
            <a:xfrm>
              <a:off x="3259545" y="1186483"/>
              <a:ext cx="5658000" cy="71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0800000">
              <a:off x="5892517" y="5313416"/>
              <a:ext cx="407100" cy="351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259545" y="1991156"/>
              <a:ext cx="5666100" cy="332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Shape 143"/>
          <p:cNvSpPr txBox="1"/>
          <p:nvPr>
            <p:ph type="title"/>
          </p:nvPr>
        </p:nvSpPr>
        <p:spPr>
          <a:xfrm>
            <a:off x="2508162" y="1556048"/>
            <a:ext cx="4117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2508161" y="2885138"/>
            <a:ext cx="41178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Shape 149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150" name="Shape 150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Shape 171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172" name="Shape 172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Shape 175"/>
          <p:cNvSpPr txBox="1"/>
          <p:nvPr>
            <p:ph type="title"/>
          </p:nvPr>
        </p:nvSpPr>
        <p:spPr>
          <a:xfrm>
            <a:off x="666750" y="1754752"/>
            <a:ext cx="26256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840659" y="602390"/>
            <a:ext cx="4702200" cy="1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3838835" y="2754122"/>
            <a:ext cx="47040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183" name="Shape 183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Shape 204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205" name="Shape 205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Shape 208"/>
          <p:cNvSpPr txBox="1"/>
          <p:nvPr>
            <p:ph type="title"/>
          </p:nvPr>
        </p:nvSpPr>
        <p:spPr>
          <a:xfrm>
            <a:off x="666751" y="1772936"/>
            <a:ext cx="26256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843853" y="602389"/>
            <a:ext cx="46989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7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x="3843979" y="1116739"/>
            <a:ext cx="46983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3" type="body"/>
          </p:nvPr>
        </p:nvSpPr>
        <p:spPr>
          <a:xfrm>
            <a:off x="3838990" y="2749415"/>
            <a:ext cx="46983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7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4" type="body"/>
          </p:nvPr>
        </p:nvSpPr>
        <p:spPr>
          <a:xfrm>
            <a:off x="3838835" y="3263765"/>
            <a:ext cx="4699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hape 217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218" name="Shape 218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240" name="Shape 240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Shape 243"/>
          <p:cNvSpPr txBox="1"/>
          <p:nvPr>
            <p:ph type="title"/>
          </p:nvPr>
        </p:nvSpPr>
        <p:spPr>
          <a:xfrm>
            <a:off x="666474" y="1762444"/>
            <a:ext cx="26259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Shape 252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253" name="Shape 253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Shape 274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275" name="Shape 275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Shape 278"/>
          <p:cNvSpPr txBox="1"/>
          <p:nvPr>
            <p:ph type="title"/>
          </p:nvPr>
        </p:nvSpPr>
        <p:spPr>
          <a:xfrm>
            <a:off x="666473" y="1764019"/>
            <a:ext cx="26259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832487" y="602107"/>
            <a:ext cx="4706400" cy="3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2" type="body"/>
          </p:nvPr>
        </p:nvSpPr>
        <p:spPr>
          <a:xfrm>
            <a:off x="666473" y="2685139"/>
            <a:ext cx="26259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b="0" i="0" sz="12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Shape 285"/>
          <p:cNvGrpSpPr/>
          <p:nvPr/>
        </p:nvGrpSpPr>
        <p:grpSpPr>
          <a:xfrm>
            <a:off x="-247255" y="-44532"/>
            <a:ext cx="9386925" cy="5192942"/>
            <a:chOff x="-329674" y="-51881"/>
            <a:chExt cx="12515900" cy="6923923"/>
          </a:xfrm>
        </p:grpSpPr>
        <p:sp>
          <p:nvSpPr>
            <p:cNvPr id="286" name="Shape 286"/>
            <p:cNvSpPr/>
            <p:nvPr/>
          </p:nvSpPr>
          <p:spPr>
            <a:xfrm>
              <a:off x="-329674" y="1298404"/>
              <a:ext cx="9702900" cy="5573400"/>
            </a:xfrm>
            <a:custGeom>
              <a:pathLst>
                <a:path extrusionOk="0" h="120000" w="120000">
                  <a:moveTo>
                    <a:pt x="103159" y="120000"/>
                  </a:moveTo>
                  <a:cubicBezTo>
                    <a:pt x="120000" y="95260"/>
                    <a:pt x="98508" y="52660"/>
                    <a:pt x="87556" y="34285"/>
                  </a:cubicBezTo>
                  <a:cubicBezTo>
                    <a:pt x="77487" y="17450"/>
                    <a:pt x="64710" y="4414"/>
                    <a:pt x="50637" y="2258"/>
                  </a:cubicBezTo>
                  <a:cubicBezTo>
                    <a:pt x="36565" y="0"/>
                    <a:pt x="20078" y="13139"/>
                    <a:pt x="11717" y="32643"/>
                  </a:cubicBezTo>
                  <a:cubicBezTo>
                    <a:pt x="0" y="60153"/>
                    <a:pt x="10834" y="99059"/>
                    <a:pt x="23493" y="11958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670451" y="2018236"/>
              <a:ext cx="7374000" cy="4848900"/>
            </a:xfrm>
            <a:custGeom>
              <a:pathLst>
                <a:path extrusionOk="0" h="120000" w="120000">
                  <a:moveTo>
                    <a:pt x="79406" y="119882"/>
                  </a:moveTo>
                  <a:cubicBezTo>
                    <a:pt x="94744" y="114572"/>
                    <a:pt x="120000" y="101120"/>
                    <a:pt x="111788" y="69852"/>
                  </a:cubicBezTo>
                  <a:cubicBezTo>
                    <a:pt x="104118" y="40589"/>
                    <a:pt x="80645" y="13097"/>
                    <a:pt x="60581" y="6253"/>
                  </a:cubicBezTo>
                  <a:cubicBezTo>
                    <a:pt x="42220" y="0"/>
                    <a:pt x="21304" y="13805"/>
                    <a:pt x="11620" y="38820"/>
                  </a:cubicBezTo>
                  <a:cubicBezTo>
                    <a:pt x="0" y="68908"/>
                    <a:pt x="18825" y="107492"/>
                    <a:pt x="36952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51351" y="1788400"/>
              <a:ext cx="8035800" cy="5083500"/>
            </a:xfrm>
            <a:custGeom>
              <a:pathLst>
                <a:path extrusionOk="0" h="120000" w="120000">
                  <a:moveTo>
                    <a:pt x="92559" y="120000"/>
                  </a:moveTo>
                  <a:cubicBezTo>
                    <a:pt x="100663" y="115272"/>
                    <a:pt x="110260" y="108292"/>
                    <a:pt x="114668" y="95684"/>
                  </a:cubicBezTo>
                  <a:cubicBezTo>
                    <a:pt x="120000" y="80487"/>
                    <a:pt x="114170" y="64727"/>
                    <a:pt x="107843" y="53020"/>
                  </a:cubicBezTo>
                  <a:cubicBezTo>
                    <a:pt x="94976" y="29043"/>
                    <a:pt x="77061" y="6979"/>
                    <a:pt x="56729" y="3151"/>
                  </a:cubicBezTo>
                  <a:cubicBezTo>
                    <a:pt x="39739" y="0"/>
                    <a:pt x="22535" y="15534"/>
                    <a:pt x="12867" y="37485"/>
                  </a:cubicBezTo>
                  <a:cubicBezTo>
                    <a:pt x="0" y="66641"/>
                    <a:pt x="13578" y="102101"/>
                    <a:pt x="29857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-1061" y="549842"/>
              <a:ext cx="10334700" cy="6322200"/>
            </a:xfrm>
            <a:custGeom>
              <a:pathLst>
                <a:path extrusionOk="0" h="120000" w="120000">
                  <a:moveTo>
                    <a:pt x="103528" y="120000"/>
                  </a:moveTo>
                  <a:cubicBezTo>
                    <a:pt x="120000" y="94570"/>
                    <a:pt x="100875" y="61357"/>
                    <a:pt x="88935" y="42805"/>
                  </a:cubicBezTo>
                  <a:cubicBezTo>
                    <a:pt x="77715" y="25429"/>
                    <a:pt x="64062" y="10497"/>
                    <a:pt x="48641" y="5701"/>
                  </a:cubicBezTo>
                  <a:cubicBezTo>
                    <a:pt x="30124" y="0"/>
                    <a:pt x="11828" y="14570"/>
                    <a:pt x="0" y="3828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3701" y="6186246"/>
              <a:ext cx="504900" cy="681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9622" y="45314"/>
                    <a:pt x="79245" y="84755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-1061" y="-51881"/>
              <a:ext cx="11091900" cy="6923700"/>
            </a:xfrm>
            <a:custGeom>
              <a:pathLst>
                <a:path extrusionOk="0" h="120000" w="120000">
                  <a:moveTo>
                    <a:pt x="105373" y="120000"/>
                  </a:moveTo>
                  <a:cubicBezTo>
                    <a:pt x="120000" y="95289"/>
                    <a:pt x="105527" y="67851"/>
                    <a:pt x="93373" y="49669"/>
                  </a:cubicBezTo>
                  <a:cubicBezTo>
                    <a:pt x="80806" y="30991"/>
                    <a:pt x="66025" y="14793"/>
                    <a:pt x="49236" y="8016"/>
                  </a:cubicBezTo>
                  <a:cubicBezTo>
                    <a:pt x="29459" y="0"/>
                    <a:pt x="15038" y="8347"/>
                    <a:pt x="0" y="3024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426601" y="5579"/>
              <a:ext cx="5787900" cy="6847200"/>
            </a:xfrm>
            <a:custGeom>
              <a:pathLst>
                <a:path extrusionOk="0" h="120000" w="120000">
                  <a:moveTo>
                    <a:pt x="107960" y="120000"/>
                  </a:moveTo>
                  <a:cubicBezTo>
                    <a:pt x="120000" y="93091"/>
                    <a:pt x="89210" y="64345"/>
                    <a:pt x="69967" y="46044"/>
                  </a:cubicBezTo>
                  <a:cubicBezTo>
                    <a:pt x="50230" y="27325"/>
                    <a:pt x="27039" y="1061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-1061" y="5579"/>
              <a:ext cx="1057200" cy="6144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2162" y="32558"/>
                    <a:pt x="41081" y="7255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821889" y="5579"/>
              <a:ext cx="5588100" cy="6866400"/>
            </a:xfrm>
            <a:custGeom>
              <a:pathLst>
                <a:path extrusionOk="0" h="120000" w="120000">
                  <a:moveTo>
                    <a:pt x="109063" y="120000"/>
                  </a:moveTo>
                  <a:cubicBezTo>
                    <a:pt x="120000" y="93666"/>
                    <a:pt x="90664" y="66416"/>
                    <a:pt x="71345" y="48083"/>
                  </a:cubicBezTo>
                  <a:cubicBezTo>
                    <a:pt x="51107" y="29000"/>
                    <a:pt x="27597" y="117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3701" y="790"/>
              <a:ext cx="595200" cy="3528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1600" y="35675"/>
                    <a:pt x="41280" y="76216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012389" y="5579"/>
              <a:ext cx="5497500" cy="6866400"/>
            </a:xfrm>
            <a:custGeom>
              <a:pathLst>
                <a:path extrusionOk="0" h="120000" w="120000">
                  <a:moveTo>
                    <a:pt x="109714" y="120000"/>
                  </a:moveTo>
                  <a:cubicBezTo>
                    <a:pt x="120000" y="93583"/>
                    <a:pt x="90909" y="66750"/>
                    <a:pt x="71272" y="48333"/>
                  </a:cubicBezTo>
                  <a:cubicBezTo>
                    <a:pt x="51012" y="29333"/>
                    <a:pt x="27428" y="12083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-1061" y="5579"/>
              <a:ext cx="357300" cy="2139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0000" y="37333"/>
                    <a:pt x="40000" y="77333"/>
                    <a:pt x="0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210826" y="790"/>
              <a:ext cx="5523000" cy="6871200"/>
            </a:xfrm>
            <a:custGeom>
              <a:pathLst>
                <a:path extrusionOk="0" h="120000" w="120000">
                  <a:moveTo>
                    <a:pt x="108931" y="120000"/>
                  </a:moveTo>
                  <a:cubicBezTo>
                    <a:pt x="120000" y="94018"/>
                    <a:pt x="92275" y="68036"/>
                    <a:pt x="72931" y="49882"/>
                  </a:cubicBezTo>
                  <a:cubicBezTo>
                    <a:pt x="52034" y="30395"/>
                    <a:pt x="27931" y="1265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463239" y="5579"/>
              <a:ext cx="5413500" cy="6866400"/>
            </a:xfrm>
            <a:custGeom>
              <a:pathLst>
                <a:path extrusionOk="0" h="120000" w="120000">
                  <a:moveTo>
                    <a:pt x="109762" y="120000"/>
                  </a:moveTo>
                  <a:cubicBezTo>
                    <a:pt x="120000" y="94250"/>
                    <a:pt x="93192" y="69000"/>
                    <a:pt x="73667" y="50916"/>
                  </a:cubicBezTo>
                  <a:cubicBezTo>
                    <a:pt x="52559" y="31250"/>
                    <a:pt x="28284" y="1325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877576" y="5579"/>
              <a:ext cx="5037000" cy="6861600"/>
            </a:xfrm>
            <a:custGeom>
              <a:pathLst>
                <a:path extrusionOk="0" h="120000" w="120000">
                  <a:moveTo>
                    <a:pt x="114669" y="119999"/>
                  </a:moveTo>
                  <a:cubicBezTo>
                    <a:pt x="120000" y="94315"/>
                    <a:pt x="93572" y="70132"/>
                    <a:pt x="73497" y="51452"/>
                  </a:cubicBezTo>
                  <a:cubicBezTo>
                    <a:pt x="52400" y="31938"/>
                    <a:pt x="28128" y="1400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8768289" y="5579"/>
              <a:ext cx="3417900" cy="27420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3565" y="75130"/>
                    <a:pt x="43454" y="340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9235014" y="10367"/>
              <a:ext cx="2951100" cy="25554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8193" y="70298"/>
                    <a:pt x="37935" y="3089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0020826" y="5579"/>
              <a:ext cx="2165400" cy="13584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351" y="35789"/>
                    <a:pt x="81230" y="75789"/>
                    <a:pt x="119999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1290826" y="5579"/>
              <a:ext cx="895200" cy="534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0212" y="38571"/>
                    <a:pt x="80425" y="78214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604002" y="1273748"/>
            <a:ext cx="4456125" cy="2602816"/>
            <a:chOff x="805336" y="1698331"/>
            <a:chExt cx="5941500" cy="3470421"/>
          </a:xfrm>
        </p:grpSpPr>
        <p:sp>
          <p:nvSpPr>
            <p:cNvPr id="306" name="Shape 306"/>
            <p:cNvSpPr/>
            <p:nvPr/>
          </p:nvSpPr>
          <p:spPr>
            <a:xfrm>
              <a:off x="805336" y="1698331"/>
              <a:ext cx="59415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rot="10800000">
              <a:off x="3618201" y="4896352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805336" y="2274403"/>
              <a:ext cx="59415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Shape 309"/>
          <p:cNvSpPr/>
          <p:nvPr>
            <p:ph idx="2" type="pic"/>
          </p:nvPr>
        </p:nvSpPr>
        <p:spPr>
          <a:xfrm>
            <a:off x="5657633" y="0"/>
            <a:ext cx="3486300" cy="51435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0" name="Shape 310"/>
          <p:cNvSpPr txBox="1"/>
          <p:nvPr>
            <p:ph type="title"/>
          </p:nvPr>
        </p:nvSpPr>
        <p:spPr>
          <a:xfrm>
            <a:off x="664082" y="1770191"/>
            <a:ext cx="43323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64082" y="2658759"/>
            <a:ext cx="43323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1" type="ftr"/>
          </p:nvPr>
        </p:nvSpPr>
        <p:spPr>
          <a:xfrm>
            <a:off x="603504" y="4670298"/>
            <a:ext cx="44565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4371283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Shape 316"/>
          <p:cNvGrpSpPr/>
          <p:nvPr/>
        </p:nvGrpSpPr>
        <p:grpSpPr>
          <a:xfrm>
            <a:off x="-313135" y="0"/>
            <a:ext cx="9438188" cy="5139947"/>
            <a:chOff x="-417513" y="0"/>
            <a:chExt cx="12584251" cy="6853263"/>
          </a:xfrm>
        </p:grpSpPr>
        <p:sp>
          <p:nvSpPr>
            <p:cNvPr id="317" name="Shape 317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600108" y="1274692"/>
            <a:ext cx="2755944" cy="2602816"/>
            <a:chOff x="697883" y="1816768"/>
            <a:chExt cx="3674592" cy="3470421"/>
          </a:xfrm>
        </p:grpSpPr>
        <p:sp>
          <p:nvSpPr>
            <p:cNvPr id="339" name="Shape 339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Shape 342"/>
          <p:cNvSpPr txBox="1"/>
          <p:nvPr>
            <p:ph type="title"/>
          </p:nvPr>
        </p:nvSpPr>
        <p:spPr>
          <a:xfrm>
            <a:off x="666474" y="1762444"/>
            <a:ext cx="26259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 rot="5400000">
            <a:off x="4214113" y="214289"/>
            <a:ext cx="3942900" cy="4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hape 348"/>
          <p:cNvGrpSpPr/>
          <p:nvPr/>
        </p:nvGrpSpPr>
        <p:grpSpPr>
          <a:xfrm flipH="1">
            <a:off x="-103" y="0"/>
            <a:ext cx="9438188" cy="5139947"/>
            <a:chOff x="-417513" y="0"/>
            <a:chExt cx="12584251" cy="6853263"/>
          </a:xfrm>
        </p:grpSpPr>
        <p:sp>
          <p:nvSpPr>
            <p:cNvPr id="349" name="Shape 349"/>
            <p:cNvSpPr/>
            <p:nvPr/>
          </p:nvSpPr>
          <p:spPr>
            <a:xfrm>
              <a:off x="1306513" y="0"/>
              <a:ext cx="38625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856" y="18416"/>
                    <a:pt x="0" y="86583"/>
                    <a:pt x="64206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0626725" y="9525"/>
              <a:ext cx="1539900" cy="555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2592" y="65641"/>
                    <a:pt x="39629" y="2871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10247313" y="5013325"/>
              <a:ext cx="1919400" cy="1830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3366" y="84779"/>
                    <a:pt x="84653" y="44259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120775" y="0"/>
              <a:ext cx="3676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372" y="20000"/>
                    <a:pt x="0" y="86166"/>
                    <a:pt x="6372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1202988" y="9525"/>
              <a:ext cx="963600" cy="3666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576" y="71688"/>
                    <a:pt x="40197" y="327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0494963" y="5275263"/>
              <a:ext cx="1666800" cy="1578000"/>
            </a:xfrm>
            <a:custGeom>
              <a:pathLst>
                <a:path extrusionOk="0" h="120000" w="120000">
                  <a:moveTo>
                    <a:pt x="0" y="119999"/>
                  </a:moveTo>
                  <a:cubicBezTo>
                    <a:pt x="42735" y="83855"/>
                    <a:pt x="83760" y="43734"/>
                    <a:pt x="119999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001713" y="0"/>
              <a:ext cx="36210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503" y="20416"/>
                    <a:pt x="0" y="86083"/>
                    <a:pt x="63464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1501438" y="9525"/>
              <a:ext cx="665100" cy="2571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81428" y="75555"/>
                    <a:pt x="41142" y="3555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0641013" y="5408613"/>
              <a:ext cx="1525500" cy="14352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616" y="83443"/>
                    <a:pt x="83364" y="43311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1001713" y="0"/>
              <a:ext cx="3244800" cy="68436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45329" y="21333"/>
                    <a:pt x="0" y="86750"/>
                    <a:pt x="62371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0802938" y="5518150"/>
              <a:ext cx="1363800" cy="13257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29" y="83010"/>
                    <a:pt x="82787" y="43010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889000" y="0"/>
              <a:ext cx="3230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5352" y="22083"/>
                    <a:pt x="0" y="85500"/>
                    <a:pt x="5947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10979150" y="5694363"/>
              <a:ext cx="1187400" cy="11493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2240" y="82314"/>
                    <a:pt x="82560" y="42148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84188" y="0"/>
              <a:ext cx="34212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52666" y="23500"/>
                    <a:pt x="0" y="84833"/>
                    <a:pt x="6033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1287125" y="6049963"/>
              <a:ext cx="879600" cy="79380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40864" y="81916"/>
                    <a:pt x="81081" y="41676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98488" y="0"/>
              <a:ext cx="27177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4685" y="26666"/>
                    <a:pt x="0" y="81583"/>
                    <a:pt x="34405" y="12000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261938" y="0"/>
              <a:ext cx="29448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48000" y="27083"/>
                    <a:pt x="0" y="80000"/>
                    <a:pt x="36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-417513" y="0"/>
              <a:ext cx="2403600" cy="68436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25849" y="29666"/>
                    <a:pt x="0" y="78583"/>
                    <a:pt x="40553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4288" y="9525"/>
              <a:ext cx="1771800" cy="31989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56300" y="32630"/>
                    <a:pt x="16407" y="7292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763" y="6016625"/>
              <a:ext cx="214200" cy="8271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9333" y="40689"/>
                    <a:pt x="69333" y="81379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14288" y="0"/>
              <a:ext cx="1562100" cy="222900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68936" y="34029"/>
                    <a:pt x="25167" y="73688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5789211" y="1274692"/>
            <a:ext cx="2755944" cy="2602816"/>
            <a:chOff x="697883" y="1816768"/>
            <a:chExt cx="3674592" cy="3470421"/>
          </a:xfrm>
        </p:grpSpPr>
        <p:sp>
          <p:nvSpPr>
            <p:cNvPr id="371" name="Shape 371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Shape 374"/>
          <p:cNvSpPr txBox="1"/>
          <p:nvPr>
            <p:ph type="title"/>
          </p:nvPr>
        </p:nvSpPr>
        <p:spPr>
          <a:xfrm rot="5400000">
            <a:off x="6247374" y="1370644"/>
            <a:ext cx="18423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 rot="5400000">
            <a:off x="981427" y="219633"/>
            <a:ext cx="3942900" cy="4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68371" y="1768793"/>
            <a:ext cx="26238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076237" y="596039"/>
            <a:ext cx="4462500" cy="3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03504" y="240030"/>
            <a:ext cx="2743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03504" y="4670298"/>
            <a:ext cx="7941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852410" y="240030"/>
            <a:ext cx="6858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ommunity.mis.temple.edu/owlexplore/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ctrTitle"/>
          </p:nvPr>
        </p:nvSpPr>
        <p:spPr>
          <a:xfrm>
            <a:off x="1319427" y="1556628"/>
            <a:ext cx="6510000" cy="13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1450" spcFirstLastPara="1" rIns="171450" wrap="square" tIns="1714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100"/>
              <a:buFont typeface="Calibri"/>
              <a:buNone/>
            </a:pPr>
            <a:r>
              <a:rPr b="0" i="0" lang="en" sz="4100" u="none" cap="none" strike="noStrike">
                <a:solidFill>
                  <a:srgbClr val="FFFEFF"/>
                </a:solidFill>
                <a:latin typeface="Calibri"/>
                <a:ea typeface="Calibri"/>
                <a:cs typeface="Calibri"/>
                <a:sym typeface="Calibri"/>
              </a:rPr>
              <a:t>Owl Explore	</a:t>
            </a:r>
            <a:endParaRPr/>
          </a:p>
        </p:txBody>
      </p:sp>
      <p:sp>
        <p:nvSpPr>
          <p:cNvPr id="384" name="Shape 384"/>
          <p:cNvSpPr txBox="1"/>
          <p:nvPr>
            <p:ph idx="1" type="subTitle"/>
          </p:nvPr>
        </p:nvSpPr>
        <p:spPr>
          <a:xfrm>
            <a:off x="1319428" y="2929700"/>
            <a:ext cx="65049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FFFEFF"/>
                </a:solidFill>
                <a:latin typeface="Rockwell"/>
                <a:ea typeface="Rockwell"/>
                <a:cs typeface="Rockwell"/>
                <a:sym typeface="Rockwell"/>
              </a:rPr>
              <a:t>Shihao Fei, Nicholas Gormley, Thomas Murphy, Ryan Tempestini</a:t>
            </a:r>
            <a:endParaRPr b="0" i="0" sz="1400" u="none" cap="none" strike="noStrike">
              <a:solidFill>
                <a:srgbClr val="FFFE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294" y="4301831"/>
            <a:ext cx="2288195" cy="78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450" lIns="171450" spcFirstLastPara="1" rIns="171450" wrap="square" tIns="171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n"/>
              <a:t>Status Update</a:t>
            </a:r>
            <a:endParaRPr/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816916" y="1292997"/>
            <a:ext cx="4711500" cy="29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Drafting prototype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Created a map in Google Map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Built a couple of filters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Process model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System Architecture Diagram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Project Site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980" y="4488655"/>
            <a:ext cx="1957388" cy="63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450" lIns="171450" spcFirstLastPara="1" rIns="171450" wrap="square" tIns="171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n"/>
              <a:t>Process Model</a:t>
            </a:r>
            <a:endParaRPr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980" y="4488655"/>
            <a:ext cx="1957388" cy="63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375" y="1185026"/>
            <a:ext cx="5326800" cy="27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450" lIns="171450" spcFirstLastPara="1" rIns="171450" wrap="square" tIns="171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n"/>
              <a:t>System Architecture</a:t>
            </a:r>
            <a:endParaRPr/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980" y="4488655"/>
            <a:ext cx="1957388" cy="63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073" y="1013113"/>
            <a:ext cx="5548627" cy="311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625" y="152400"/>
            <a:ext cx="283159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72" y="152400"/>
            <a:ext cx="26089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414" y="152400"/>
            <a:ext cx="250928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1521" y="152400"/>
            <a:ext cx="25806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00" y="152400"/>
            <a:ext cx="263929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413" y="152400"/>
            <a:ext cx="25931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241" y="152400"/>
            <a:ext cx="252952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17" y="152400"/>
            <a:ext cx="245506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475" y="152400"/>
            <a:ext cx="248184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2336" y="152400"/>
            <a:ext cx="27815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666473" y="1762444"/>
            <a:ext cx="2624100" cy="1842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we’re Working on</a:t>
            </a:r>
            <a:endParaRPr/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3804875" y="690724"/>
            <a:ext cx="47115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Step By Step Directions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Diamond Dollar Filter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Building Layout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More Details about each location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973" y="2416949"/>
            <a:ext cx="37909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