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background on his job with Computer Services and the department’s recent proposal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with students at beginning of semesters asking for directions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how new students, transfer students, and international students have trouble finding buildings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number of students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how the current maps Temple offers (website and application) are outdated and not very useful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 to next slide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Temple website PDF is not very useful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interactive, doesn’t give information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in TUMobile is basically just Google Maps</a:t>
            </a:r>
            <a:endParaRPr/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map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on all campus buildings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Transportation info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Filterable locations (academic, administration, recreation, etc.)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Diamond dollar locations</a:t>
            </a:r>
            <a:endParaRPr/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 set in stone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 and Shihao will be more concerned with documentation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and Tom will be more concerned with developing prototype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members will be collaborating throughout project and overseeing each activity</a:t>
            </a:r>
            <a:endParaRPr/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Shape 17"/>
            <p:cNvSpPr/>
            <p:nvPr/>
          </p:nvSpPr>
          <p:spPr>
            <a:xfrm>
              <a:off x="-329674" y="1298404"/>
              <a:ext cx="9702800" cy="5573512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70451" y="2018236"/>
              <a:ext cx="7373938" cy="4848892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51351" y="1788400"/>
              <a:ext cx="8035925" cy="5083516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-1061" y="549842"/>
              <a:ext cx="10334625" cy="6322075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701" y="6186246"/>
              <a:ext cx="504825" cy="68152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-1061" y="-51881"/>
              <a:ext cx="11091863" cy="6923796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5426601" y="5579"/>
              <a:ext cx="5788025" cy="6847184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-1061" y="5579"/>
              <a:ext cx="1057275" cy="614491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821889" y="5579"/>
              <a:ext cx="5588000" cy="6866337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701" y="790"/>
              <a:ext cx="595313" cy="352734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012389" y="5579"/>
              <a:ext cx="5497513" cy="6866337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-1061" y="5579"/>
              <a:ext cx="357188" cy="213875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210826" y="790"/>
              <a:ext cx="5522913" cy="6871126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6463239" y="5579"/>
              <a:ext cx="5413375" cy="6866337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6877576" y="5579"/>
              <a:ext cx="5037138" cy="686155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8768289" y="5579"/>
              <a:ext cx="3417888" cy="2742066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9235014" y="10367"/>
              <a:ext cx="2951163" cy="25553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0020826" y="5579"/>
              <a:ext cx="2165350" cy="135826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1290826" y="5579"/>
              <a:ext cx="895350" cy="534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7" name="Shape 37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Shape 40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b="0" i="0" sz="54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6" name="Shape 276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Shape 297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98" name="Shape 298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Shape 301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 rot="5400000">
            <a:off x="5618955" y="285746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hape 307"/>
          <p:cNvGrpSpPr/>
          <p:nvPr/>
        </p:nvGrpSpPr>
        <p:grpSpPr>
          <a:xfrm flipH="1">
            <a:off x="-1" y="0"/>
            <a:ext cx="12584114" cy="6853238"/>
            <a:chOff x="-417513" y="0"/>
            <a:chExt cx="12584114" cy="6853238"/>
          </a:xfrm>
        </p:grpSpPr>
        <p:sp>
          <p:nvSpPr>
            <p:cNvPr id="308" name="Shape 308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Shape 329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330" name="Shape 33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" name="Shape 333"/>
          <p:cNvSpPr txBox="1"/>
          <p:nvPr>
            <p:ph type="title"/>
          </p:nvPr>
        </p:nvSpPr>
        <p:spPr>
          <a:xfrm rot="5400000">
            <a:off x="8329814" y="1827548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 rot="5400000">
            <a:off x="1308406" y="292784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hape 4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Shape 47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Shape 6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9" name="Shape 6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9" name="Shape 79"/>
            <p:cNvSpPr/>
            <p:nvPr/>
          </p:nvSpPr>
          <p:spPr>
            <a:xfrm>
              <a:off x="-329674" y="1298404"/>
              <a:ext cx="9702800" cy="5573512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70451" y="2018236"/>
              <a:ext cx="7373938" cy="4848892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1351" y="1788400"/>
              <a:ext cx="8035925" cy="5083516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-1061" y="549842"/>
              <a:ext cx="10334625" cy="6322075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701" y="6186246"/>
              <a:ext cx="504825" cy="68152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-1061" y="-51881"/>
              <a:ext cx="11091863" cy="6923796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6601" y="5579"/>
              <a:ext cx="5788025" cy="6847184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-1061" y="5579"/>
              <a:ext cx="1057275" cy="614491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821889" y="5579"/>
              <a:ext cx="5588000" cy="6866337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3701" y="790"/>
              <a:ext cx="595313" cy="352734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012389" y="5579"/>
              <a:ext cx="5497513" cy="6866337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1061" y="5579"/>
              <a:ext cx="357188" cy="213875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10826" y="790"/>
              <a:ext cx="5522913" cy="6871126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463239" y="5579"/>
              <a:ext cx="5413375" cy="6866337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877576" y="5579"/>
              <a:ext cx="5037138" cy="686155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8768289" y="5579"/>
              <a:ext cx="3417888" cy="2742066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9235014" y="10367"/>
              <a:ext cx="2951163" cy="25553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0020826" y="5579"/>
              <a:ext cx="2165350" cy="135826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290826" y="5579"/>
              <a:ext cx="895350" cy="534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Shape 99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Shape 102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9" name="Shape 109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Shape 13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1" name="Shape 13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Shape 134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2" name="Shape 142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4" name="Shape 16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Shape 167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7" name="Shape 177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99" name="Shape 19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Shape 202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Shape 21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2" name="Shape 212"/>
            <p:cNvSpPr/>
            <p:nvPr/>
          </p:nvSpPr>
          <p:spPr>
            <a:xfrm>
              <a:off x="1306513" y="0"/>
              <a:ext cx="38623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0626725" y="9525"/>
              <a:ext cx="1539875" cy="5556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0247313" y="5013325"/>
              <a:ext cx="1919288" cy="183038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120775" y="0"/>
              <a:ext cx="367665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1202988" y="9525"/>
              <a:ext cx="963613" cy="366713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0494963" y="5275263"/>
              <a:ext cx="1666875" cy="1577975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001713" y="0"/>
              <a:ext cx="3621088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1501438" y="9525"/>
              <a:ext cx="665163" cy="25717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0641013" y="5408613"/>
              <a:ext cx="1525588" cy="14351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1713" y="0"/>
              <a:ext cx="3244850" cy="68437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0802938" y="5518150"/>
              <a:ext cx="1363663" cy="132556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889000" y="0"/>
              <a:ext cx="32305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0979150" y="5694363"/>
              <a:ext cx="1187450" cy="11493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84188" y="0"/>
              <a:ext cx="342106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1287125" y="6049963"/>
              <a:ext cx="879475" cy="7937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98488" y="0"/>
              <a:ext cx="2717800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61938" y="0"/>
              <a:ext cx="2944813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-417513" y="0"/>
              <a:ext cx="2403475" cy="6843713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4288" y="9525"/>
              <a:ext cx="1771650" cy="3198813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4763" y="6016625"/>
              <a:ext cx="214313" cy="82708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4288" y="0"/>
              <a:ext cx="1562100" cy="2228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4" name="Shape 23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Shape 237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Shape 244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5" name="Shape 245"/>
            <p:cNvSpPr/>
            <p:nvPr/>
          </p:nvSpPr>
          <p:spPr>
            <a:xfrm>
              <a:off x="-329674" y="1298404"/>
              <a:ext cx="9702800" cy="5573512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70451" y="2018236"/>
              <a:ext cx="7373938" cy="4848892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51351" y="1788400"/>
              <a:ext cx="8035925" cy="5083516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-1061" y="549842"/>
              <a:ext cx="10334625" cy="6322075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3701" y="6186246"/>
              <a:ext cx="504825" cy="68152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1061" y="-51881"/>
              <a:ext cx="11091863" cy="6923796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5426601" y="5579"/>
              <a:ext cx="5788025" cy="6847184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-1061" y="5579"/>
              <a:ext cx="1057275" cy="614491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821889" y="5579"/>
              <a:ext cx="5588000" cy="6866337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701" y="790"/>
              <a:ext cx="595313" cy="352734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012389" y="5579"/>
              <a:ext cx="5497513" cy="6866337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-1061" y="5579"/>
              <a:ext cx="357188" cy="213875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210826" y="790"/>
              <a:ext cx="5522913" cy="6871126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463239" y="5579"/>
              <a:ext cx="5413375" cy="6866337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77576" y="5579"/>
              <a:ext cx="5037138" cy="686155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8768289" y="5579"/>
              <a:ext cx="3417888" cy="2742066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9235014" y="10367"/>
              <a:ext cx="2951163" cy="2555325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0020826" y="5579"/>
              <a:ext cx="2165350" cy="135826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1290826" y="5579"/>
              <a:ext cx="895350" cy="534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265" name="Shape 265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Shape 268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rPr>
              <a:t>Owl Explore	</a:t>
            </a:r>
            <a:endParaRPr/>
          </a:p>
        </p:txBody>
      </p:sp>
      <p:sp>
        <p:nvSpPr>
          <p:cNvPr id="343" name="Shape 343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rPr>
              <a:t>Shihao Fei, Nicholas Gormley, Thomas Murphy, Ryan Tempestini</a:t>
            </a:r>
            <a:endParaRPr b="0" i="0" sz="1800" u="none" cap="none" strike="noStrike">
              <a:solidFill>
                <a:srgbClr val="FFFE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725" y="5735775"/>
            <a:ext cx="3050925" cy="10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5118447" y="2181496"/>
            <a:ext cx="6281873" cy="3870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Temple Computer Services initiative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Existing resources outdated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Expanding student body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Constantly evolving campus</a:t>
            </a:r>
            <a:endParaRPr/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1307" y="5984874"/>
            <a:ext cx="260985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763900" y="587183"/>
            <a:ext cx="3322325" cy="508741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095" y="1318193"/>
            <a:ext cx="5478785" cy="422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158" y="1318192"/>
            <a:ext cx="2611561" cy="42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538727" y="5598160"/>
            <a:ext cx="20015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Temple website</a:t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8440404" y="5598160"/>
            <a:ext cx="1681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TUMobile app</a:t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866770" y="574291"/>
            <a:ext cx="29032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Existing Resources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5118447" y="2116182"/>
            <a:ext cx="6281873" cy="393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Easy to use, interactive map</a:t>
            </a:r>
            <a:endParaRPr/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“You are here”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lang="en-US"/>
              <a:t>Navigation tool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Information on campus, surroundings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Web platform or potential mobile app</a:t>
            </a:r>
            <a:endParaRPr/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0287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rPr>
              <a:t>Team Roles</a:t>
            </a:r>
            <a:endParaRPr b="0" i="0" sz="4000" u="none" cap="none" strike="noStrike">
              <a:solidFill>
                <a:srgbClr val="FFFE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Project Manager: Ryan Tempestini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Business Analyst: Shihao Fei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Developer: Nicholas Gormley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Utility: Thomas Murphy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