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Shape 34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7" name="Shape 34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Shape 34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t/>
            </a:r>
            <a:endParaRPr/>
          </a:p>
        </p:txBody>
      </p:sp>
      <p:sp>
        <p:nvSpPr>
          <p:cNvPr id="356" name="Shape 356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1" name="Shape 381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t/>
            </a:r>
            <a:endParaRPr/>
          </a:p>
        </p:txBody>
      </p:sp>
      <p:sp>
        <p:nvSpPr>
          <p:cNvPr id="382" name="Shape 382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9" name="Shape 38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t/>
            </a:r>
            <a:endParaRPr/>
          </a:p>
        </p:txBody>
      </p:sp>
      <p:sp>
        <p:nvSpPr>
          <p:cNvPr id="390" name="Shape 390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hape 1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7" name="Shape 17"/>
            <p:cNvSpPr/>
            <p:nvPr/>
          </p:nvSpPr>
          <p:spPr>
            <a:xfrm>
              <a:off x="-329674" y="1298404"/>
              <a:ext cx="9702800" cy="5573512"/>
            </a:xfrm>
            <a:custGeom>
              <a:pathLst>
                <a:path extrusionOk="0" h="120000" w="120000">
                  <a:moveTo>
                    <a:pt x="103159" y="120000"/>
                  </a:moveTo>
                  <a:cubicBezTo>
                    <a:pt x="120000" y="95260"/>
                    <a:pt x="98508" y="52660"/>
                    <a:pt x="87556" y="34285"/>
                  </a:cubicBezTo>
                  <a:cubicBezTo>
                    <a:pt x="77487" y="17450"/>
                    <a:pt x="64710" y="4414"/>
                    <a:pt x="50637" y="2258"/>
                  </a:cubicBezTo>
                  <a:cubicBezTo>
                    <a:pt x="36565" y="0"/>
                    <a:pt x="20078" y="13139"/>
                    <a:pt x="11717" y="32643"/>
                  </a:cubicBezTo>
                  <a:cubicBezTo>
                    <a:pt x="0" y="60153"/>
                    <a:pt x="10834" y="99059"/>
                    <a:pt x="23493" y="11958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70451" y="2018236"/>
              <a:ext cx="7373938" cy="4848892"/>
            </a:xfrm>
            <a:custGeom>
              <a:pathLst>
                <a:path extrusionOk="0" h="120000" w="120000">
                  <a:moveTo>
                    <a:pt x="79406" y="119882"/>
                  </a:moveTo>
                  <a:cubicBezTo>
                    <a:pt x="94744" y="114572"/>
                    <a:pt x="120000" y="101120"/>
                    <a:pt x="111788" y="69852"/>
                  </a:cubicBezTo>
                  <a:cubicBezTo>
                    <a:pt x="104118" y="40589"/>
                    <a:pt x="80645" y="13097"/>
                    <a:pt x="60581" y="6253"/>
                  </a:cubicBezTo>
                  <a:cubicBezTo>
                    <a:pt x="42220" y="0"/>
                    <a:pt x="21304" y="13805"/>
                    <a:pt x="11620" y="38820"/>
                  </a:cubicBezTo>
                  <a:cubicBezTo>
                    <a:pt x="0" y="68908"/>
                    <a:pt x="18825" y="107492"/>
                    <a:pt x="36952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251351" y="1788400"/>
              <a:ext cx="8035925" cy="5083516"/>
            </a:xfrm>
            <a:custGeom>
              <a:pathLst>
                <a:path extrusionOk="0" h="120000" w="120000">
                  <a:moveTo>
                    <a:pt x="92559" y="120000"/>
                  </a:moveTo>
                  <a:cubicBezTo>
                    <a:pt x="100663" y="115272"/>
                    <a:pt x="110260" y="108292"/>
                    <a:pt x="114668" y="95684"/>
                  </a:cubicBezTo>
                  <a:cubicBezTo>
                    <a:pt x="120000" y="80487"/>
                    <a:pt x="114170" y="64727"/>
                    <a:pt x="107843" y="53020"/>
                  </a:cubicBezTo>
                  <a:cubicBezTo>
                    <a:pt x="94976" y="29043"/>
                    <a:pt x="77061" y="6979"/>
                    <a:pt x="56729" y="3151"/>
                  </a:cubicBezTo>
                  <a:cubicBezTo>
                    <a:pt x="39739" y="0"/>
                    <a:pt x="22535" y="15534"/>
                    <a:pt x="12867" y="37485"/>
                  </a:cubicBezTo>
                  <a:cubicBezTo>
                    <a:pt x="0" y="66641"/>
                    <a:pt x="13578" y="102101"/>
                    <a:pt x="29857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-1061" y="549842"/>
              <a:ext cx="10334625" cy="6322075"/>
            </a:xfrm>
            <a:custGeom>
              <a:pathLst>
                <a:path extrusionOk="0" h="120000" w="120000">
                  <a:moveTo>
                    <a:pt x="103528" y="120000"/>
                  </a:moveTo>
                  <a:cubicBezTo>
                    <a:pt x="120000" y="94570"/>
                    <a:pt x="100875" y="61357"/>
                    <a:pt x="88935" y="42805"/>
                  </a:cubicBezTo>
                  <a:cubicBezTo>
                    <a:pt x="77715" y="25429"/>
                    <a:pt x="64062" y="10497"/>
                    <a:pt x="48641" y="5701"/>
                  </a:cubicBezTo>
                  <a:cubicBezTo>
                    <a:pt x="30124" y="0"/>
                    <a:pt x="11828" y="14570"/>
                    <a:pt x="0" y="3828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701" y="6186246"/>
              <a:ext cx="504825" cy="68152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9622" y="45314"/>
                    <a:pt x="79245" y="84755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-1061" y="-51881"/>
              <a:ext cx="11091863" cy="6923796"/>
            </a:xfrm>
            <a:custGeom>
              <a:pathLst>
                <a:path extrusionOk="0" h="120000" w="120000">
                  <a:moveTo>
                    <a:pt x="105373" y="120000"/>
                  </a:moveTo>
                  <a:cubicBezTo>
                    <a:pt x="120000" y="95289"/>
                    <a:pt x="105527" y="67851"/>
                    <a:pt x="93373" y="49669"/>
                  </a:cubicBezTo>
                  <a:cubicBezTo>
                    <a:pt x="80806" y="30991"/>
                    <a:pt x="66025" y="14793"/>
                    <a:pt x="49236" y="8016"/>
                  </a:cubicBezTo>
                  <a:cubicBezTo>
                    <a:pt x="29459" y="0"/>
                    <a:pt x="15038" y="8347"/>
                    <a:pt x="0" y="3024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5426601" y="5579"/>
              <a:ext cx="5788025" cy="6847184"/>
            </a:xfrm>
            <a:custGeom>
              <a:pathLst>
                <a:path extrusionOk="0" h="120000" w="120000">
                  <a:moveTo>
                    <a:pt x="107960" y="120000"/>
                  </a:moveTo>
                  <a:cubicBezTo>
                    <a:pt x="120000" y="93091"/>
                    <a:pt x="89210" y="64345"/>
                    <a:pt x="69967" y="46044"/>
                  </a:cubicBezTo>
                  <a:cubicBezTo>
                    <a:pt x="50230" y="27325"/>
                    <a:pt x="27039" y="1061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-1061" y="5579"/>
              <a:ext cx="1057275" cy="614491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2162" y="32558"/>
                    <a:pt x="41081" y="7255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5821889" y="5579"/>
              <a:ext cx="5588000" cy="6866337"/>
            </a:xfrm>
            <a:custGeom>
              <a:pathLst>
                <a:path extrusionOk="0" h="120000" w="120000">
                  <a:moveTo>
                    <a:pt x="109063" y="120000"/>
                  </a:moveTo>
                  <a:cubicBezTo>
                    <a:pt x="120000" y="93666"/>
                    <a:pt x="90664" y="66416"/>
                    <a:pt x="71345" y="48083"/>
                  </a:cubicBezTo>
                  <a:cubicBezTo>
                    <a:pt x="51107" y="29000"/>
                    <a:pt x="27597" y="117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3701" y="790"/>
              <a:ext cx="595313" cy="352734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1600" y="35675"/>
                    <a:pt x="41280" y="76216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6012389" y="5579"/>
              <a:ext cx="5497513" cy="6866337"/>
            </a:xfrm>
            <a:custGeom>
              <a:pathLst>
                <a:path extrusionOk="0" h="120000" w="120000">
                  <a:moveTo>
                    <a:pt x="109714" y="120000"/>
                  </a:moveTo>
                  <a:cubicBezTo>
                    <a:pt x="120000" y="93583"/>
                    <a:pt x="90909" y="66750"/>
                    <a:pt x="71272" y="48333"/>
                  </a:cubicBezTo>
                  <a:cubicBezTo>
                    <a:pt x="51012" y="29333"/>
                    <a:pt x="27428" y="12083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-1061" y="5579"/>
              <a:ext cx="357188" cy="213875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0000" y="37333"/>
                    <a:pt x="40000" y="77333"/>
                    <a:pt x="0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210826" y="790"/>
              <a:ext cx="5522913" cy="6871126"/>
            </a:xfrm>
            <a:custGeom>
              <a:pathLst>
                <a:path extrusionOk="0" h="120000" w="120000">
                  <a:moveTo>
                    <a:pt x="108931" y="120000"/>
                  </a:moveTo>
                  <a:cubicBezTo>
                    <a:pt x="120000" y="94018"/>
                    <a:pt x="92275" y="68036"/>
                    <a:pt x="72931" y="49882"/>
                  </a:cubicBezTo>
                  <a:cubicBezTo>
                    <a:pt x="52034" y="30395"/>
                    <a:pt x="27931" y="1265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6463239" y="5579"/>
              <a:ext cx="5413375" cy="6866337"/>
            </a:xfrm>
            <a:custGeom>
              <a:pathLst>
                <a:path extrusionOk="0" h="120000" w="120000">
                  <a:moveTo>
                    <a:pt x="109762" y="120000"/>
                  </a:moveTo>
                  <a:cubicBezTo>
                    <a:pt x="120000" y="94250"/>
                    <a:pt x="93192" y="69000"/>
                    <a:pt x="73667" y="50916"/>
                  </a:cubicBezTo>
                  <a:cubicBezTo>
                    <a:pt x="52559" y="31250"/>
                    <a:pt x="28284" y="132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6877576" y="5579"/>
              <a:ext cx="5037138" cy="6861550"/>
            </a:xfrm>
            <a:custGeom>
              <a:pathLst>
                <a:path extrusionOk="0" h="120000" w="120000">
                  <a:moveTo>
                    <a:pt x="114669" y="119999"/>
                  </a:moveTo>
                  <a:cubicBezTo>
                    <a:pt x="120000" y="94315"/>
                    <a:pt x="93572" y="70132"/>
                    <a:pt x="73497" y="51452"/>
                  </a:cubicBezTo>
                  <a:cubicBezTo>
                    <a:pt x="52400" y="31938"/>
                    <a:pt x="28128" y="1400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8768289" y="5579"/>
              <a:ext cx="3417888" cy="274206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3565" y="75130"/>
                    <a:pt x="43454" y="340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9235014" y="10367"/>
              <a:ext cx="2951163" cy="255532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78193" y="70298"/>
                    <a:pt x="37935" y="3089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10020826" y="5579"/>
              <a:ext cx="2165350" cy="135826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351" y="35789"/>
                    <a:pt x="81230" y="75789"/>
                    <a:pt x="119999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11290826" y="5579"/>
              <a:ext cx="895350" cy="53468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212" y="38571"/>
                    <a:pt x="80425" y="78214"/>
                    <a:pt x="120000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" name="Shape 36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7" name="Shape 37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" name="Shape 40"/>
          <p:cNvSpPr txBox="1"/>
          <p:nvPr>
            <p:ph type="ctrTitle"/>
          </p:nvPr>
        </p:nvSpPr>
        <p:spPr>
          <a:xfrm>
            <a:off x="1759236" y="2075504"/>
            <a:ext cx="8679915" cy="174872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  <a:defRPr b="0" i="0" sz="54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1759237" y="3906266"/>
            <a:ext cx="8673427" cy="1322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18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Shape 275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76" name="Shape 276"/>
            <p:cNvSpPr/>
            <p:nvPr/>
          </p:nvSpPr>
          <p:spPr>
            <a:xfrm>
              <a:off x="1306513" y="0"/>
              <a:ext cx="38623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10626725" y="9525"/>
              <a:ext cx="1539875" cy="55562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10247313" y="5013325"/>
              <a:ext cx="1919288" cy="1830388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1120775" y="0"/>
              <a:ext cx="367665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11202988" y="9525"/>
              <a:ext cx="963613" cy="366713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10494963" y="5275263"/>
              <a:ext cx="1666875" cy="1577975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1001713" y="0"/>
              <a:ext cx="36210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11501438" y="9525"/>
              <a:ext cx="665163" cy="25717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10641013" y="5408613"/>
              <a:ext cx="1525588" cy="14351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1001713" y="0"/>
              <a:ext cx="3244850" cy="68437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10802938" y="5518150"/>
              <a:ext cx="1363663" cy="1325563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889000" y="0"/>
              <a:ext cx="32305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10979150" y="5694363"/>
              <a:ext cx="1187450" cy="11493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484188" y="0"/>
              <a:ext cx="34210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11287125" y="6049963"/>
              <a:ext cx="879475" cy="7937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598488" y="0"/>
              <a:ext cx="271780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261938" y="0"/>
              <a:ext cx="294481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-417513" y="0"/>
              <a:ext cx="2403475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14288" y="9525"/>
              <a:ext cx="1771650" cy="31988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4763" y="6016625"/>
              <a:ext cx="214313" cy="82708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14288" y="0"/>
              <a:ext cx="1562100" cy="222885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7" name="Shape 297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98" name="Shape 298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1" name="Shape 301"/>
          <p:cNvSpPr txBox="1"/>
          <p:nvPr>
            <p:ph type="title"/>
          </p:nvPr>
        </p:nvSpPr>
        <p:spPr>
          <a:xfrm>
            <a:off x="888632" y="2349925"/>
            <a:ext cx="3501196" cy="245644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 rot="5400000">
            <a:off x="5618955" y="285746"/>
            <a:ext cx="5257090" cy="62750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33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036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6389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241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242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242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242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242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242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03" name="Shape 303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04" name="Shape 304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05" name="Shape 305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Shape 307"/>
          <p:cNvGrpSpPr/>
          <p:nvPr/>
        </p:nvGrpSpPr>
        <p:grpSpPr>
          <a:xfrm flipH="1">
            <a:off x="-1" y="0"/>
            <a:ext cx="12584114" cy="6853238"/>
            <a:chOff x="-417513" y="0"/>
            <a:chExt cx="12584114" cy="6853238"/>
          </a:xfrm>
        </p:grpSpPr>
        <p:sp>
          <p:nvSpPr>
            <p:cNvPr id="308" name="Shape 308"/>
            <p:cNvSpPr/>
            <p:nvPr/>
          </p:nvSpPr>
          <p:spPr>
            <a:xfrm>
              <a:off x="1306513" y="0"/>
              <a:ext cx="38623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10626725" y="9525"/>
              <a:ext cx="1539875" cy="55562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10247313" y="5013325"/>
              <a:ext cx="1919288" cy="1830388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1120775" y="0"/>
              <a:ext cx="367665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11202988" y="9525"/>
              <a:ext cx="963613" cy="366713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0494963" y="5275263"/>
              <a:ext cx="1666875" cy="1577975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1001713" y="0"/>
              <a:ext cx="36210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11501438" y="9525"/>
              <a:ext cx="665163" cy="25717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10641013" y="5408613"/>
              <a:ext cx="1525588" cy="14351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1001713" y="0"/>
              <a:ext cx="3244850" cy="68437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10802938" y="5518150"/>
              <a:ext cx="1363663" cy="1325563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889000" y="0"/>
              <a:ext cx="32305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10979150" y="5694363"/>
              <a:ext cx="1187450" cy="11493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484188" y="0"/>
              <a:ext cx="34210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1287125" y="6049963"/>
              <a:ext cx="879475" cy="7937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598488" y="0"/>
              <a:ext cx="271780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61938" y="0"/>
              <a:ext cx="294481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-417513" y="0"/>
              <a:ext cx="2403475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14288" y="9525"/>
              <a:ext cx="1771650" cy="31988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4763" y="6016625"/>
              <a:ext cx="214313" cy="82708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14288" y="0"/>
              <a:ext cx="1562100" cy="222885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9" name="Shape 329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330" name="Shape 330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3" name="Shape 333"/>
          <p:cNvSpPr txBox="1"/>
          <p:nvPr>
            <p:ph type="title"/>
          </p:nvPr>
        </p:nvSpPr>
        <p:spPr>
          <a:xfrm rot="5400000">
            <a:off x="8329814" y="1827548"/>
            <a:ext cx="2456442" cy="3501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4" name="Shape 334"/>
          <p:cNvSpPr txBox="1"/>
          <p:nvPr>
            <p:ph idx="1" type="body"/>
          </p:nvPr>
        </p:nvSpPr>
        <p:spPr>
          <a:xfrm rot="5400000">
            <a:off x="1308406" y="292784"/>
            <a:ext cx="5257303" cy="62686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33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036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6389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241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242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242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242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242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242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35" name="Shape 335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36" name="Shape 336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37" name="Shape 337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Shape 4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7" name="Shape 47"/>
            <p:cNvSpPr/>
            <p:nvPr/>
          </p:nvSpPr>
          <p:spPr>
            <a:xfrm>
              <a:off x="1306513" y="0"/>
              <a:ext cx="38623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10626725" y="9525"/>
              <a:ext cx="1539875" cy="55562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10247313" y="5013325"/>
              <a:ext cx="1919288" cy="1830388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1120775" y="0"/>
              <a:ext cx="367665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11202988" y="9525"/>
              <a:ext cx="963613" cy="366713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10494963" y="5275263"/>
              <a:ext cx="1666875" cy="1577975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1001713" y="0"/>
              <a:ext cx="36210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11501438" y="9525"/>
              <a:ext cx="665163" cy="25717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0641013" y="5408613"/>
              <a:ext cx="1525588" cy="14351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001713" y="0"/>
              <a:ext cx="3244850" cy="68437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0802938" y="5518150"/>
              <a:ext cx="1363663" cy="1325563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889000" y="0"/>
              <a:ext cx="32305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10979150" y="5694363"/>
              <a:ext cx="1187450" cy="11493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484188" y="0"/>
              <a:ext cx="34210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11287125" y="6049963"/>
              <a:ext cx="879475" cy="7937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598488" y="0"/>
              <a:ext cx="271780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261938" y="0"/>
              <a:ext cx="294481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-417513" y="0"/>
              <a:ext cx="2403475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14288" y="9525"/>
              <a:ext cx="1771650" cy="31988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4763" y="6016625"/>
              <a:ext cx="214313" cy="82708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14288" y="0"/>
              <a:ext cx="1562100" cy="222885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" name="Shape 6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9" name="Shape 6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" name="Shape 72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5433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036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6389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241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242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242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242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242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242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Shape 7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9" name="Shape 79"/>
            <p:cNvSpPr/>
            <p:nvPr/>
          </p:nvSpPr>
          <p:spPr>
            <a:xfrm>
              <a:off x="-329674" y="1298404"/>
              <a:ext cx="9702800" cy="5573512"/>
            </a:xfrm>
            <a:custGeom>
              <a:pathLst>
                <a:path extrusionOk="0" h="120000" w="120000">
                  <a:moveTo>
                    <a:pt x="103159" y="120000"/>
                  </a:moveTo>
                  <a:cubicBezTo>
                    <a:pt x="120000" y="95260"/>
                    <a:pt x="98508" y="52660"/>
                    <a:pt x="87556" y="34285"/>
                  </a:cubicBezTo>
                  <a:cubicBezTo>
                    <a:pt x="77487" y="17450"/>
                    <a:pt x="64710" y="4414"/>
                    <a:pt x="50637" y="2258"/>
                  </a:cubicBezTo>
                  <a:cubicBezTo>
                    <a:pt x="36565" y="0"/>
                    <a:pt x="20078" y="13139"/>
                    <a:pt x="11717" y="32643"/>
                  </a:cubicBezTo>
                  <a:cubicBezTo>
                    <a:pt x="0" y="60153"/>
                    <a:pt x="10834" y="99059"/>
                    <a:pt x="23493" y="11958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670451" y="2018236"/>
              <a:ext cx="7373938" cy="4848892"/>
            </a:xfrm>
            <a:custGeom>
              <a:pathLst>
                <a:path extrusionOk="0" h="120000" w="120000">
                  <a:moveTo>
                    <a:pt x="79406" y="119882"/>
                  </a:moveTo>
                  <a:cubicBezTo>
                    <a:pt x="94744" y="114572"/>
                    <a:pt x="120000" y="101120"/>
                    <a:pt x="111788" y="69852"/>
                  </a:cubicBezTo>
                  <a:cubicBezTo>
                    <a:pt x="104118" y="40589"/>
                    <a:pt x="80645" y="13097"/>
                    <a:pt x="60581" y="6253"/>
                  </a:cubicBezTo>
                  <a:cubicBezTo>
                    <a:pt x="42220" y="0"/>
                    <a:pt x="21304" y="13805"/>
                    <a:pt x="11620" y="38820"/>
                  </a:cubicBezTo>
                  <a:cubicBezTo>
                    <a:pt x="0" y="68908"/>
                    <a:pt x="18825" y="107492"/>
                    <a:pt x="36952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1351" y="1788400"/>
              <a:ext cx="8035925" cy="5083516"/>
            </a:xfrm>
            <a:custGeom>
              <a:pathLst>
                <a:path extrusionOk="0" h="120000" w="120000">
                  <a:moveTo>
                    <a:pt x="92559" y="120000"/>
                  </a:moveTo>
                  <a:cubicBezTo>
                    <a:pt x="100663" y="115272"/>
                    <a:pt x="110260" y="108292"/>
                    <a:pt x="114668" y="95684"/>
                  </a:cubicBezTo>
                  <a:cubicBezTo>
                    <a:pt x="120000" y="80487"/>
                    <a:pt x="114170" y="64727"/>
                    <a:pt x="107843" y="53020"/>
                  </a:cubicBezTo>
                  <a:cubicBezTo>
                    <a:pt x="94976" y="29043"/>
                    <a:pt x="77061" y="6979"/>
                    <a:pt x="56729" y="3151"/>
                  </a:cubicBezTo>
                  <a:cubicBezTo>
                    <a:pt x="39739" y="0"/>
                    <a:pt x="22535" y="15534"/>
                    <a:pt x="12867" y="37485"/>
                  </a:cubicBezTo>
                  <a:cubicBezTo>
                    <a:pt x="0" y="66641"/>
                    <a:pt x="13578" y="102101"/>
                    <a:pt x="29857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-1061" y="549842"/>
              <a:ext cx="10334625" cy="6322075"/>
            </a:xfrm>
            <a:custGeom>
              <a:pathLst>
                <a:path extrusionOk="0" h="120000" w="120000">
                  <a:moveTo>
                    <a:pt x="103528" y="120000"/>
                  </a:moveTo>
                  <a:cubicBezTo>
                    <a:pt x="120000" y="94570"/>
                    <a:pt x="100875" y="61357"/>
                    <a:pt x="88935" y="42805"/>
                  </a:cubicBezTo>
                  <a:cubicBezTo>
                    <a:pt x="77715" y="25429"/>
                    <a:pt x="64062" y="10497"/>
                    <a:pt x="48641" y="5701"/>
                  </a:cubicBezTo>
                  <a:cubicBezTo>
                    <a:pt x="30124" y="0"/>
                    <a:pt x="11828" y="14570"/>
                    <a:pt x="0" y="3828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701" y="6186246"/>
              <a:ext cx="504825" cy="68152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9622" y="45314"/>
                    <a:pt x="79245" y="84755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-1061" y="-51881"/>
              <a:ext cx="11091863" cy="6923796"/>
            </a:xfrm>
            <a:custGeom>
              <a:pathLst>
                <a:path extrusionOk="0" h="120000" w="120000">
                  <a:moveTo>
                    <a:pt x="105373" y="120000"/>
                  </a:moveTo>
                  <a:cubicBezTo>
                    <a:pt x="120000" y="95289"/>
                    <a:pt x="105527" y="67851"/>
                    <a:pt x="93373" y="49669"/>
                  </a:cubicBezTo>
                  <a:cubicBezTo>
                    <a:pt x="80806" y="30991"/>
                    <a:pt x="66025" y="14793"/>
                    <a:pt x="49236" y="8016"/>
                  </a:cubicBezTo>
                  <a:cubicBezTo>
                    <a:pt x="29459" y="0"/>
                    <a:pt x="15038" y="8347"/>
                    <a:pt x="0" y="3024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5426601" y="5579"/>
              <a:ext cx="5788025" cy="6847184"/>
            </a:xfrm>
            <a:custGeom>
              <a:pathLst>
                <a:path extrusionOk="0" h="120000" w="120000">
                  <a:moveTo>
                    <a:pt x="107960" y="120000"/>
                  </a:moveTo>
                  <a:cubicBezTo>
                    <a:pt x="120000" y="93091"/>
                    <a:pt x="89210" y="64345"/>
                    <a:pt x="69967" y="46044"/>
                  </a:cubicBezTo>
                  <a:cubicBezTo>
                    <a:pt x="50230" y="27325"/>
                    <a:pt x="27039" y="1061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-1061" y="5579"/>
              <a:ext cx="1057275" cy="614491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2162" y="32558"/>
                    <a:pt x="41081" y="7255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5821889" y="5579"/>
              <a:ext cx="5588000" cy="6866337"/>
            </a:xfrm>
            <a:custGeom>
              <a:pathLst>
                <a:path extrusionOk="0" h="120000" w="120000">
                  <a:moveTo>
                    <a:pt x="109063" y="120000"/>
                  </a:moveTo>
                  <a:cubicBezTo>
                    <a:pt x="120000" y="93666"/>
                    <a:pt x="90664" y="66416"/>
                    <a:pt x="71345" y="48083"/>
                  </a:cubicBezTo>
                  <a:cubicBezTo>
                    <a:pt x="51107" y="29000"/>
                    <a:pt x="27597" y="117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3701" y="790"/>
              <a:ext cx="595313" cy="352734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1600" y="35675"/>
                    <a:pt x="41280" y="76216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6012389" y="5579"/>
              <a:ext cx="5497513" cy="6866337"/>
            </a:xfrm>
            <a:custGeom>
              <a:pathLst>
                <a:path extrusionOk="0" h="120000" w="120000">
                  <a:moveTo>
                    <a:pt x="109714" y="120000"/>
                  </a:moveTo>
                  <a:cubicBezTo>
                    <a:pt x="120000" y="93583"/>
                    <a:pt x="90909" y="66750"/>
                    <a:pt x="71272" y="48333"/>
                  </a:cubicBezTo>
                  <a:cubicBezTo>
                    <a:pt x="51012" y="29333"/>
                    <a:pt x="27428" y="12083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1061" y="5579"/>
              <a:ext cx="357188" cy="213875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0000" y="37333"/>
                    <a:pt x="40000" y="77333"/>
                    <a:pt x="0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210826" y="790"/>
              <a:ext cx="5522913" cy="6871126"/>
            </a:xfrm>
            <a:custGeom>
              <a:pathLst>
                <a:path extrusionOk="0" h="120000" w="120000">
                  <a:moveTo>
                    <a:pt x="108931" y="120000"/>
                  </a:moveTo>
                  <a:cubicBezTo>
                    <a:pt x="120000" y="94018"/>
                    <a:pt x="92275" y="68036"/>
                    <a:pt x="72931" y="49882"/>
                  </a:cubicBezTo>
                  <a:cubicBezTo>
                    <a:pt x="52034" y="30395"/>
                    <a:pt x="27931" y="1265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463239" y="5579"/>
              <a:ext cx="5413375" cy="6866337"/>
            </a:xfrm>
            <a:custGeom>
              <a:pathLst>
                <a:path extrusionOk="0" h="120000" w="120000">
                  <a:moveTo>
                    <a:pt x="109762" y="120000"/>
                  </a:moveTo>
                  <a:cubicBezTo>
                    <a:pt x="120000" y="94250"/>
                    <a:pt x="93192" y="69000"/>
                    <a:pt x="73667" y="50916"/>
                  </a:cubicBezTo>
                  <a:cubicBezTo>
                    <a:pt x="52559" y="31250"/>
                    <a:pt x="28284" y="132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6877576" y="5579"/>
              <a:ext cx="5037138" cy="6861550"/>
            </a:xfrm>
            <a:custGeom>
              <a:pathLst>
                <a:path extrusionOk="0" h="120000" w="120000">
                  <a:moveTo>
                    <a:pt x="114669" y="119999"/>
                  </a:moveTo>
                  <a:cubicBezTo>
                    <a:pt x="120000" y="94315"/>
                    <a:pt x="93572" y="70132"/>
                    <a:pt x="73497" y="51452"/>
                  </a:cubicBezTo>
                  <a:cubicBezTo>
                    <a:pt x="52400" y="31938"/>
                    <a:pt x="28128" y="1400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8768289" y="5579"/>
              <a:ext cx="3417888" cy="274206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3565" y="75130"/>
                    <a:pt x="43454" y="340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9235014" y="10367"/>
              <a:ext cx="2951163" cy="255532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78193" y="70298"/>
                    <a:pt x="37935" y="3089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0020826" y="5579"/>
              <a:ext cx="2165350" cy="135826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351" y="35789"/>
                    <a:pt x="81230" y="75789"/>
                    <a:pt x="119999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1290826" y="5579"/>
              <a:ext cx="895350" cy="53468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212" y="38571"/>
                    <a:pt x="80425" y="78214"/>
                    <a:pt x="120000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8" name="Shape 9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Shape 99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2" name="Shape 102"/>
          <p:cNvSpPr txBox="1"/>
          <p:nvPr>
            <p:ph type="title"/>
          </p:nvPr>
        </p:nvSpPr>
        <p:spPr>
          <a:xfrm>
            <a:off x="3344216" y="2074730"/>
            <a:ext cx="5490224" cy="168939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344215" y="3846851"/>
            <a:ext cx="5490223" cy="13837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18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Shape 10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9" name="Shape 109"/>
            <p:cNvSpPr/>
            <p:nvPr/>
          </p:nvSpPr>
          <p:spPr>
            <a:xfrm>
              <a:off x="1306513" y="0"/>
              <a:ext cx="38623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10626725" y="9525"/>
              <a:ext cx="1539875" cy="55562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0247313" y="5013325"/>
              <a:ext cx="1919288" cy="1830388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1120775" y="0"/>
              <a:ext cx="367665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11202988" y="9525"/>
              <a:ext cx="963613" cy="366713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10494963" y="5275263"/>
              <a:ext cx="1666875" cy="1577975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001713" y="0"/>
              <a:ext cx="36210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1501438" y="9525"/>
              <a:ext cx="665163" cy="25717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0641013" y="5408613"/>
              <a:ext cx="1525588" cy="14351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001713" y="0"/>
              <a:ext cx="3244850" cy="68437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10802938" y="5518150"/>
              <a:ext cx="1363663" cy="1325563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889000" y="0"/>
              <a:ext cx="32305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10979150" y="5694363"/>
              <a:ext cx="1187450" cy="11493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484188" y="0"/>
              <a:ext cx="34210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11287125" y="6049963"/>
              <a:ext cx="879475" cy="7937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598488" y="0"/>
              <a:ext cx="271780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261938" y="0"/>
              <a:ext cx="294481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-417513" y="0"/>
              <a:ext cx="2403475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14288" y="9525"/>
              <a:ext cx="1771650" cy="31988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4763" y="6016625"/>
              <a:ext cx="214313" cy="82708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14288" y="0"/>
              <a:ext cx="1562100" cy="222885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0" name="Shape 13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31" name="Shape 13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4" name="Shape 134"/>
          <p:cNvSpPr txBox="1"/>
          <p:nvPr>
            <p:ph type="title"/>
          </p:nvPr>
        </p:nvSpPr>
        <p:spPr>
          <a:xfrm>
            <a:off x="889000" y="2339669"/>
            <a:ext cx="3500828" cy="2470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5120878" y="803187"/>
            <a:ext cx="6269591" cy="23826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33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036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6389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241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242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242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242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242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242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2" type="body"/>
          </p:nvPr>
        </p:nvSpPr>
        <p:spPr>
          <a:xfrm>
            <a:off x="5118447" y="3672162"/>
            <a:ext cx="6272022" cy="2383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33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036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6389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241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242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242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242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242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242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Shape 141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42" name="Shape 142"/>
            <p:cNvSpPr/>
            <p:nvPr/>
          </p:nvSpPr>
          <p:spPr>
            <a:xfrm>
              <a:off x="1306513" y="0"/>
              <a:ext cx="38623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0626725" y="9525"/>
              <a:ext cx="1539875" cy="55562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0247313" y="5013325"/>
              <a:ext cx="1919288" cy="1830388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120775" y="0"/>
              <a:ext cx="367665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1202988" y="9525"/>
              <a:ext cx="963613" cy="366713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0494963" y="5275263"/>
              <a:ext cx="1666875" cy="1577975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001713" y="0"/>
              <a:ext cx="36210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11501438" y="9525"/>
              <a:ext cx="665163" cy="25717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10641013" y="5408613"/>
              <a:ext cx="1525588" cy="14351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001713" y="0"/>
              <a:ext cx="3244850" cy="68437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0802938" y="5518150"/>
              <a:ext cx="1363663" cy="1325563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889000" y="0"/>
              <a:ext cx="32305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0979150" y="5694363"/>
              <a:ext cx="1187450" cy="11493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484188" y="0"/>
              <a:ext cx="34210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1287125" y="6049963"/>
              <a:ext cx="879475" cy="7937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598488" y="0"/>
              <a:ext cx="271780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261938" y="0"/>
              <a:ext cx="294481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-417513" y="0"/>
              <a:ext cx="2403475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4288" y="9525"/>
              <a:ext cx="1771650" cy="31988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4763" y="6016625"/>
              <a:ext cx="214313" cy="82708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4288" y="0"/>
              <a:ext cx="1562100" cy="222885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3" name="Shape 16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64" name="Shape 16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7" name="Shape 167"/>
          <p:cNvSpPr txBox="1"/>
          <p:nvPr>
            <p:ph type="title"/>
          </p:nvPr>
        </p:nvSpPr>
        <p:spPr>
          <a:xfrm>
            <a:off x="889001" y="2363915"/>
            <a:ext cx="3500828" cy="246049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5125137" y="803185"/>
            <a:ext cx="6265088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20"/>
              <a:buFont typeface="Noto Sans Symbols"/>
              <a:buNone/>
              <a:defRPr b="0" i="0" sz="2200" u="none" cap="none" strike="noStrik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69" name="Shape 169"/>
          <p:cNvSpPr txBox="1"/>
          <p:nvPr>
            <p:ph idx="2" type="body"/>
          </p:nvPr>
        </p:nvSpPr>
        <p:spPr>
          <a:xfrm>
            <a:off x="5125305" y="1488985"/>
            <a:ext cx="6264350" cy="16968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33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036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6389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241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242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242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242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242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242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70" name="Shape 170"/>
          <p:cNvSpPr txBox="1"/>
          <p:nvPr>
            <p:ph idx="3" type="body"/>
          </p:nvPr>
        </p:nvSpPr>
        <p:spPr>
          <a:xfrm>
            <a:off x="5118653" y="3665887"/>
            <a:ext cx="6264414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20"/>
              <a:buFont typeface="Noto Sans Symbols"/>
              <a:buNone/>
              <a:defRPr b="0" i="0" sz="2200" u="none" cap="none" strike="noStrik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71" name="Shape 171"/>
          <p:cNvSpPr txBox="1"/>
          <p:nvPr>
            <p:ph idx="4" type="body"/>
          </p:nvPr>
        </p:nvSpPr>
        <p:spPr>
          <a:xfrm>
            <a:off x="5118447" y="4351687"/>
            <a:ext cx="6265588" cy="17040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33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036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6389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241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242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242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242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242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242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72" name="Shape 172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73" name="Shape 173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74" name="Shape 174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Shape 1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77" name="Shape 177"/>
            <p:cNvSpPr/>
            <p:nvPr/>
          </p:nvSpPr>
          <p:spPr>
            <a:xfrm>
              <a:off x="1306513" y="0"/>
              <a:ext cx="38623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0626725" y="9525"/>
              <a:ext cx="1539875" cy="55562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10247313" y="5013325"/>
              <a:ext cx="1919288" cy="1830388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1120775" y="0"/>
              <a:ext cx="367665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1202988" y="9525"/>
              <a:ext cx="963613" cy="366713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0494963" y="5275263"/>
              <a:ext cx="1666875" cy="1577975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001713" y="0"/>
              <a:ext cx="36210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1501438" y="9525"/>
              <a:ext cx="665163" cy="25717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10641013" y="5408613"/>
              <a:ext cx="1525588" cy="14351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001713" y="0"/>
              <a:ext cx="3244850" cy="68437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10802938" y="5518150"/>
              <a:ext cx="1363663" cy="1325563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889000" y="0"/>
              <a:ext cx="32305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0979150" y="5694363"/>
              <a:ext cx="1187450" cy="11493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484188" y="0"/>
              <a:ext cx="34210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1287125" y="6049963"/>
              <a:ext cx="879475" cy="7937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598488" y="0"/>
              <a:ext cx="271780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261938" y="0"/>
              <a:ext cx="294481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-417513" y="0"/>
              <a:ext cx="2403475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4288" y="9525"/>
              <a:ext cx="1771650" cy="31988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4763" y="6016625"/>
              <a:ext cx="214313" cy="82708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14288" y="0"/>
              <a:ext cx="1562100" cy="222885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8" name="Shape 19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99" name="Shape 19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2" name="Shape 202"/>
          <p:cNvSpPr txBox="1"/>
          <p:nvPr>
            <p:ph type="title"/>
          </p:nvPr>
        </p:nvSpPr>
        <p:spPr>
          <a:xfrm>
            <a:off x="888632" y="2349925"/>
            <a:ext cx="3501196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3" name="Shape 203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04" name="Shape 204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05" name="Shape 205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08" name="Shape 208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09" name="Shape 209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Shape 211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12" name="Shape 212"/>
            <p:cNvSpPr/>
            <p:nvPr/>
          </p:nvSpPr>
          <p:spPr>
            <a:xfrm>
              <a:off x="1306513" y="0"/>
              <a:ext cx="38623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10626725" y="9525"/>
              <a:ext cx="1539875" cy="55562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10247313" y="5013325"/>
              <a:ext cx="1919288" cy="1830388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1120775" y="0"/>
              <a:ext cx="367665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11202988" y="9525"/>
              <a:ext cx="963613" cy="366713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10494963" y="5275263"/>
              <a:ext cx="1666875" cy="1577975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1001713" y="0"/>
              <a:ext cx="3621088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11501438" y="9525"/>
              <a:ext cx="665163" cy="25717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10641013" y="5408613"/>
              <a:ext cx="1525588" cy="14351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001713" y="0"/>
              <a:ext cx="3244850" cy="68437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10802938" y="5518150"/>
              <a:ext cx="1363663" cy="1325563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889000" y="0"/>
              <a:ext cx="32305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10979150" y="5694363"/>
              <a:ext cx="1187450" cy="11493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484188" y="0"/>
              <a:ext cx="342106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11287125" y="6049963"/>
              <a:ext cx="879475" cy="7937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598488" y="0"/>
              <a:ext cx="2717800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261938" y="0"/>
              <a:ext cx="2944813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-417513" y="0"/>
              <a:ext cx="2403475" cy="6843713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14288" y="9525"/>
              <a:ext cx="1771650" cy="3198813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4763" y="6016625"/>
              <a:ext cx="214313" cy="82708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4288" y="0"/>
              <a:ext cx="1562100" cy="222885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3" name="Shape 23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4" name="Shape 23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7" name="Shape 237"/>
          <p:cNvSpPr txBox="1"/>
          <p:nvPr>
            <p:ph type="title"/>
          </p:nvPr>
        </p:nvSpPr>
        <p:spPr>
          <a:xfrm>
            <a:off x="888631" y="2352026"/>
            <a:ext cx="3501197" cy="12232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 b="0" i="0" sz="32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5109983" y="802809"/>
            <a:ext cx="6275035" cy="52499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5433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036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6389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241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242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242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242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242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242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39" name="Shape 239"/>
          <p:cNvSpPr txBox="1"/>
          <p:nvPr>
            <p:ph idx="2" type="body"/>
          </p:nvPr>
        </p:nvSpPr>
        <p:spPr>
          <a:xfrm>
            <a:off x="888631" y="3580186"/>
            <a:ext cx="3501197" cy="12211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  <a:defRPr b="0" i="0" sz="16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40" name="Shape 240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41" name="Shape 241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42" name="Shape 242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" name="Shape 244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45" name="Shape 245"/>
            <p:cNvSpPr/>
            <p:nvPr/>
          </p:nvSpPr>
          <p:spPr>
            <a:xfrm>
              <a:off x="-329674" y="1298404"/>
              <a:ext cx="9702800" cy="5573512"/>
            </a:xfrm>
            <a:custGeom>
              <a:pathLst>
                <a:path extrusionOk="0" h="120000" w="120000">
                  <a:moveTo>
                    <a:pt x="103159" y="120000"/>
                  </a:moveTo>
                  <a:cubicBezTo>
                    <a:pt x="120000" y="95260"/>
                    <a:pt x="98508" y="52660"/>
                    <a:pt x="87556" y="34285"/>
                  </a:cubicBezTo>
                  <a:cubicBezTo>
                    <a:pt x="77487" y="17450"/>
                    <a:pt x="64710" y="4414"/>
                    <a:pt x="50637" y="2258"/>
                  </a:cubicBezTo>
                  <a:cubicBezTo>
                    <a:pt x="36565" y="0"/>
                    <a:pt x="20078" y="13139"/>
                    <a:pt x="11717" y="32643"/>
                  </a:cubicBezTo>
                  <a:cubicBezTo>
                    <a:pt x="0" y="60153"/>
                    <a:pt x="10834" y="99059"/>
                    <a:pt x="23493" y="11958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670451" y="2018236"/>
              <a:ext cx="7373938" cy="4848892"/>
            </a:xfrm>
            <a:custGeom>
              <a:pathLst>
                <a:path extrusionOk="0" h="120000" w="120000">
                  <a:moveTo>
                    <a:pt x="79406" y="119882"/>
                  </a:moveTo>
                  <a:cubicBezTo>
                    <a:pt x="94744" y="114572"/>
                    <a:pt x="120000" y="101120"/>
                    <a:pt x="111788" y="69852"/>
                  </a:cubicBezTo>
                  <a:cubicBezTo>
                    <a:pt x="104118" y="40589"/>
                    <a:pt x="80645" y="13097"/>
                    <a:pt x="60581" y="6253"/>
                  </a:cubicBezTo>
                  <a:cubicBezTo>
                    <a:pt x="42220" y="0"/>
                    <a:pt x="21304" y="13805"/>
                    <a:pt x="11620" y="38820"/>
                  </a:cubicBezTo>
                  <a:cubicBezTo>
                    <a:pt x="0" y="68908"/>
                    <a:pt x="18825" y="107492"/>
                    <a:pt x="36952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251351" y="1788400"/>
              <a:ext cx="8035925" cy="5083516"/>
            </a:xfrm>
            <a:custGeom>
              <a:pathLst>
                <a:path extrusionOk="0" h="120000" w="120000">
                  <a:moveTo>
                    <a:pt x="92559" y="120000"/>
                  </a:moveTo>
                  <a:cubicBezTo>
                    <a:pt x="100663" y="115272"/>
                    <a:pt x="110260" y="108292"/>
                    <a:pt x="114668" y="95684"/>
                  </a:cubicBezTo>
                  <a:cubicBezTo>
                    <a:pt x="120000" y="80487"/>
                    <a:pt x="114170" y="64727"/>
                    <a:pt x="107843" y="53020"/>
                  </a:cubicBezTo>
                  <a:cubicBezTo>
                    <a:pt x="94976" y="29043"/>
                    <a:pt x="77061" y="6979"/>
                    <a:pt x="56729" y="3151"/>
                  </a:cubicBezTo>
                  <a:cubicBezTo>
                    <a:pt x="39739" y="0"/>
                    <a:pt x="22535" y="15534"/>
                    <a:pt x="12867" y="37485"/>
                  </a:cubicBezTo>
                  <a:cubicBezTo>
                    <a:pt x="0" y="66641"/>
                    <a:pt x="13578" y="102101"/>
                    <a:pt x="29857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-1061" y="549842"/>
              <a:ext cx="10334625" cy="6322075"/>
            </a:xfrm>
            <a:custGeom>
              <a:pathLst>
                <a:path extrusionOk="0" h="120000" w="120000">
                  <a:moveTo>
                    <a:pt x="103528" y="120000"/>
                  </a:moveTo>
                  <a:cubicBezTo>
                    <a:pt x="120000" y="94570"/>
                    <a:pt x="100875" y="61357"/>
                    <a:pt x="88935" y="42805"/>
                  </a:cubicBezTo>
                  <a:cubicBezTo>
                    <a:pt x="77715" y="25429"/>
                    <a:pt x="64062" y="10497"/>
                    <a:pt x="48641" y="5701"/>
                  </a:cubicBezTo>
                  <a:cubicBezTo>
                    <a:pt x="30124" y="0"/>
                    <a:pt x="11828" y="14570"/>
                    <a:pt x="0" y="3828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3701" y="6186246"/>
              <a:ext cx="504825" cy="68152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9622" y="45314"/>
                    <a:pt x="79245" y="84755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-1061" y="-51881"/>
              <a:ext cx="11091863" cy="6923796"/>
            </a:xfrm>
            <a:custGeom>
              <a:pathLst>
                <a:path extrusionOk="0" h="120000" w="120000">
                  <a:moveTo>
                    <a:pt x="105373" y="120000"/>
                  </a:moveTo>
                  <a:cubicBezTo>
                    <a:pt x="120000" y="95289"/>
                    <a:pt x="105527" y="67851"/>
                    <a:pt x="93373" y="49669"/>
                  </a:cubicBezTo>
                  <a:cubicBezTo>
                    <a:pt x="80806" y="30991"/>
                    <a:pt x="66025" y="14793"/>
                    <a:pt x="49236" y="8016"/>
                  </a:cubicBezTo>
                  <a:cubicBezTo>
                    <a:pt x="29459" y="0"/>
                    <a:pt x="15038" y="8347"/>
                    <a:pt x="0" y="3024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5426601" y="5579"/>
              <a:ext cx="5788025" cy="6847184"/>
            </a:xfrm>
            <a:custGeom>
              <a:pathLst>
                <a:path extrusionOk="0" h="120000" w="120000">
                  <a:moveTo>
                    <a:pt x="107960" y="120000"/>
                  </a:moveTo>
                  <a:cubicBezTo>
                    <a:pt x="120000" y="93091"/>
                    <a:pt x="89210" y="64345"/>
                    <a:pt x="69967" y="46044"/>
                  </a:cubicBezTo>
                  <a:cubicBezTo>
                    <a:pt x="50230" y="27325"/>
                    <a:pt x="27039" y="1061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-1061" y="5579"/>
              <a:ext cx="1057275" cy="614491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2162" y="32558"/>
                    <a:pt x="41081" y="7255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5821889" y="5579"/>
              <a:ext cx="5588000" cy="6866337"/>
            </a:xfrm>
            <a:custGeom>
              <a:pathLst>
                <a:path extrusionOk="0" h="120000" w="120000">
                  <a:moveTo>
                    <a:pt x="109063" y="120000"/>
                  </a:moveTo>
                  <a:cubicBezTo>
                    <a:pt x="120000" y="93666"/>
                    <a:pt x="90664" y="66416"/>
                    <a:pt x="71345" y="48083"/>
                  </a:cubicBezTo>
                  <a:cubicBezTo>
                    <a:pt x="51107" y="29000"/>
                    <a:pt x="27597" y="117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3701" y="790"/>
              <a:ext cx="595313" cy="352734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1600" y="35675"/>
                    <a:pt x="41280" y="76216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6012389" y="5579"/>
              <a:ext cx="5497513" cy="6866337"/>
            </a:xfrm>
            <a:custGeom>
              <a:pathLst>
                <a:path extrusionOk="0" h="120000" w="120000">
                  <a:moveTo>
                    <a:pt x="109714" y="120000"/>
                  </a:moveTo>
                  <a:cubicBezTo>
                    <a:pt x="120000" y="93583"/>
                    <a:pt x="90909" y="66750"/>
                    <a:pt x="71272" y="48333"/>
                  </a:cubicBezTo>
                  <a:cubicBezTo>
                    <a:pt x="51012" y="29333"/>
                    <a:pt x="27428" y="12083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-1061" y="5579"/>
              <a:ext cx="357188" cy="213875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0000" y="37333"/>
                    <a:pt x="40000" y="77333"/>
                    <a:pt x="0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6210826" y="790"/>
              <a:ext cx="5522913" cy="6871126"/>
            </a:xfrm>
            <a:custGeom>
              <a:pathLst>
                <a:path extrusionOk="0" h="120000" w="120000">
                  <a:moveTo>
                    <a:pt x="108931" y="120000"/>
                  </a:moveTo>
                  <a:cubicBezTo>
                    <a:pt x="120000" y="94018"/>
                    <a:pt x="92275" y="68036"/>
                    <a:pt x="72931" y="49882"/>
                  </a:cubicBezTo>
                  <a:cubicBezTo>
                    <a:pt x="52034" y="30395"/>
                    <a:pt x="27931" y="1265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6463239" y="5579"/>
              <a:ext cx="5413375" cy="6866337"/>
            </a:xfrm>
            <a:custGeom>
              <a:pathLst>
                <a:path extrusionOk="0" h="120000" w="120000">
                  <a:moveTo>
                    <a:pt x="109762" y="120000"/>
                  </a:moveTo>
                  <a:cubicBezTo>
                    <a:pt x="120000" y="94250"/>
                    <a:pt x="93192" y="69000"/>
                    <a:pt x="73667" y="50916"/>
                  </a:cubicBezTo>
                  <a:cubicBezTo>
                    <a:pt x="52559" y="31250"/>
                    <a:pt x="28284" y="132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6877576" y="5579"/>
              <a:ext cx="5037138" cy="6861550"/>
            </a:xfrm>
            <a:custGeom>
              <a:pathLst>
                <a:path extrusionOk="0" h="120000" w="120000">
                  <a:moveTo>
                    <a:pt x="114669" y="119999"/>
                  </a:moveTo>
                  <a:cubicBezTo>
                    <a:pt x="120000" y="94315"/>
                    <a:pt x="93572" y="70132"/>
                    <a:pt x="73497" y="51452"/>
                  </a:cubicBezTo>
                  <a:cubicBezTo>
                    <a:pt x="52400" y="31938"/>
                    <a:pt x="28128" y="1400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8768289" y="5579"/>
              <a:ext cx="3417888" cy="274206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3565" y="75130"/>
                    <a:pt x="43454" y="340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9235014" y="10367"/>
              <a:ext cx="2951163" cy="2555325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78193" y="70298"/>
                    <a:pt x="37935" y="3089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10020826" y="5579"/>
              <a:ext cx="2165350" cy="135826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351" y="35789"/>
                    <a:pt x="81230" y="75789"/>
                    <a:pt x="119999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11290826" y="5579"/>
              <a:ext cx="895350" cy="53468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212" y="38571"/>
                    <a:pt x="80425" y="78214"/>
                    <a:pt x="120000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4" name="Shape 264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265" name="Shape 265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8" name="Shape 268"/>
          <p:cNvSpPr/>
          <p:nvPr>
            <p:ph idx="2" type="pic"/>
          </p:nvPr>
        </p:nvSpPr>
        <p:spPr>
          <a:xfrm>
            <a:off x="7543510" y="0"/>
            <a:ext cx="464849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69" name="Shape 269"/>
          <p:cNvSpPr txBox="1"/>
          <p:nvPr>
            <p:ph type="title"/>
          </p:nvPr>
        </p:nvSpPr>
        <p:spPr>
          <a:xfrm>
            <a:off x="885443" y="2360255"/>
            <a:ext cx="5776646" cy="117803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885443" y="3545012"/>
            <a:ext cx="5776646" cy="1274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18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71" name="Shape 271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72" name="Shape 272"/>
          <p:cNvSpPr txBox="1"/>
          <p:nvPr>
            <p:ph idx="11" type="ftr"/>
          </p:nvPr>
        </p:nvSpPr>
        <p:spPr>
          <a:xfrm>
            <a:off x="804672" y="6227064"/>
            <a:ext cx="5942203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73" name="Shape 273"/>
          <p:cNvSpPr txBox="1"/>
          <p:nvPr>
            <p:ph idx="12" type="sldNum"/>
          </p:nvPr>
        </p:nvSpPr>
        <p:spPr>
          <a:xfrm>
            <a:off x="5828377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33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036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6389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241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242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242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242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242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242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3.jpg"/><Relationship Id="rId6" Type="http://schemas.openxmlformats.org/officeDocument/2006/relationships/image" Target="../media/image4.png"/><Relationship Id="rId7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>
            <p:ph type="ctrTitle"/>
          </p:nvPr>
        </p:nvSpPr>
        <p:spPr>
          <a:xfrm>
            <a:off x="1759236" y="2075504"/>
            <a:ext cx="8679915" cy="174872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28600" spcFirstLastPara="1" rIns="228600" wrap="square" tIns="2286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</a:pPr>
            <a:r>
              <a:rPr b="0" i="0" lang="en-US" sz="54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rPr>
              <a:t>Owl Explore	</a:t>
            </a:r>
            <a:endParaRPr/>
          </a:p>
        </p:txBody>
      </p:sp>
      <p:sp>
        <p:nvSpPr>
          <p:cNvPr id="343" name="Shape 343"/>
          <p:cNvSpPr txBox="1"/>
          <p:nvPr>
            <p:ph idx="1" type="subTitle"/>
          </p:nvPr>
        </p:nvSpPr>
        <p:spPr>
          <a:xfrm>
            <a:off x="1759237" y="3906266"/>
            <a:ext cx="8673427" cy="1322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rPr b="0" i="0" lang="en-US" sz="18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rPr>
              <a:t>Shihao Fei, Nicholas Gormley, Thomas Murphy, Ryan Tempestini</a:t>
            </a:r>
            <a:endParaRPr b="0" i="0" sz="1800" u="none" cap="none" strike="noStrike">
              <a:solidFill>
                <a:srgbClr val="FFFE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344" name="Shape 3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3725" y="5735775"/>
            <a:ext cx="3050925" cy="104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marR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What we got?</a:t>
            </a:r>
            <a:endParaRPr/>
          </a:p>
        </p:txBody>
      </p:sp>
      <p:sp>
        <p:nvSpPr>
          <p:cNvPr id="351" name="Shape 351"/>
          <p:cNvSpPr txBox="1"/>
          <p:nvPr>
            <p:ph idx="1" type="body"/>
          </p:nvPr>
        </p:nvSpPr>
        <p:spPr>
          <a:xfrm>
            <a:off x="5089222" y="1903296"/>
            <a:ext cx="6282000" cy="387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552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Designed a potential solution</a:t>
            </a:r>
            <a:endParaRPr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552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▪"/>
            </a:pPr>
            <a:r>
              <a:rPr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User interaction</a:t>
            </a:r>
            <a:endParaRPr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552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▪"/>
            </a:pPr>
            <a:r>
              <a:rPr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Information resolution </a:t>
            </a:r>
            <a:endParaRPr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1028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028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028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028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352" name="Shape 3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21307" y="5984874"/>
            <a:ext cx="2609850" cy="8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/>
          <p:nvPr>
            <p:ph idx="1" type="body"/>
          </p:nvPr>
        </p:nvSpPr>
        <p:spPr>
          <a:xfrm>
            <a:off x="6648335" y="2420091"/>
            <a:ext cx="4691100" cy="30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028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028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028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028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359" name="Shape 3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31626" y="2401506"/>
            <a:ext cx="1053300" cy="995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  Description generated with high confidence" id="360" name="Shape 36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70001" y="3890561"/>
            <a:ext cx="847127" cy="80039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  Description generated with high confidence" id="361" name="Shape 36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670033" y="3890561"/>
            <a:ext cx="847127" cy="800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Shape 36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20716" y="2345514"/>
            <a:ext cx="1053535" cy="995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Shape 36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370858" y="2234531"/>
            <a:ext cx="1464162" cy="121737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4" name="Shape 364"/>
          <p:cNvCxnSpPr/>
          <p:nvPr/>
        </p:nvCxnSpPr>
        <p:spPr>
          <a:xfrm>
            <a:off x="5785162" y="2591852"/>
            <a:ext cx="1517100" cy="0"/>
          </a:xfrm>
          <a:prstGeom prst="straightConnector1">
            <a:avLst/>
          </a:prstGeom>
          <a:noFill/>
          <a:ln cap="flat" cmpd="sng" w="19050">
            <a:solidFill>
              <a:srgbClr val="ED7D3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65" name="Shape 365"/>
          <p:cNvCxnSpPr/>
          <p:nvPr/>
        </p:nvCxnSpPr>
        <p:spPr>
          <a:xfrm rot="10800000">
            <a:off x="5785152" y="3115155"/>
            <a:ext cx="1517100" cy="0"/>
          </a:xfrm>
          <a:prstGeom prst="straightConnector1">
            <a:avLst/>
          </a:prstGeom>
          <a:noFill/>
          <a:ln cap="flat" cmpd="sng" w="19050">
            <a:solidFill>
              <a:srgbClr val="ED7D3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66" name="Shape 366"/>
          <p:cNvCxnSpPr/>
          <p:nvPr/>
        </p:nvCxnSpPr>
        <p:spPr>
          <a:xfrm>
            <a:off x="8835019" y="3115155"/>
            <a:ext cx="1517100" cy="0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67" name="Shape 367"/>
          <p:cNvCxnSpPr/>
          <p:nvPr/>
        </p:nvCxnSpPr>
        <p:spPr>
          <a:xfrm rot="10800000">
            <a:off x="8774124" y="2583319"/>
            <a:ext cx="1517100" cy="0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68" name="Shape 368"/>
          <p:cNvCxnSpPr/>
          <p:nvPr/>
        </p:nvCxnSpPr>
        <p:spPr>
          <a:xfrm flipH="1" rot="10800000">
            <a:off x="6888578" y="3315053"/>
            <a:ext cx="631200" cy="555600"/>
          </a:xfrm>
          <a:prstGeom prst="straightConnector1">
            <a:avLst/>
          </a:prstGeom>
          <a:noFill/>
          <a:ln cap="flat" cmpd="sng" w="19050">
            <a:solidFill>
              <a:srgbClr val="70AD47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69" name="Shape 369"/>
          <p:cNvCxnSpPr/>
          <p:nvPr/>
        </p:nvCxnSpPr>
        <p:spPr>
          <a:xfrm flipH="1">
            <a:off x="7517357" y="3394432"/>
            <a:ext cx="505500" cy="477900"/>
          </a:xfrm>
          <a:prstGeom prst="straightConnector1">
            <a:avLst/>
          </a:prstGeom>
          <a:noFill/>
          <a:ln cap="flat" cmpd="sng" w="19050">
            <a:solidFill>
              <a:srgbClr val="70AD47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70" name="Shape 370"/>
          <p:cNvCxnSpPr/>
          <p:nvPr/>
        </p:nvCxnSpPr>
        <p:spPr>
          <a:xfrm>
            <a:off x="8565634" y="3406861"/>
            <a:ext cx="674700" cy="551700"/>
          </a:xfrm>
          <a:prstGeom prst="straightConnector1">
            <a:avLst/>
          </a:prstGeom>
          <a:noFill/>
          <a:ln cap="flat" cmpd="sng" w="19050">
            <a:solidFill>
              <a:srgbClr val="5B9BD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71" name="Shape 371"/>
          <p:cNvCxnSpPr/>
          <p:nvPr/>
        </p:nvCxnSpPr>
        <p:spPr>
          <a:xfrm rot="10800000">
            <a:off x="8834801" y="3288730"/>
            <a:ext cx="628800" cy="520500"/>
          </a:xfrm>
          <a:prstGeom prst="straightConnector1">
            <a:avLst/>
          </a:prstGeom>
          <a:noFill/>
          <a:ln cap="flat" cmpd="sng" w="19050">
            <a:solidFill>
              <a:srgbClr val="5B9BD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72" name="Shape 372"/>
          <p:cNvSpPr txBox="1"/>
          <p:nvPr/>
        </p:nvSpPr>
        <p:spPr>
          <a:xfrm>
            <a:off x="5008506" y="3340925"/>
            <a:ext cx="836700" cy="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User</a:t>
            </a:r>
            <a:endParaRPr/>
          </a:p>
        </p:txBody>
      </p:sp>
      <p:sp>
        <p:nvSpPr>
          <p:cNvPr id="373" name="Shape 373"/>
          <p:cNvSpPr txBox="1"/>
          <p:nvPr/>
        </p:nvSpPr>
        <p:spPr>
          <a:xfrm>
            <a:off x="7684584" y="1753804"/>
            <a:ext cx="836700" cy="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Cloud Server</a:t>
            </a:r>
            <a:endParaRPr/>
          </a:p>
        </p:txBody>
      </p:sp>
      <p:sp>
        <p:nvSpPr>
          <p:cNvPr id="374" name="Shape 374"/>
          <p:cNvSpPr txBox="1"/>
          <p:nvPr/>
        </p:nvSpPr>
        <p:spPr>
          <a:xfrm>
            <a:off x="5606401" y="4500165"/>
            <a:ext cx="1164900" cy="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Google Maps</a:t>
            </a:r>
            <a:endParaRPr/>
          </a:p>
        </p:txBody>
      </p:sp>
      <p:sp>
        <p:nvSpPr>
          <p:cNvPr id="375" name="Shape 375"/>
          <p:cNvSpPr txBox="1"/>
          <p:nvPr/>
        </p:nvSpPr>
        <p:spPr>
          <a:xfrm>
            <a:off x="9708877" y="4494109"/>
            <a:ext cx="1164900" cy="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Database</a:t>
            </a:r>
            <a:endParaRPr/>
          </a:p>
        </p:txBody>
      </p:sp>
      <p:sp>
        <p:nvSpPr>
          <p:cNvPr id="376" name="Shape 376"/>
          <p:cNvSpPr txBox="1"/>
          <p:nvPr/>
        </p:nvSpPr>
        <p:spPr>
          <a:xfrm>
            <a:off x="10529079" y="3355416"/>
            <a:ext cx="836700" cy="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Admin</a:t>
            </a:r>
            <a:endParaRPr/>
          </a:p>
        </p:txBody>
      </p:sp>
      <p:sp>
        <p:nvSpPr>
          <p:cNvPr id="377" name="Shape 377"/>
          <p:cNvSpPr txBox="1"/>
          <p:nvPr/>
        </p:nvSpPr>
        <p:spPr>
          <a:xfrm>
            <a:off x="804250" y="2295750"/>
            <a:ext cx="3641100" cy="25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Shape 378"/>
          <p:cNvSpPr txBox="1"/>
          <p:nvPr>
            <p:ph type="title"/>
          </p:nvPr>
        </p:nvSpPr>
        <p:spPr>
          <a:xfrm>
            <a:off x="875356" y="2361600"/>
            <a:ext cx="3498900" cy="245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marR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Our logic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/>
        </p:nvSpPr>
        <p:spPr>
          <a:xfrm>
            <a:off x="866770" y="574291"/>
            <a:ext cx="290322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Existing Resources</a:t>
            </a:r>
            <a:endParaRPr/>
          </a:p>
        </p:txBody>
      </p:sp>
      <p:sp>
        <p:nvSpPr>
          <p:cNvPr id="385" name="Shape 385"/>
          <p:cNvSpPr txBox="1"/>
          <p:nvPr>
            <p:ph type="title"/>
          </p:nvPr>
        </p:nvSpPr>
        <p:spPr>
          <a:xfrm>
            <a:off x="789625" y="2349925"/>
            <a:ext cx="3684900" cy="245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marR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What we gonna do?</a:t>
            </a:r>
            <a:endParaRPr/>
          </a:p>
        </p:txBody>
      </p:sp>
      <p:sp>
        <p:nvSpPr>
          <p:cNvPr id="386" name="Shape 386"/>
          <p:cNvSpPr txBox="1"/>
          <p:nvPr>
            <p:ph idx="1" type="body"/>
          </p:nvPr>
        </p:nvSpPr>
        <p:spPr>
          <a:xfrm>
            <a:off x="5089222" y="1642971"/>
            <a:ext cx="6282000" cy="387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▪"/>
            </a:pPr>
            <a:r>
              <a:rPr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Prototype </a:t>
            </a:r>
            <a:endParaRPr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▪"/>
            </a:pPr>
            <a:r>
              <a:rPr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Scenario</a:t>
            </a:r>
            <a:endParaRPr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▪"/>
            </a:pPr>
            <a:r>
              <a:rPr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Solution draft</a:t>
            </a:r>
            <a:endParaRPr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1028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0287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Role</a:t>
            </a:r>
            <a:endParaRPr b="0" i="0" sz="4000" u="none" cap="none" strike="noStrike">
              <a:solidFill>
                <a:srgbClr val="FFFE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55270" lvl="0" marL="2286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/>
              <a:t>Project Manager: Ryan Tempestini</a:t>
            </a:r>
            <a:endParaRPr sz="2400"/>
          </a:p>
          <a:p>
            <a:pPr indent="-255270" lvl="0" marL="2286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/>
              <a:t>Business Analyst: Thomas Murphy</a:t>
            </a:r>
            <a:endParaRPr sz="2400"/>
          </a:p>
          <a:p>
            <a:pPr indent="-255270" lvl="0" marL="2286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/>
              <a:t>Business Analyst: Shihao Fei-Prototype</a:t>
            </a:r>
            <a:endParaRPr sz="2400"/>
          </a:p>
          <a:p>
            <a:pPr indent="-255270" lvl="0" marL="2286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</a:pPr>
            <a:r>
              <a:rPr lang="en-US" sz="2400"/>
              <a:t>Developer: Nicholas Gormley-Prototype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tlas">
  <a:themeElements>
    <a:clrScheme name="Atlas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