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8" name="Shape 388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Shape 389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6" name="Shape 396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Shape 397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4" name="Shape 404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Shape 405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Shape 4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Shape 4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Shape 4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-247255" y="-44532"/>
            <a:ext cx="9386925" cy="5192942"/>
            <a:chOff x="-329674" y="-51881"/>
            <a:chExt cx="12515900" cy="6923923"/>
          </a:xfrm>
        </p:grpSpPr>
        <p:sp>
          <p:nvSpPr>
            <p:cNvPr id="58" name="Shape 58"/>
            <p:cNvSpPr/>
            <p:nvPr/>
          </p:nvSpPr>
          <p:spPr>
            <a:xfrm>
              <a:off x="-329674" y="1298404"/>
              <a:ext cx="9702900" cy="5573400"/>
            </a:xfrm>
            <a:custGeom>
              <a:pathLst>
                <a:path extrusionOk="0" h="120000" w="120000">
                  <a:moveTo>
                    <a:pt x="103159" y="120000"/>
                  </a:moveTo>
                  <a:cubicBezTo>
                    <a:pt x="120000" y="95260"/>
                    <a:pt x="98508" y="52660"/>
                    <a:pt x="87556" y="34285"/>
                  </a:cubicBezTo>
                  <a:cubicBezTo>
                    <a:pt x="77487" y="17450"/>
                    <a:pt x="64710" y="4414"/>
                    <a:pt x="50637" y="2258"/>
                  </a:cubicBezTo>
                  <a:cubicBezTo>
                    <a:pt x="36565" y="0"/>
                    <a:pt x="20078" y="13139"/>
                    <a:pt x="11717" y="32643"/>
                  </a:cubicBezTo>
                  <a:cubicBezTo>
                    <a:pt x="0" y="60153"/>
                    <a:pt x="10834" y="99059"/>
                    <a:pt x="23493" y="11958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670451" y="2018236"/>
              <a:ext cx="7374000" cy="4848900"/>
            </a:xfrm>
            <a:custGeom>
              <a:pathLst>
                <a:path extrusionOk="0" h="120000" w="120000">
                  <a:moveTo>
                    <a:pt x="79406" y="119882"/>
                  </a:moveTo>
                  <a:cubicBezTo>
                    <a:pt x="94744" y="114572"/>
                    <a:pt x="120000" y="101120"/>
                    <a:pt x="111788" y="69852"/>
                  </a:cubicBezTo>
                  <a:cubicBezTo>
                    <a:pt x="104118" y="40589"/>
                    <a:pt x="80645" y="13097"/>
                    <a:pt x="60581" y="6253"/>
                  </a:cubicBezTo>
                  <a:cubicBezTo>
                    <a:pt x="42220" y="0"/>
                    <a:pt x="21304" y="13805"/>
                    <a:pt x="11620" y="38820"/>
                  </a:cubicBezTo>
                  <a:cubicBezTo>
                    <a:pt x="0" y="68908"/>
                    <a:pt x="18825" y="107492"/>
                    <a:pt x="36952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251351" y="1788400"/>
              <a:ext cx="8035800" cy="5083500"/>
            </a:xfrm>
            <a:custGeom>
              <a:pathLst>
                <a:path extrusionOk="0" h="120000" w="120000">
                  <a:moveTo>
                    <a:pt x="92559" y="120000"/>
                  </a:moveTo>
                  <a:cubicBezTo>
                    <a:pt x="100663" y="115272"/>
                    <a:pt x="110260" y="108292"/>
                    <a:pt x="114668" y="95684"/>
                  </a:cubicBezTo>
                  <a:cubicBezTo>
                    <a:pt x="120000" y="80487"/>
                    <a:pt x="114170" y="64727"/>
                    <a:pt x="107843" y="53020"/>
                  </a:cubicBezTo>
                  <a:cubicBezTo>
                    <a:pt x="94976" y="29043"/>
                    <a:pt x="77061" y="6979"/>
                    <a:pt x="56729" y="3151"/>
                  </a:cubicBezTo>
                  <a:cubicBezTo>
                    <a:pt x="39739" y="0"/>
                    <a:pt x="22535" y="15534"/>
                    <a:pt x="12867" y="37485"/>
                  </a:cubicBezTo>
                  <a:cubicBezTo>
                    <a:pt x="0" y="66641"/>
                    <a:pt x="13578" y="102101"/>
                    <a:pt x="29857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-1061" y="549842"/>
              <a:ext cx="10334700" cy="6322200"/>
            </a:xfrm>
            <a:custGeom>
              <a:pathLst>
                <a:path extrusionOk="0" h="120000" w="120000">
                  <a:moveTo>
                    <a:pt x="103528" y="120000"/>
                  </a:moveTo>
                  <a:cubicBezTo>
                    <a:pt x="120000" y="94570"/>
                    <a:pt x="100875" y="61357"/>
                    <a:pt x="88935" y="42805"/>
                  </a:cubicBezTo>
                  <a:cubicBezTo>
                    <a:pt x="77715" y="25429"/>
                    <a:pt x="64062" y="10497"/>
                    <a:pt x="48641" y="5701"/>
                  </a:cubicBezTo>
                  <a:cubicBezTo>
                    <a:pt x="30124" y="0"/>
                    <a:pt x="11828" y="14570"/>
                    <a:pt x="0" y="3828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3701" y="6186246"/>
              <a:ext cx="504900" cy="681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9622" y="45314"/>
                    <a:pt x="79245" y="84755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-1061" y="-51881"/>
              <a:ext cx="11091900" cy="6923700"/>
            </a:xfrm>
            <a:custGeom>
              <a:pathLst>
                <a:path extrusionOk="0" h="120000" w="120000">
                  <a:moveTo>
                    <a:pt x="105373" y="120000"/>
                  </a:moveTo>
                  <a:cubicBezTo>
                    <a:pt x="120000" y="95289"/>
                    <a:pt x="105527" y="67851"/>
                    <a:pt x="93373" y="49669"/>
                  </a:cubicBezTo>
                  <a:cubicBezTo>
                    <a:pt x="80806" y="30991"/>
                    <a:pt x="66025" y="14793"/>
                    <a:pt x="49236" y="8016"/>
                  </a:cubicBezTo>
                  <a:cubicBezTo>
                    <a:pt x="29459" y="0"/>
                    <a:pt x="15038" y="8347"/>
                    <a:pt x="0" y="3024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5426601" y="5579"/>
              <a:ext cx="5787900" cy="6847200"/>
            </a:xfrm>
            <a:custGeom>
              <a:pathLst>
                <a:path extrusionOk="0" h="120000" w="120000">
                  <a:moveTo>
                    <a:pt x="107960" y="120000"/>
                  </a:moveTo>
                  <a:cubicBezTo>
                    <a:pt x="120000" y="93091"/>
                    <a:pt x="89210" y="64345"/>
                    <a:pt x="69967" y="46044"/>
                  </a:cubicBezTo>
                  <a:cubicBezTo>
                    <a:pt x="50230" y="27325"/>
                    <a:pt x="27039" y="1061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-1061" y="5579"/>
              <a:ext cx="1057200" cy="6144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2162" y="32558"/>
                    <a:pt x="41081" y="7255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5821889" y="5579"/>
              <a:ext cx="5588100" cy="6866400"/>
            </a:xfrm>
            <a:custGeom>
              <a:pathLst>
                <a:path extrusionOk="0" h="120000" w="120000">
                  <a:moveTo>
                    <a:pt x="109063" y="120000"/>
                  </a:moveTo>
                  <a:cubicBezTo>
                    <a:pt x="120000" y="93666"/>
                    <a:pt x="90664" y="66416"/>
                    <a:pt x="71345" y="48083"/>
                  </a:cubicBezTo>
                  <a:cubicBezTo>
                    <a:pt x="51107" y="29000"/>
                    <a:pt x="27597" y="117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3701" y="790"/>
              <a:ext cx="595200" cy="3528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1600" y="35675"/>
                    <a:pt x="41280" y="76216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012389" y="5579"/>
              <a:ext cx="5497500" cy="6866400"/>
            </a:xfrm>
            <a:custGeom>
              <a:pathLst>
                <a:path extrusionOk="0" h="120000" w="120000">
                  <a:moveTo>
                    <a:pt x="109714" y="120000"/>
                  </a:moveTo>
                  <a:cubicBezTo>
                    <a:pt x="120000" y="93583"/>
                    <a:pt x="90909" y="66750"/>
                    <a:pt x="71272" y="48333"/>
                  </a:cubicBezTo>
                  <a:cubicBezTo>
                    <a:pt x="51012" y="29333"/>
                    <a:pt x="27428" y="12083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-1061" y="5579"/>
              <a:ext cx="357300" cy="2139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0000" y="37333"/>
                    <a:pt x="40000" y="77333"/>
                    <a:pt x="0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210826" y="790"/>
              <a:ext cx="5523000" cy="6871200"/>
            </a:xfrm>
            <a:custGeom>
              <a:pathLst>
                <a:path extrusionOk="0" h="120000" w="120000">
                  <a:moveTo>
                    <a:pt x="108931" y="120000"/>
                  </a:moveTo>
                  <a:cubicBezTo>
                    <a:pt x="120000" y="94018"/>
                    <a:pt x="92275" y="68036"/>
                    <a:pt x="72931" y="49882"/>
                  </a:cubicBezTo>
                  <a:cubicBezTo>
                    <a:pt x="52034" y="30395"/>
                    <a:pt x="27931" y="1265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463239" y="5579"/>
              <a:ext cx="5413500" cy="6866400"/>
            </a:xfrm>
            <a:custGeom>
              <a:pathLst>
                <a:path extrusionOk="0" h="120000" w="120000">
                  <a:moveTo>
                    <a:pt x="109762" y="120000"/>
                  </a:moveTo>
                  <a:cubicBezTo>
                    <a:pt x="120000" y="94250"/>
                    <a:pt x="93192" y="69000"/>
                    <a:pt x="73667" y="50916"/>
                  </a:cubicBezTo>
                  <a:cubicBezTo>
                    <a:pt x="52559" y="31250"/>
                    <a:pt x="28284" y="132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877576" y="5579"/>
              <a:ext cx="5037000" cy="6861600"/>
            </a:xfrm>
            <a:custGeom>
              <a:pathLst>
                <a:path extrusionOk="0" h="120000" w="120000">
                  <a:moveTo>
                    <a:pt x="114669" y="119999"/>
                  </a:moveTo>
                  <a:cubicBezTo>
                    <a:pt x="120000" y="94315"/>
                    <a:pt x="93572" y="70132"/>
                    <a:pt x="73497" y="51452"/>
                  </a:cubicBezTo>
                  <a:cubicBezTo>
                    <a:pt x="52400" y="31938"/>
                    <a:pt x="28128" y="1400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8768289" y="5579"/>
              <a:ext cx="3417900" cy="27420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3565" y="75130"/>
                    <a:pt x="43454" y="340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9235014" y="10367"/>
              <a:ext cx="2951100" cy="25554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78193" y="70298"/>
                    <a:pt x="37935" y="3089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10020826" y="5579"/>
              <a:ext cx="2165400" cy="13584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351" y="35789"/>
                    <a:pt x="81230" y="75789"/>
                    <a:pt x="119999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11290826" y="5579"/>
              <a:ext cx="895200" cy="534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212" y="38571"/>
                    <a:pt x="80425" y="78214"/>
                    <a:pt x="120000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" name="Shape 77"/>
          <p:cNvGrpSpPr/>
          <p:nvPr/>
        </p:nvGrpSpPr>
        <p:grpSpPr>
          <a:xfrm>
            <a:off x="1251970" y="889862"/>
            <a:ext cx="6636337" cy="3358450"/>
            <a:chOff x="1669293" y="1186483"/>
            <a:chExt cx="8848449" cy="4477933"/>
          </a:xfrm>
        </p:grpSpPr>
        <p:sp>
          <p:nvSpPr>
            <p:cNvPr id="78" name="Shape 78"/>
            <p:cNvSpPr/>
            <p:nvPr/>
          </p:nvSpPr>
          <p:spPr>
            <a:xfrm>
              <a:off x="1674042" y="1186483"/>
              <a:ext cx="8843700" cy="7161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10800000">
              <a:off x="5892517" y="5313416"/>
              <a:ext cx="407100" cy="3510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669293" y="1991156"/>
              <a:ext cx="8845800" cy="332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Shape 81"/>
          <p:cNvSpPr txBox="1"/>
          <p:nvPr>
            <p:ph type="ctrTitle"/>
          </p:nvPr>
        </p:nvSpPr>
        <p:spPr>
          <a:xfrm>
            <a:off x="1319427" y="1556628"/>
            <a:ext cx="6510000" cy="13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100"/>
              <a:buFont typeface="Calibri"/>
              <a:buNone/>
              <a:defRPr b="0" i="0" sz="41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1319428" y="2929700"/>
            <a:ext cx="65049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lv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Shape 87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88" name="Shape 88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9" name="Shape 109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110" name="Shape 110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3" name="Shape 113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838835" y="602389"/>
            <a:ext cx="4711500" cy="39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Shape 119"/>
          <p:cNvGrpSpPr/>
          <p:nvPr/>
        </p:nvGrpSpPr>
        <p:grpSpPr>
          <a:xfrm>
            <a:off x="-247255" y="-44532"/>
            <a:ext cx="9386925" cy="5192942"/>
            <a:chOff x="-329674" y="-51881"/>
            <a:chExt cx="12515900" cy="6923923"/>
          </a:xfrm>
        </p:grpSpPr>
        <p:sp>
          <p:nvSpPr>
            <p:cNvPr id="120" name="Shape 120"/>
            <p:cNvSpPr/>
            <p:nvPr/>
          </p:nvSpPr>
          <p:spPr>
            <a:xfrm>
              <a:off x="-329674" y="1298404"/>
              <a:ext cx="9702900" cy="5573400"/>
            </a:xfrm>
            <a:custGeom>
              <a:pathLst>
                <a:path extrusionOk="0" h="120000" w="120000">
                  <a:moveTo>
                    <a:pt x="103159" y="120000"/>
                  </a:moveTo>
                  <a:cubicBezTo>
                    <a:pt x="120000" y="95260"/>
                    <a:pt x="98508" y="52660"/>
                    <a:pt x="87556" y="34285"/>
                  </a:cubicBezTo>
                  <a:cubicBezTo>
                    <a:pt x="77487" y="17450"/>
                    <a:pt x="64710" y="4414"/>
                    <a:pt x="50637" y="2258"/>
                  </a:cubicBezTo>
                  <a:cubicBezTo>
                    <a:pt x="36565" y="0"/>
                    <a:pt x="20078" y="13139"/>
                    <a:pt x="11717" y="32643"/>
                  </a:cubicBezTo>
                  <a:cubicBezTo>
                    <a:pt x="0" y="60153"/>
                    <a:pt x="10834" y="99059"/>
                    <a:pt x="23493" y="11958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0451" y="2018236"/>
              <a:ext cx="7374000" cy="4848900"/>
            </a:xfrm>
            <a:custGeom>
              <a:pathLst>
                <a:path extrusionOk="0" h="120000" w="120000">
                  <a:moveTo>
                    <a:pt x="79406" y="119882"/>
                  </a:moveTo>
                  <a:cubicBezTo>
                    <a:pt x="94744" y="114572"/>
                    <a:pt x="120000" y="101120"/>
                    <a:pt x="111788" y="69852"/>
                  </a:cubicBezTo>
                  <a:cubicBezTo>
                    <a:pt x="104118" y="40589"/>
                    <a:pt x="80645" y="13097"/>
                    <a:pt x="60581" y="6253"/>
                  </a:cubicBezTo>
                  <a:cubicBezTo>
                    <a:pt x="42220" y="0"/>
                    <a:pt x="21304" y="13805"/>
                    <a:pt x="11620" y="38820"/>
                  </a:cubicBezTo>
                  <a:cubicBezTo>
                    <a:pt x="0" y="68908"/>
                    <a:pt x="18825" y="107492"/>
                    <a:pt x="36952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51351" y="1788400"/>
              <a:ext cx="8035800" cy="5083500"/>
            </a:xfrm>
            <a:custGeom>
              <a:pathLst>
                <a:path extrusionOk="0" h="120000" w="120000">
                  <a:moveTo>
                    <a:pt x="92559" y="120000"/>
                  </a:moveTo>
                  <a:cubicBezTo>
                    <a:pt x="100663" y="115272"/>
                    <a:pt x="110260" y="108292"/>
                    <a:pt x="114668" y="95684"/>
                  </a:cubicBezTo>
                  <a:cubicBezTo>
                    <a:pt x="120000" y="80487"/>
                    <a:pt x="114170" y="64727"/>
                    <a:pt x="107843" y="53020"/>
                  </a:cubicBezTo>
                  <a:cubicBezTo>
                    <a:pt x="94976" y="29043"/>
                    <a:pt x="77061" y="6979"/>
                    <a:pt x="56729" y="3151"/>
                  </a:cubicBezTo>
                  <a:cubicBezTo>
                    <a:pt x="39739" y="0"/>
                    <a:pt x="22535" y="15534"/>
                    <a:pt x="12867" y="37485"/>
                  </a:cubicBezTo>
                  <a:cubicBezTo>
                    <a:pt x="0" y="66641"/>
                    <a:pt x="13578" y="102101"/>
                    <a:pt x="29857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-1061" y="549842"/>
              <a:ext cx="10334700" cy="6322200"/>
            </a:xfrm>
            <a:custGeom>
              <a:pathLst>
                <a:path extrusionOk="0" h="120000" w="120000">
                  <a:moveTo>
                    <a:pt x="103528" y="120000"/>
                  </a:moveTo>
                  <a:cubicBezTo>
                    <a:pt x="120000" y="94570"/>
                    <a:pt x="100875" y="61357"/>
                    <a:pt x="88935" y="42805"/>
                  </a:cubicBezTo>
                  <a:cubicBezTo>
                    <a:pt x="77715" y="25429"/>
                    <a:pt x="64062" y="10497"/>
                    <a:pt x="48641" y="5701"/>
                  </a:cubicBezTo>
                  <a:cubicBezTo>
                    <a:pt x="30124" y="0"/>
                    <a:pt x="11828" y="14570"/>
                    <a:pt x="0" y="3828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3701" y="6186246"/>
              <a:ext cx="504900" cy="681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9622" y="45314"/>
                    <a:pt x="79245" y="84755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-1061" y="-51881"/>
              <a:ext cx="11091900" cy="6923700"/>
            </a:xfrm>
            <a:custGeom>
              <a:pathLst>
                <a:path extrusionOk="0" h="120000" w="120000">
                  <a:moveTo>
                    <a:pt x="105373" y="120000"/>
                  </a:moveTo>
                  <a:cubicBezTo>
                    <a:pt x="120000" y="95289"/>
                    <a:pt x="105527" y="67851"/>
                    <a:pt x="93373" y="49669"/>
                  </a:cubicBezTo>
                  <a:cubicBezTo>
                    <a:pt x="80806" y="30991"/>
                    <a:pt x="66025" y="14793"/>
                    <a:pt x="49236" y="8016"/>
                  </a:cubicBezTo>
                  <a:cubicBezTo>
                    <a:pt x="29459" y="0"/>
                    <a:pt x="15038" y="8347"/>
                    <a:pt x="0" y="3024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5426601" y="5579"/>
              <a:ext cx="5787900" cy="6847200"/>
            </a:xfrm>
            <a:custGeom>
              <a:pathLst>
                <a:path extrusionOk="0" h="120000" w="120000">
                  <a:moveTo>
                    <a:pt x="107960" y="120000"/>
                  </a:moveTo>
                  <a:cubicBezTo>
                    <a:pt x="120000" y="93091"/>
                    <a:pt x="89210" y="64345"/>
                    <a:pt x="69967" y="46044"/>
                  </a:cubicBezTo>
                  <a:cubicBezTo>
                    <a:pt x="50230" y="27325"/>
                    <a:pt x="27039" y="1061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-1061" y="5579"/>
              <a:ext cx="1057200" cy="6144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2162" y="32558"/>
                    <a:pt x="41081" y="7255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5821889" y="5579"/>
              <a:ext cx="5588100" cy="6866400"/>
            </a:xfrm>
            <a:custGeom>
              <a:pathLst>
                <a:path extrusionOk="0" h="120000" w="120000">
                  <a:moveTo>
                    <a:pt x="109063" y="120000"/>
                  </a:moveTo>
                  <a:cubicBezTo>
                    <a:pt x="120000" y="93666"/>
                    <a:pt x="90664" y="66416"/>
                    <a:pt x="71345" y="48083"/>
                  </a:cubicBezTo>
                  <a:cubicBezTo>
                    <a:pt x="51107" y="29000"/>
                    <a:pt x="27597" y="117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3701" y="790"/>
              <a:ext cx="595200" cy="3528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1600" y="35675"/>
                    <a:pt x="41280" y="76216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6012389" y="5579"/>
              <a:ext cx="5497500" cy="6866400"/>
            </a:xfrm>
            <a:custGeom>
              <a:pathLst>
                <a:path extrusionOk="0" h="120000" w="120000">
                  <a:moveTo>
                    <a:pt x="109714" y="120000"/>
                  </a:moveTo>
                  <a:cubicBezTo>
                    <a:pt x="120000" y="93583"/>
                    <a:pt x="90909" y="66750"/>
                    <a:pt x="71272" y="48333"/>
                  </a:cubicBezTo>
                  <a:cubicBezTo>
                    <a:pt x="51012" y="29333"/>
                    <a:pt x="27428" y="12083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-1061" y="5579"/>
              <a:ext cx="357300" cy="2139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0000" y="37333"/>
                    <a:pt x="40000" y="77333"/>
                    <a:pt x="0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6210826" y="790"/>
              <a:ext cx="5523000" cy="6871200"/>
            </a:xfrm>
            <a:custGeom>
              <a:pathLst>
                <a:path extrusionOk="0" h="120000" w="120000">
                  <a:moveTo>
                    <a:pt x="108931" y="120000"/>
                  </a:moveTo>
                  <a:cubicBezTo>
                    <a:pt x="120000" y="94018"/>
                    <a:pt x="92275" y="68036"/>
                    <a:pt x="72931" y="49882"/>
                  </a:cubicBezTo>
                  <a:cubicBezTo>
                    <a:pt x="52034" y="30395"/>
                    <a:pt x="27931" y="1265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463239" y="5579"/>
              <a:ext cx="5413500" cy="6866400"/>
            </a:xfrm>
            <a:custGeom>
              <a:pathLst>
                <a:path extrusionOk="0" h="120000" w="120000">
                  <a:moveTo>
                    <a:pt x="109762" y="120000"/>
                  </a:moveTo>
                  <a:cubicBezTo>
                    <a:pt x="120000" y="94250"/>
                    <a:pt x="93192" y="69000"/>
                    <a:pt x="73667" y="50916"/>
                  </a:cubicBezTo>
                  <a:cubicBezTo>
                    <a:pt x="52559" y="31250"/>
                    <a:pt x="28284" y="132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6877576" y="5579"/>
              <a:ext cx="5037000" cy="6861600"/>
            </a:xfrm>
            <a:custGeom>
              <a:pathLst>
                <a:path extrusionOk="0" h="120000" w="120000">
                  <a:moveTo>
                    <a:pt x="114669" y="119999"/>
                  </a:moveTo>
                  <a:cubicBezTo>
                    <a:pt x="120000" y="94315"/>
                    <a:pt x="93572" y="70132"/>
                    <a:pt x="73497" y="51452"/>
                  </a:cubicBezTo>
                  <a:cubicBezTo>
                    <a:pt x="52400" y="31938"/>
                    <a:pt x="28128" y="1400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8768289" y="5579"/>
              <a:ext cx="3417900" cy="27420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3565" y="75130"/>
                    <a:pt x="43454" y="340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9235014" y="10367"/>
              <a:ext cx="2951100" cy="25554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78193" y="70298"/>
                    <a:pt x="37935" y="3089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0020826" y="5579"/>
              <a:ext cx="2165400" cy="13584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351" y="35789"/>
                    <a:pt x="81230" y="75789"/>
                    <a:pt x="119999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1290826" y="5579"/>
              <a:ext cx="895200" cy="534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212" y="38571"/>
                    <a:pt x="80425" y="78214"/>
                    <a:pt x="120000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9" name="Shape 139"/>
          <p:cNvGrpSpPr/>
          <p:nvPr/>
        </p:nvGrpSpPr>
        <p:grpSpPr>
          <a:xfrm>
            <a:off x="2444659" y="889862"/>
            <a:ext cx="4249575" cy="3358450"/>
            <a:chOff x="3259545" y="1186483"/>
            <a:chExt cx="5666100" cy="4477933"/>
          </a:xfrm>
        </p:grpSpPr>
        <p:sp>
          <p:nvSpPr>
            <p:cNvPr id="140" name="Shape 140"/>
            <p:cNvSpPr/>
            <p:nvPr/>
          </p:nvSpPr>
          <p:spPr>
            <a:xfrm>
              <a:off x="3259545" y="1186483"/>
              <a:ext cx="5658000" cy="7161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 rot="10800000">
              <a:off x="5892517" y="5313416"/>
              <a:ext cx="407100" cy="3510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3259545" y="1991156"/>
              <a:ext cx="5666100" cy="332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Shape 143"/>
          <p:cNvSpPr txBox="1"/>
          <p:nvPr>
            <p:ph type="title"/>
          </p:nvPr>
        </p:nvSpPr>
        <p:spPr>
          <a:xfrm>
            <a:off x="2508162" y="1556048"/>
            <a:ext cx="4117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300"/>
              <a:buFont typeface="Calibri"/>
              <a:buNone/>
              <a:defRPr b="0" i="0" sz="33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2508161" y="2885138"/>
            <a:ext cx="4117800" cy="10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228600" lvl="0" marL="457200" marR="0" rtl="0" algn="ctr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Shape 149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150" name="Shape 150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1" name="Shape 171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172" name="Shape 172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5" name="Shape 175"/>
          <p:cNvSpPr txBox="1"/>
          <p:nvPr>
            <p:ph type="title"/>
          </p:nvPr>
        </p:nvSpPr>
        <p:spPr>
          <a:xfrm>
            <a:off x="666750" y="1754752"/>
            <a:ext cx="2625600" cy="18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840659" y="602390"/>
            <a:ext cx="4702200" cy="17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7" name="Shape 177"/>
          <p:cNvSpPr txBox="1"/>
          <p:nvPr>
            <p:ph idx="2" type="body"/>
          </p:nvPr>
        </p:nvSpPr>
        <p:spPr>
          <a:xfrm>
            <a:off x="3838835" y="2754122"/>
            <a:ext cx="4704000" cy="17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8" name="Shape 178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80" name="Shape 180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Shape 182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183" name="Shape 183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4" name="Shape 204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205" name="Shape 205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8" name="Shape 208"/>
          <p:cNvSpPr txBox="1"/>
          <p:nvPr>
            <p:ph type="title"/>
          </p:nvPr>
        </p:nvSpPr>
        <p:spPr>
          <a:xfrm>
            <a:off x="666751" y="1772936"/>
            <a:ext cx="2625600" cy="184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3843853" y="602389"/>
            <a:ext cx="4698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7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1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0" name="Shape 210"/>
          <p:cNvSpPr txBox="1"/>
          <p:nvPr>
            <p:ph idx="2" type="body"/>
          </p:nvPr>
        </p:nvSpPr>
        <p:spPr>
          <a:xfrm>
            <a:off x="3843979" y="1116739"/>
            <a:ext cx="46983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1" name="Shape 211"/>
          <p:cNvSpPr txBox="1"/>
          <p:nvPr>
            <p:ph idx="3" type="body"/>
          </p:nvPr>
        </p:nvSpPr>
        <p:spPr>
          <a:xfrm>
            <a:off x="3838990" y="2749415"/>
            <a:ext cx="46983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7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1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2" name="Shape 212"/>
          <p:cNvSpPr txBox="1"/>
          <p:nvPr>
            <p:ph idx="4" type="body"/>
          </p:nvPr>
        </p:nvSpPr>
        <p:spPr>
          <a:xfrm>
            <a:off x="3838835" y="3263765"/>
            <a:ext cx="4699200" cy="12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3" name="Shape 213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4" name="Shape 214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5" name="Shape 215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Shape 217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218" name="Shape 218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9" name="Shape 239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240" name="Shape 240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3" name="Shape 243"/>
          <p:cNvSpPr txBox="1"/>
          <p:nvPr>
            <p:ph type="title"/>
          </p:nvPr>
        </p:nvSpPr>
        <p:spPr>
          <a:xfrm>
            <a:off x="666474" y="1762444"/>
            <a:ext cx="26259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244" name="Shape 244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5" name="Shape 245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6" name="Shape 246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9" name="Shape 249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50" name="Shape 250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Shape 252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253" name="Shape 253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4" name="Shape 274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275" name="Shape 275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8" name="Shape 278"/>
          <p:cNvSpPr txBox="1"/>
          <p:nvPr>
            <p:ph type="title"/>
          </p:nvPr>
        </p:nvSpPr>
        <p:spPr>
          <a:xfrm>
            <a:off x="666473" y="1764019"/>
            <a:ext cx="2625900" cy="91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3832487" y="602107"/>
            <a:ext cx="4706400" cy="393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80" name="Shape 280"/>
          <p:cNvSpPr txBox="1"/>
          <p:nvPr>
            <p:ph idx="2" type="body"/>
          </p:nvPr>
        </p:nvSpPr>
        <p:spPr>
          <a:xfrm>
            <a:off x="666473" y="2685139"/>
            <a:ext cx="26259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228600" lvl="0" marL="457200" marR="0" rtl="0" algn="ctr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  <a:defRPr b="0" i="0" sz="12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81" name="Shape 281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82" name="Shape 282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83" name="Shape 283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Shape 285"/>
          <p:cNvGrpSpPr/>
          <p:nvPr/>
        </p:nvGrpSpPr>
        <p:grpSpPr>
          <a:xfrm>
            <a:off x="-247255" y="-44532"/>
            <a:ext cx="9386925" cy="5192942"/>
            <a:chOff x="-329674" y="-51881"/>
            <a:chExt cx="12515900" cy="6923923"/>
          </a:xfrm>
        </p:grpSpPr>
        <p:sp>
          <p:nvSpPr>
            <p:cNvPr id="286" name="Shape 286"/>
            <p:cNvSpPr/>
            <p:nvPr/>
          </p:nvSpPr>
          <p:spPr>
            <a:xfrm>
              <a:off x="-329674" y="1298404"/>
              <a:ext cx="9702900" cy="5573400"/>
            </a:xfrm>
            <a:custGeom>
              <a:pathLst>
                <a:path extrusionOk="0" h="120000" w="120000">
                  <a:moveTo>
                    <a:pt x="103159" y="120000"/>
                  </a:moveTo>
                  <a:cubicBezTo>
                    <a:pt x="120000" y="95260"/>
                    <a:pt x="98508" y="52660"/>
                    <a:pt x="87556" y="34285"/>
                  </a:cubicBezTo>
                  <a:cubicBezTo>
                    <a:pt x="77487" y="17450"/>
                    <a:pt x="64710" y="4414"/>
                    <a:pt x="50637" y="2258"/>
                  </a:cubicBezTo>
                  <a:cubicBezTo>
                    <a:pt x="36565" y="0"/>
                    <a:pt x="20078" y="13139"/>
                    <a:pt x="11717" y="32643"/>
                  </a:cubicBezTo>
                  <a:cubicBezTo>
                    <a:pt x="0" y="60153"/>
                    <a:pt x="10834" y="99059"/>
                    <a:pt x="23493" y="11958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670451" y="2018236"/>
              <a:ext cx="7374000" cy="4848900"/>
            </a:xfrm>
            <a:custGeom>
              <a:pathLst>
                <a:path extrusionOk="0" h="120000" w="120000">
                  <a:moveTo>
                    <a:pt x="79406" y="119882"/>
                  </a:moveTo>
                  <a:cubicBezTo>
                    <a:pt x="94744" y="114572"/>
                    <a:pt x="120000" y="101120"/>
                    <a:pt x="111788" y="69852"/>
                  </a:cubicBezTo>
                  <a:cubicBezTo>
                    <a:pt x="104118" y="40589"/>
                    <a:pt x="80645" y="13097"/>
                    <a:pt x="60581" y="6253"/>
                  </a:cubicBezTo>
                  <a:cubicBezTo>
                    <a:pt x="42220" y="0"/>
                    <a:pt x="21304" y="13805"/>
                    <a:pt x="11620" y="38820"/>
                  </a:cubicBezTo>
                  <a:cubicBezTo>
                    <a:pt x="0" y="68908"/>
                    <a:pt x="18825" y="107492"/>
                    <a:pt x="36952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251351" y="1788400"/>
              <a:ext cx="8035800" cy="5083500"/>
            </a:xfrm>
            <a:custGeom>
              <a:pathLst>
                <a:path extrusionOk="0" h="120000" w="120000">
                  <a:moveTo>
                    <a:pt x="92559" y="120000"/>
                  </a:moveTo>
                  <a:cubicBezTo>
                    <a:pt x="100663" y="115272"/>
                    <a:pt x="110260" y="108292"/>
                    <a:pt x="114668" y="95684"/>
                  </a:cubicBezTo>
                  <a:cubicBezTo>
                    <a:pt x="120000" y="80487"/>
                    <a:pt x="114170" y="64727"/>
                    <a:pt x="107843" y="53020"/>
                  </a:cubicBezTo>
                  <a:cubicBezTo>
                    <a:pt x="94976" y="29043"/>
                    <a:pt x="77061" y="6979"/>
                    <a:pt x="56729" y="3151"/>
                  </a:cubicBezTo>
                  <a:cubicBezTo>
                    <a:pt x="39739" y="0"/>
                    <a:pt x="22535" y="15534"/>
                    <a:pt x="12867" y="37485"/>
                  </a:cubicBezTo>
                  <a:cubicBezTo>
                    <a:pt x="0" y="66641"/>
                    <a:pt x="13578" y="102101"/>
                    <a:pt x="29857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-1061" y="549842"/>
              <a:ext cx="10334700" cy="6322200"/>
            </a:xfrm>
            <a:custGeom>
              <a:pathLst>
                <a:path extrusionOk="0" h="120000" w="120000">
                  <a:moveTo>
                    <a:pt x="103528" y="120000"/>
                  </a:moveTo>
                  <a:cubicBezTo>
                    <a:pt x="120000" y="94570"/>
                    <a:pt x="100875" y="61357"/>
                    <a:pt x="88935" y="42805"/>
                  </a:cubicBezTo>
                  <a:cubicBezTo>
                    <a:pt x="77715" y="25429"/>
                    <a:pt x="64062" y="10497"/>
                    <a:pt x="48641" y="5701"/>
                  </a:cubicBezTo>
                  <a:cubicBezTo>
                    <a:pt x="30124" y="0"/>
                    <a:pt x="11828" y="14570"/>
                    <a:pt x="0" y="3828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3701" y="6186246"/>
              <a:ext cx="504900" cy="681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9622" y="45314"/>
                    <a:pt x="79245" y="84755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-1061" y="-51881"/>
              <a:ext cx="11091900" cy="6923700"/>
            </a:xfrm>
            <a:custGeom>
              <a:pathLst>
                <a:path extrusionOk="0" h="120000" w="120000">
                  <a:moveTo>
                    <a:pt x="105373" y="120000"/>
                  </a:moveTo>
                  <a:cubicBezTo>
                    <a:pt x="120000" y="95289"/>
                    <a:pt x="105527" y="67851"/>
                    <a:pt x="93373" y="49669"/>
                  </a:cubicBezTo>
                  <a:cubicBezTo>
                    <a:pt x="80806" y="30991"/>
                    <a:pt x="66025" y="14793"/>
                    <a:pt x="49236" y="8016"/>
                  </a:cubicBezTo>
                  <a:cubicBezTo>
                    <a:pt x="29459" y="0"/>
                    <a:pt x="15038" y="8347"/>
                    <a:pt x="0" y="3024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5426601" y="5579"/>
              <a:ext cx="5787900" cy="6847200"/>
            </a:xfrm>
            <a:custGeom>
              <a:pathLst>
                <a:path extrusionOk="0" h="120000" w="120000">
                  <a:moveTo>
                    <a:pt x="107960" y="120000"/>
                  </a:moveTo>
                  <a:cubicBezTo>
                    <a:pt x="120000" y="93091"/>
                    <a:pt x="89210" y="64345"/>
                    <a:pt x="69967" y="46044"/>
                  </a:cubicBezTo>
                  <a:cubicBezTo>
                    <a:pt x="50230" y="27325"/>
                    <a:pt x="27039" y="1061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-1061" y="5579"/>
              <a:ext cx="1057200" cy="6144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2162" y="32558"/>
                    <a:pt x="41081" y="7255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5821889" y="5579"/>
              <a:ext cx="5588100" cy="6866400"/>
            </a:xfrm>
            <a:custGeom>
              <a:pathLst>
                <a:path extrusionOk="0" h="120000" w="120000">
                  <a:moveTo>
                    <a:pt x="109063" y="120000"/>
                  </a:moveTo>
                  <a:cubicBezTo>
                    <a:pt x="120000" y="93666"/>
                    <a:pt x="90664" y="66416"/>
                    <a:pt x="71345" y="48083"/>
                  </a:cubicBezTo>
                  <a:cubicBezTo>
                    <a:pt x="51107" y="29000"/>
                    <a:pt x="27597" y="117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3701" y="790"/>
              <a:ext cx="595200" cy="3528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1600" y="35675"/>
                    <a:pt x="41280" y="76216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6012389" y="5579"/>
              <a:ext cx="5497500" cy="6866400"/>
            </a:xfrm>
            <a:custGeom>
              <a:pathLst>
                <a:path extrusionOk="0" h="120000" w="120000">
                  <a:moveTo>
                    <a:pt x="109714" y="120000"/>
                  </a:moveTo>
                  <a:cubicBezTo>
                    <a:pt x="120000" y="93583"/>
                    <a:pt x="90909" y="66750"/>
                    <a:pt x="71272" y="48333"/>
                  </a:cubicBezTo>
                  <a:cubicBezTo>
                    <a:pt x="51012" y="29333"/>
                    <a:pt x="27428" y="12083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-1061" y="5579"/>
              <a:ext cx="357300" cy="2139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80000" y="37333"/>
                    <a:pt x="40000" y="77333"/>
                    <a:pt x="0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6210826" y="790"/>
              <a:ext cx="5523000" cy="6871200"/>
            </a:xfrm>
            <a:custGeom>
              <a:pathLst>
                <a:path extrusionOk="0" h="120000" w="120000">
                  <a:moveTo>
                    <a:pt x="108931" y="120000"/>
                  </a:moveTo>
                  <a:cubicBezTo>
                    <a:pt x="120000" y="94018"/>
                    <a:pt x="92275" y="68036"/>
                    <a:pt x="72931" y="49882"/>
                  </a:cubicBezTo>
                  <a:cubicBezTo>
                    <a:pt x="52034" y="30395"/>
                    <a:pt x="27931" y="1265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6463239" y="5579"/>
              <a:ext cx="5413500" cy="6866400"/>
            </a:xfrm>
            <a:custGeom>
              <a:pathLst>
                <a:path extrusionOk="0" h="120000" w="120000">
                  <a:moveTo>
                    <a:pt x="109762" y="120000"/>
                  </a:moveTo>
                  <a:cubicBezTo>
                    <a:pt x="120000" y="94250"/>
                    <a:pt x="93192" y="69000"/>
                    <a:pt x="73667" y="50916"/>
                  </a:cubicBezTo>
                  <a:cubicBezTo>
                    <a:pt x="52559" y="31250"/>
                    <a:pt x="28284" y="13250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6877576" y="5579"/>
              <a:ext cx="5037000" cy="6861600"/>
            </a:xfrm>
            <a:custGeom>
              <a:pathLst>
                <a:path extrusionOk="0" h="120000" w="120000">
                  <a:moveTo>
                    <a:pt x="114669" y="119999"/>
                  </a:moveTo>
                  <a:cubicBezTo>
                    <a:pt x="120000" y="94315"/>
                    <a:pt x="93572" y="70132"/>
                    <a:pt x="73497" y="51452"/>
                  </a:cubicBezTo>
                  <a:cubicBezTo>
                    <a:pt x="52400" y="31938"/>
                    <a:pt x="28128" y="1400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8768289" y="5579"/>
              <a:ext cx="3417900" cy="27420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3565" y="75130"/>
                    <a:pt x="43454" y="340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9235014" y="10367"/>
              <a:ext cx="2951100" cy="25554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78193" y="70298"/>
                    <a:pt x="37935" y="3089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10020826" y="5579"/>
              <a:ext cx="2165400" cy="13584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351" y="35789"/>
                    <a:pt x="81230" y="75789"/>
                    <a:pt x="119999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11290826" y="5579"/>
              <a:ext cx="895200" cy="5346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0212" y="38571"/>
                    <a:pt x="80425" y="78214"/>
                    <a:pt x="120000" y="11999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5" name="Shape 305"/>
          <p:cNvGrpSpPr/>
          <p:nvPr/>
        </p:nvGrpSpPr>
        <p:grpSpPr>
          <a:xfrm>
            <a:off x="604002" y="1273748"/>
            <a:ext cx="4456125" cy="2602816"/>
            <a:chOff x="805336" y="1698331"/>
            <a:chExt cx="5941500" cy="3470421"/>
          </a:xfrm>
        </p:grpSpPr>
        <p:sp>
          <p:nvSpPr>
            <p:cNvPr id="306" name="Shape 306"/>
            <p:cNvSpPr/>
            <p:nvPr/>
          </p:nvSpPr>
          <p:spPr>
            <a:xfrm>
              <a:off x="805336" y="1698331"/>
              <a:ext cx="59415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 rot="10800000">
              <a:off x="3618201" y="4896352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805336" y="2274403"/>
              <a:ext cx="59415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9" name="Shape 309"/>
          <p:cNvSpPr/>
          <p:nvPr>
            <p:ph idx="2" type="pic"/>
          </p:nvPr>
        </p:nvSpPr>
        <p:spPr>
          <a:xfrm>
            <a:off x="5657633" y="0"/>
            <a:ext cx="3486300" cy="51435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t" bIns="68575" lIns="68575" spcFirstLastPara="1" rIns="68575" wrap="square" tIns="68575"/>
          <a:lstStyle>
            <a:lvl1pPr lvl="0" marR="0" rtl="0" algn="ctr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10" name="Shape 310"/>
          <p:cNvSpPr txBox="1"/>
          <p:nvPr>
            <p:ph type="title"/>
          </p:nvPr>
        </p:nvSpPr>
        <p:spPr>
          <a:xfrm>
            <a:off x="664082" y="1770191"/>
            <a:ext cx="43323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2700"/>
              <a:buFont typeface="Calibri"/>
              <a:buNone/>
              <a:defRPr b="0" i="0" sz="27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664082" y="2658759"/>
            <a:ext cx="4332300" cy="9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228600" lvl="0" marL="457200" marR="0" rtl="0" algn="ctr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4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12" name="Shape 312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13" name="Shape 313"/>
          <p:cNvSpPr txBox="1"/>
          <p:nvPr>
            <p:ph idx="11" type="ftr"/>
          </p:nvPr>
        </p:nvSpPr>
        <p:spPr>
          <a:xfrm>
            <a:off x="603504" y="4670298"/>
            <a:ext cx="44565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14" name="Shape 314"/>
          <p:cNvSpPr txBox="1"/>
          <p:nvPr>
            <p:ph idx="12" type="sldNum"/>
          </p:nvPr>
        </p:nvSpPr>
        <p:spPr>
          <a:xfrm>
            <a:off x="4371283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Shape 316"/>
          <p:cNvGrpSpPr/>
          <p:nvPr/>
        </p:nvGrpSpPr>
        <p:grpSpPr>
          <a:xfrm>
            <a:off x="-313135" y="0"/>
            <a:ext cx="9438188" cy="5139947"/>
            <a:chOff x="-417513" y="0"/>
            <a:chExt cx="12584251" cy="6853263"/>
          </a:xfrm>
        </p:grpSpPr>
        <p:sp>
          <p:nvSpPr>
            <p:cNvPr id="317" name="Shape 317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8" name="Shape 338"/>
          <p:cNvGrpSpPr/>
          <p:nvPr/>
        </p:nvGrpSpPr>
        <p:grpSpPr>
          <a:xfrm>
            <a:off x="600108" y="1274692"/>
            <a:ext cx="2755944" cy="2602816"/>
            <a:chOff x="697883" y="1816768"/>
            <a:chExt cx="3674592" cy="3470421"/>
          </a:xfrm>
        </p:grpSpPr>
        <p:sp>
          <p:nvSpPr>
            <p:cNvPr id="339" name="Shape 339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2" name="Shape 342"/>
          <p:cNvSpPr txBox="1"/>
          <p:nvPr>
            <p:ph type="title"/>
          </p:nvPr>
        </p:nvSpPr>
        <p:spPr>
          <a:xfrm>
            <a:off x="666474" y="1762444"/>
            <a:ext cx="26259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43" name="Shape 343"/>
          <p:cNvSpPr txBox="1"/>
          <p:nvPr>
            <p:ph idx="1" type="body"/>
          </p:nvPr>
        </p:nvSpPr>
        <p:spPr>
          <a:xfrm rot="5400000">
            <a:off x="4214113" y="214289"/>
            <a:ext cx="3942900" cy="47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44" name="Shape 344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45" name="Shape 345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46" name="Shape 346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Shape 348"/>
          <p:cNvGrpSpPr/>
          <p:nvPr/>
        </p:nvGrpSpPr>
        <p:grpSpPr>
          <a:xfrm flipH="1">
            <a:off x="-103" y="0"/>
            <a:ext cx="9438188" cy="5139947"/>
            <a:chOff x="-417513" y="0"/>
            <a:chExt cx="12584251" cy="6853263"/>
          </a:xfrm>
        </p:grpSpPr>
        <p:sp>
          <p:nvSpPr>
            <p:cNvPr id="349" name="Shape 349"/>
            <p:cNvSpPr/>
            <p:nvPr/>
          </p:nvSpPr>
          <p:spPr>
            <a:xfrm>
              <a:off x="1306513" y="0"/>
              <a:ext cx="38625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856" y="18416"/>
                    <a:pt x="0" y="86583"/>
                    <a:pt x="64206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10626725" y="9525"/>
              <a:ext cx="1539900" cy="555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2592" y="65641"/>
                    <a:pt x="39629" y="2871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10247313" y="5013325"/>
              <a:ext cx="1919400" cy="1830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3366" y="84779"/>
                    <a:pt x="84653" y="44259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1120775" y="0"/>
              <a:ext cx="3676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372" y="20000"/>
                    <a:pt x="0" y="86166"/>
                    <a:pt x="6372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11202988" y="9525"/>
              <a:ext cx="963600" cy="3666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576" y="71688"/>
                    <a:pt x="40197" y="327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10494963" y="5275263"/>
              <a:ext cx="1666800" cy="1578000"/>
            </a:xfrm>
            <a:custGeom>
              <a:pathLst>
                <a:path extrusionOk="0" h="120000" w="120000">
                  <a:moveTo>
                    <a:pt x="0" y="119999"/>
                  </a:moveTo>
                  <a:cubicBezTo>
                    <a:pt x="42735" y="83855"/>
                    <a:pt x="83760" y="43734"/>
                    <a:pt x="119999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1001713" y="0"/>
              <a:ext cx="36210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503" y="20416"/>
                    <a:pt x="0" y="86083"/>
                    <a:pt x="63464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11501438" y="9525"/>
              <a:ext cx="665100" cy="257100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81428" y="75555"/>
                    <a:pt x="41142" y="35555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10641013" y="5408613"/>
              <a:ext cx="1525500" cy="14352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616" y="83443"/>
                    <a:pt x="83364" y="43311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1001713" y="0"/>
              <a:ext cx="3244800" cy="68436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45329" y="21333"/>
                    <a:pt x="0" y="86750"/>
                    <a:pt x="62371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0802938" y="5518150"/>
              <a:ext cx="1363800" cy="13257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29" y="83010"/>
                    <a:pt x="82787" y="43010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889000" y="0"/>
              <a:ext cx="3230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5352" y="22083"/>
                    <a:pt x="0" y="85500"/>
                    <a:pt x="5947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10979150" y="5694363"/>
              <a:ext cx="1187400" cy="11493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2240" y="82314"/>
                    <a:pt x="82560" y="42148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484188" y="0"/>
              <a:ext cx="34212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52666" y="23500"/>
                    <a:pt x="0" y="84833"/>
                    <a:pt x="6033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11287125" y="6049963"/>
              <a:ext cx="879600" cy="79380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0864" y="81916"/>
                    <a:pt x="81081" y="41676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598488" y="0"/>
              <a:ext cx="27177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4685" y="26666"/>
                    <a:pt x="0" y="81583"/>
                    <a:pt x="34405" y="12000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261938" y="0"/>
              <a:ext cx="29448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48000" y="27083"/>
                    <a:pt x="0" y="80000"/>
                    <a:pt x="36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-417513" y="0"/>
              <a:ext cx="2403600" cy="68436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25849" y="29666"/>
                    <a:pt x="0" y="78583"/>
                    <a:pt x="40553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14288" y="9525"/>
              <a:ext cx="1771800" cy="3198900"/>
            </a:xfrm>
            <a:custGeom>
              <a:pathLst>
                <a:path extrusionOk="0" h="120000" w="120000">
                  <a:moveTo>
                    <a:pt x="119999" y="0"/>
                  </a:moveTo>
                  <a:cubicBezTo>
                    <a:pt x="56300" y="32630"/>
                    <a:pt x="16407" y="72927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4763" y="6016625"/>
              <a:ext cx="214200" cy="8271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9333" y="40689"/>
                    <a:pt x="69333" y="81379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14288" y="0"/>
              <a:ext cx="1562100" cy="2229000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8936" y="34029"/>
                    <a:pt x="25167" y="73688"/>
                    <a:pt x="0" y="12000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0" name="Shape 370"/>
          <p:cNvGrpSpPr/>
          <p:nvPr/>
        </p:nvGrpSpPr>
        <p:grpSpPr>
          <a:xfrm>
            <a:off x="5789211" y="1274692"/>
            <a:ext cx="2755944" cy="2602816"/>
            <a:chOff x="697883" y="1816768"/>
            <a:chExt cx="3674592" cy="3470421"/>
          </a:xfrm>
        </p:grpSpPr>
        <p:sp>
          <p:nvSpPr>
            <p:cNvPr id="371" name="Shape 371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4" name="Shape 374"/>
          <p:cNvSpPr txBox="1"/>
          <p:nvPr>
            <p:ph type="title"/>
          </p:nvPr>
        </p:nvSpPr>
        <p:spPr>
          <a:xfrm rot="5400000">
            <a:off x="6247374" y="1370644"/>
            <a:ext cx="1842300" cy="262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75" name="Shape 375"/>
          <p:cNvSpPr txBox="1"/>
          <p:nvPr>
            <p:ph idx="1" type="body"/>
          </p:nvPr>
        </p:nvSpPr>
        <p:spPr>
          <a:xfrm rot="5400000">
            <a:off x="981427" y="219633"/>
            <a:ext cx="3942900" cy="47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76" name="Shape 376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77" name="Shape 377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78" name="Shape 378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68371" y="1768793"/>
            <a:ext cx="26238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076237" y="596039"/>
            <a:ext cx="4462500" cy="3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115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9210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9210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9210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9210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9210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9210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▪"/>
              <a:defRPr b="0" i="0" sz="9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603504" y="240030"/>
            <a:ext cx="27432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603504" y="4670298"/>
            <a:ext cx="79416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7852410" y="240030"/>
            <a:ext cx="6858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community.mis.temple.edu/owlexplore/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file/d/1Q3eLl4yNWWXJ6Msa1mqReoz8wurMH-tD/view" TargetMode="External"/><Relationship Id="rId4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rive.google.com/file/d/1Q3eLl4yNWWXJ6Msa1mqReoz8wurMH-tD/view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type="ctrTitle"/>
          </p:nvPr>
        </p:nvSpPr>
        <p:spPr>
          <a:xfrm>
            <a:off x="1319427" y="1556628"/>
            <a:ext cx="6510000" cy="13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71450" spcFirstLastPara="1" rIns="171450" wrap="square" tIns="17145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100"/>
              <a:buFont typeface="Calibri"/>
              <a:buNone/>
            </a:pPr>
            <a:r>
              <a:rPr b="0" i="0" lang="en" sz="41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rPr>
              <a:t>Owl Explore	</a:t>
            </a:r>
            <a:endParaRPr/>
          </a:p>
        </p:txBody>
      </p:sp>
      <p:sp>
        <p:nvSpPr>
          <p:cNvPr id="384" name="Shape 384"/>
          <p:cNvSpPr txBox="1"/>
          <p:nvPr>
            <p:ph idx="1" type="subTitle"/>
          </p:nvPr>
        </p:nvSpPr>
        <p:spPr>
          <a:xfrm>
            <a:off x="1319428" y="2929700"/>
            <a:ext cx="65049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b="0" i="0" lang="en" sz="1400" u="none" cap="none" strike="noStrike">
                <a:solidFill>
                  <a:srgbClr val="FFFEFF"/>
                </a:solidFill>
                <a:latin typeface="Rockwell"/>
                <a:ea typeface="Rockwell"/>
                <a:cs typeface="Rockwell"/>
                <a:sym typeface="Rockwell"/>
              </a:rPr>
              <a:t>Shihao Fei, Nicholas Gormley, Thomas Murphy, Ryan Tempestini</a:t>
            </a:r>
            <a:endParaRPr b="0" i="0" sz="1400" u="none" cap="none" strike="noStrike">
              <a:solidFill>
                <a:srgbClr val="FFFE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385" name="Shape 3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0294" y="4301831"/>
            <a:ext cx="2288195" cy="784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450" lIns="171450" spcFirstLastPara="1" rIns="171450" wrap="square" tIns="1714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"/>
              <a:t>Status Update</a:t>
            </a:r>
            <a:endParaRPr/>
          </a:p>
        </p:txBody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3816916" y="1292997"/>
            <a:ext cx="4711500" cy="29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Completed prototype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Completed map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Completed Prototype recording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Updated Business Case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Updated charter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Project Site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▪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Met with mentor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3" name="Shape 39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40980" y="4488655"/>
            <a:ext cx="1957388" cy="635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450" lIns="171450" spcFirstLastPara="1" rIns="171450" wrap="square" tIns="1714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"/>
              <a:t>Business Model</a:t>
            </a:r>
            <a:endParaRPr/>
          </a:p>
        </p:txBody>
      </p:sp>
      <p:pic>
        <p:nvPicPr>
          <p:cNvPr id="400" name="Shape 4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40980" y="4488655"/>
            <a:ext cx="1957388" cy="635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Shape 4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3023" y="495850"/>
            <a:ext cx="5548627" cy="3992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450" lIns="171450" spcFirstLastPara="1" rIns="171450" wrap="square" tIns="1714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"/>
              <a:t>Financials</a:t>
            </a:r>
            <a:endParaRPr/>
          </a:p>
        </p:txBody>
      </p:sp>
      <p:pic>
        <p:nvPicPr>
          <p:cNvPr id="408" name="Shape 4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40980" y="4488655"/>
            <a:ext cx="1957388" cy="635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Shape 4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8750" y="955863"/>
            <a:ext cx="5272075" cy="323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>
            <p:ph type="title"/>
          </p:nvPr>
        </p:nvSpPr>
        <p:spPr>
          <a:xfrm>
            <a:off x="666473" y="1762444"/>
            <a:ext cx="2624100" cy="18423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</a:t>
            </a:r>
            <a:endParaRPr/>
          </a:p>
        </p:txBody>
      </p:sp>
      <p:pic>
        <p:nvPicPr>
          <p:cNvPr id="415" name="Shape 4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3625" y="152400"/>
            <a:ext cx="283159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 title="Owl Explore 4_9_2018 11_11_16 PM.mp4">
            <a:hlinkClick r:id="rId3"/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 title="Owl Explore 4_9_2018 11_11_16 PM.mp4">
            <a:hlinkClick r:id="rId3"/>
          </p:cNvPr>
          <p:cNvSpPr/>
          <p:nvPr/>
        </p:nvSpPr>
        <p:spPr>
          <a:xfrm>
            <a:off x="0" y="0"/>
            <a:ext cx="6087250" cy="456545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tlas">
  <a:themeElements>
    <a:clrScheme name="Atlas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