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66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1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88726-F401-494D-BF0F-CBA00994A7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B4A56D-45CB-4A75-A4B9-72BC06D672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E5FE2-D77A-4CD2-95BE-8B1FA1471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42B984-48F6-4C49-8570-EA3E11633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A31F3-563B-451E-AC11-E2C81791F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13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A8C84-59D9-4E01-B74D-704BDC86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99F73-AF4C-4737-A537-A7DA12ECD6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912615-E251-430E-A695-2764BAED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CC7429-E18F-4D2F-8537-32048453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5199A-21F3-4E2C-8DFC-A480C390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25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057F47-B583-4F99-901D-3083A9AB4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86B2D7-8FC9-4F43-9A36-C4BEE100F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07B3B-AB5D-4122-8469-FD72E895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968644-A375-4975-8539-A40938BDF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EF499-E672-4719-B07F-30165FAD6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0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8C65F-3FB0-460C-A83A-596CDBB34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259D8-F72A-4C41-BBA2-EB5FC8B03A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43FE71-131C-45AF-95D1-B5129DDD7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9E034-9795-40ED-80F3-765040B8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AAFB5-31C1-43B1-A9DB-70EF127B3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89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B9056-45B3-45FA-9F0B-C4F5ABA8B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E378B-F563-4128-9AA9-F080DA71B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A018E-52BB-49C0-A5B6-5FE260D6F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ACD6-6083-43D2-9DDB-97D7174B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A9E21-C20A-40A7-A3F9-DBFE84924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79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BAB8-BEB0-4376-A40A-EF8BD7488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5230F-52D0-4571-B591-E9713830B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411595-80BB-46AA-AD45-ED69F49A9C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D1740-62E0-448D-98F1-5658C8949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60D87-956A-4AAF-A1A1-95C4728C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DEDD4-7C15-4BD9-AFF5-81A83F10F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041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B5B72-C216-4CFD-81CA-643BF2D11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970CF-E2BF-4428-A072-EA0CFEA17C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EA303-54C6-400B-AB95-A5A6791DA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C06117-7E5B-42F2-9F2F-91E24A1E4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11DCD-DF59-4D30-860E-607FD50CE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C6A470-CAE2-4FEF-8CAF-A8322FC07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91F44B-6946-47AF-B548-4839E9D00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C60D7-EE16-4C4C-937F-AC4B2EB71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3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C7FFB-7FDD-4806-9369-EA42BBB0B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2F0FAE-28AE-4514-87E4-2B0637FCC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FAEFB4-7777-482C-9C2B-1D052E256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32C55B-56D5-433F-9EFE-97327E900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68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74FCBB-F74B-4ECC-BE93-855A27E83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0461DA-D811-43D6-A5AA-EB8915EA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DA85F2-A382-4C4A-A285-7355ACB9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70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5CF04-2454-48E4-9199-43D1D5DB5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2FF06-4958-451A-A39E-E07B04BBF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CE05C-E67E-4652-957A-88FB514E44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EEBB90-F8F3-482E-85B1-B0D90744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906DB-5FE0-4027-9DB2-56F4A6C3C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94049-6FAD-4FD9-88CD-66C51E2D3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77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52F26-AEC4-4D0F-A83F-C8D3BC7E2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F7DA9F-48F3-416C-BF23-34EBECDDA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AEDE3-015D-428E-8E94-E35D927CBF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BFEE5-6528-4E68-BD8B-6A964534E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F7D449-6FEE-407E-9F4D-F23C2A51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327E1-D225-480B-B5CC-6DF7EFA67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5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22C5D-89E2-455F-AB13-9862D9B15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D84692-6FB2-4461-9352-A0A180C67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669C6-7CD2-412F-9BC2-A3E3EEB893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B8DAF-941D-4397-AA01-013A72D6FDF2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54DE56-84F6-4AFA-A720-83E9C33804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131E6-1391-4178-8F6F-7590DFC74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692D9-521E-4A60-89A8-0FB2E38CBC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8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4B5DCC-F423-451B-AD07-22DE4B38EAA5}"/>
              </a:ext>
            </a:extLst>
          </p:cNvPr>
          <p:cNvSpPr/>
          <p:nvPr/>
        </p:nvSpPr>
        <p:spPr>
          <a:xfrm>
            <a:off x="385893" y="6992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1466A06-276F-4C2B-A4E4-0740BCC6C029}"/>
              </a:ext>
            </a:extLst>
          </p:cNvPr>
          <p:cNvSpPr/>
          <p:nvPr/>
        </p:nvSpPr>
        <p:spPr>
          <a:xfrm>
            <a:off x="385893" y="3435992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E17C8015-F58C-47CD-8CA1-1E18C5024D39}"/>
              </a:ext>
            </a:extLst>
          </p:cNvPr>
          <p:cNvSpPr/>
          <p:nvPr/>
        </p:nvSpPr>
        <p:spPr>
          <a:xfrm>
            <a:off x="1986780" y="563651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373587-C9AB-4A0F-ADAF-7D2F4AAC2765}"/>
              </a:ext>
            </a:extLst>
          </p:cNvPr>
          <p:cNvSpPr/>
          <p:nvPr/>
        </p:nvSpPr>
        <p:spPr>
          <a:xfrm>
            <a:off x="2818700" y="6992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02BAB1-7CBB-46AC-BDA9-5B39EEA408CF}"/>
              </a:ext>
            </a:extLst>
          </p:cNvPr>
          <p:cNvSpPr/>
          <p:nvPr/>
        </p:nvSpPr>
        <p:spPr>
          <a:xfrm>
            <a:off x="2818700" y="3435992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567B2DD2-11D1-4A39-928B-AF85BDCBC026}"/>
              </a:ext>
            </a:extLst>
          </p:cNvPr>
          <p:cNvSpPr/>
          <p:nvPr/>
        </p:nvSpPr>
        <p:spPr>
          <a:xfrm>
            <a:off x="4412605" y="563651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2E34A8-33DD-485D-BFDE-5B4754C78560}"/>
              </a:ext>
            </a:extLst>
          </p:cNvPr>
          <p:cNvSpPr/>
          <p:nvPr/>
        </p:nvSpPr>
        <p:spPr>
          <a:xfrm>
            <a:off x="5251507" y="6992"/>
            <a:ext cx="1593908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30E97B4-38E6-4C8C-B2CB-48C37F70E89B}"/>
              </a:ext>
            </a:extLst>
          </p:cNvPr>
          <p:cNvSpPr txBox="1"/>
          <p:nvPr/>
        </p:nvSpPr>
        <p:spPr>
          <a:xfrm>
            <a:off x="385894" y="23769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Users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CF67C78-B949-4B7B-9028-7EAAB35BEAA6}"/>
              </a:ext>
            </a:extLst>
          </p:cNvPr>
          <p:cNvSpPr txBox="1"/>
          <p:nvPr/>
        </p:nvSpPr>
        <p:spPr>
          <a:xfrm>
            <a:off x="385892" y="3429000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Admin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56083A-1127-4DBF-8E2E-9F72886D1E59}"/>
              </a:ext>
            </a:extLst>
          </p:cNvPr>
          <p:cNvSpPr txBox="1"/>
          <p:nvPr/>
        </p:nvSpPr>
        <p:spPr>
          <a:xfrm>
            <a:off x="2818699" y="23769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Mobile Device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D2E6926-B92E-4938-80AE-DD498E2B28C4}"/>
              </a:ext>
            </a:extLst>
          </p:cNvPr>
          <p:cNvSpPr txBox="1"/>
          <p:nvPr/>
        </p:nvSpPr>
        <p:spPr>
          <a:xfrm>
            <a:off x="2818699" y="3452769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Computer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972FB8-FFCD-4312-86BE-EB9B1F6BE365}"/>
              </a:ext>
            </a:extLst>
          </p:cNvPr>
          <p:cNvSpPr txBox="1"/>
          <p:nvPr/>
        </p:nvSpPr>
        <p:spPr>
          <a:xfrm>
            <a:off x="5251505" y="6992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Application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9B04B58-3162-4C7A-A4DD-F6722AD071BE}"/>
              </a:ext>
            </a:extLst>
          </p:cNvPr>
          <p:cNvSpPr/>
          <p:nvPr/>
        </p:nvSpPr>
        <p:spPr>
          <a:xfrm>
            <a:off x="7684310" y="0"/>
            <a:ext cx="1593908" cy="6858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97FFF0D-E620-4AF6-8D87-0F82506A3D04}"/>
              </a:ext>
            </a:extLst>
          </p:cNvPr>
          <p:cNvSpPr txBox="1"/>
          <p:nvPr/>
        </p:nvSpPr>
        <p:spPr>
          <a:xfrm>
            <a:off x="7684310" y="23769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Cloud Server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56F280-0D04-4694-864F-DBA88080C5DF}"/>
              </a:ext>
            </a:extLst>
          </p:cNvPr>
          <p:cNvSpPr/>
          <p:nvPr/>
        </p:nvSpPr>
        <p:spPr>
          <a:xfrm>
            <a:off x="10117109" y="0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416998F-BD03-4619-B9A3-5603B6AF93D8}"/>
              </a:ext>
            </a:extLst>
          </p:cNvPr>
          <p:cNvSpPr/>
          <p:nvPr/>
        </p:nvSpPr>
        <p:spPr>
          <a:xfrm>
            <a:off x="10117109" y="3429000"/>
            <a:ext cx="1593908" cy="3429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A0190B-4510-4A82-88CE-1177D105B52A}"/>
              </a:ext>
            </a:extLst>
          </p:cNvPr>
          <p:cNvSpPr txBox="1"/>
          <p:nvPr/>
        </p:nvSpPr>
        <p:spPr>
          <a:xfrm>
            <a:off x="10145086" y="23769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Google Maps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A0BDF39-D018-482A-9E2B-9DC04A8AEA46}"/>
              </a:ext>
            </a:extLst>
          </p:cNvPr>
          <p:cNvSpPr txBox="1"/>
          <p:nvPr/>
        </p:nvSpPr>
        <p:spPr>
          <a:xfrm>
            <a:off x="10131098" y="3426727"/>
            <a:ext cx="1593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Stored Data</a:t>
            </a:r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CD56C3C3-DED2-4D95-A1F2-27C830280648}"/>
              </a:ext>
            </a:extLst>
          </p:cNvPr>
          <p:cNvSpPr/>
          <p:nvPr/>
        </p:nvSpPr>
        <p:spPr>
          <a:xfrm rot="10800000">
            <a:off x="1979799" y="2207508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9FD037CE-4490-403F-9E36-0771125E5AF2}"/>
              </a:ext>
            </a:extLst>
          </p:cNvPr>
          <p:cNvSpPr/>
          <p:nvPr/>
        </p:nvSpPr>
        <p:spPr>
          <a:xfrm rot="10800000">
            <a:off x="1979793" y="5399635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Arrow: Right 38">
            <a:extLst>
              <a:ext uri="{FF2B5EF4-FFF2-40B4-BE49-F238E27FC236}">
                <a16:creationId xmlns:a16="http://schemas.microsoft.com/office/drawing/2014/main" id="{C242D920-9CBF-4D63-A5C6-3218FD0C975B}"/>
              </a:ext>
            </a:extLst>
          </p:cNvPr>
          <p:cNvSpPr/>
          <p:nvPr/>
        </p:nvSpPr>
        <p:spPr>
          <a:xfrm rot="10800000">
            <a:off x="4412606" y="5416937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D46EEA37-D236-41BF-9F88-B407D5E7EB5D}"/>
              </a:ext>
            </a:extLst>
          </p:cNvPr>
          <p:cNvSpPr/>
          <p:nvPr/>
        </p:nvSpPr>
        <p:spPr>
          <a:xfrm rot="10800000">
            <a:off x="6852406" y="5399635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41A91BA4-10A7-4F0D-AE11-A019EFC9CD53}"/>
              </a:ext>
            </a:extLst>
          </p:cNvPr>
          <p:cNvSpPr/>
          <p:nvPr/>
        </p:nvSpPr>
        <p:spPr>
          <a:xfrm rot="10800000">
            <a:off x="9278213" y="5483603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1CFA8A3C-4B62-4D07-84A5-6AD91C24676B}"/>
              </a:ext>
            </a:extLst>
          </p:cNvPr>
          <p:cNvSpPr/>
          <p:nvPr/>
        </p:nvSpPr>
        <p:spPr>
          <a:xfrm rot="10800000">
            <a:off x="4412604" y="2207508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777D90ED-1FE0-411B-8963-A590E1E51D1C}"/>
              </a:ext>
            </a:extLst>
          </p:cNvPr>
          <p:cNvSpPr/>
          <p:nvPr/>
        </p:nvSpPr>
        <p:spPr>
          <a:xfrm rot="10800000">
            <a:off x="9285208" y="2207508"/>
            <a:ext cx="838899" cy="684752"/>
          </a:xfrm>
          <a:prstGeom prst="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4105B79-BB28-4B42-8FD0-3BD63729E58C}"/>
              </a:ext>
            </a:extLst>
          </p:cNvPr>
          <p:cNvCxnSpPr/>
          <p:nvPr/>
        </p:nvCxnSpPr>
        <p:spPr>
          <a:xfrm flipV="1">
            <a:off x="1979793" y="3426727"/>
            <a:ext cx="852874" cy="926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9D14F29-0A91-42E2-B481-B0D5035907FA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4370656" y="3435992"/>
            <a:ext cx="880851" cy="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FA7EDCD-03C2-42B3-B32E-0C56758A72C2}"/>
              </a:ext>
            </a:extLst>
          </p:cNvPr>
          <p:cNvCxnSpPr>
            <a:cxnSpLocks/>
            <a:stCxn id="25" idx="3"/>
          </p:cNvCxnSpPr>
          <p:nvPr/>
        </p:nvCxnSpPr>
        <p:spPr>
          <a:xfrm>
            <a:off x="9278218" y="3429000"/>
            <a:ext cx="85288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5A25AE0F-B8E2-494A-89D0-4E589B147426}"/>
              </a:ext>
            </a:extLst>
          </p:cNvPr>
          <p:cNvSpPr txBox="1"/>
          <p:nvPr/>
        </p:nvSpPr>
        <p:spPr>
          <a:xfrm>
            <a:off x="4423090" y="767527"/>
            <a:ext cx="80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Accesses</a:t>
            </a:r>
          </a:p>
        </p:txBody>
      </p:sp>
      <p:sp>
        <p:nvSpPr>
          <p:cNvPr id="54" name="Arrow: Right 53">
            <a:extLst>
              <a:ext uri="{FF2B5EF4-FFF2-40B4-BE49-F238E27FC236}">
                <a16:creationId xmlns:a16="http://schemas.microsoft.com/office/drawing/2014/main" id="{5F02201D-860B-448D-9AE0-2B0C77514422}"/>
              </a:ext>
            </a:extLst>
          </p:cNvPr>
          <p:cNvSpPr/>
          <p:nvPr/>
        </p:nvSpPr>
        <p:spPr>
          <a:xfrm>
            <a:off x="6845407" y="563651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9C3B449-72A0-4D31-9BB0-27C58D6B53BF}"/>
              </a:ext>
            </a:extLst>
          </p:cNvPr>
          <p:cNvSpPr txBox="1"/>
          <p:nvPr/>
        </p:nvSpPr>
        <p:spPr>
          <a:xfrm>
            <a:off x="6855892" y="767527"/>
            <a:ext cx="7934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Calls</a:t>
            </a:r>
          </a:p>
        </p:txBody>
      </p: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E718AC48-C192-4086-81B6-69A0BB8463A8}"/>
              </a:ext>
            </a:extLst>
          </p:cNvPr>
          <p:cNvSpPr/>
          <p:nvPr/>
        </p:nvSpPr>
        <p:spPr>
          <a:xfrm>
            <a:off x="9278213" y="563651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C7630B5-C94F-4D65-8837-38942CE03CEF}"/>
              </a:ext>
            </a:extLst>
          </p:cNvPr>
          <p:cNvSpPr txBox="1"/>
          <p:nvPr/>
        </p:nvSpPr>
        <p:spPr>
          <a:xfrm>
            <a:off x="9288698" y="767527"/>
            <a:ext cx="800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Requests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512434-C3DC-4ED1-B8FB-4657A901D55B}"/>
              </a:ext>
            </a:extLst>
          </p:cNvPr>
          <p:cNvSpPr txBox="1"/>
          <p:nvPr/>
        </p:nvSpPr>
        <p:spPr>
          <a:xfrm>
            <a:off x="1999373" y="766190"/>
            <a:ext cx="791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Uses</a:t>
            </a:r>
          </a:p>
        </p:txBody>
      </p:sp>
      <p:sp>
        <p:nvSpPr>
          <p:cNvPr id="59" name="Arrow: Right 58">
            <a:extLst>
              <a:ext uri="{FF2B5EF4-FFF2-40B4-BE49-F238E27FC236}">
                <a16:creationId xmlns:a16="http://schemas.microsoft.com/office/drawing/2014/main" id="{62F3D980-2040-4D34-96B9-0C5BE786FE5C}"/>
              </a:ext>
            </a:extLst>
          </p:cNvPr>
          <p:cNvSpPr/>
          <p:nvPr/>
        </p:nvSpPr>
        <p:spPr>
          <a:xfrm>
            <a:off x="1979793" y="3963465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5086604-C235-4A39-97F9-798A92F6B5B5}"/>
              </a:ext>
            </a:extLst>
          </p:cNvPr>
          <p:cNvSpPr txBox="1"/>
          <p:nvPr/>
        </p:nvSpPr>
        <p:spPr>
          <a:xfrm>
            <a:off x="1992386" y="4166004"/>
            <a:ext cx="791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Uses</a:t>
            </a:r>
          </a:p>
        </p:txBody>
      </p:sp>
      <p:sp>
        <p:nvSpPr>
          <p:cNvPr id="61" name="Arrow: Right 60">
            <a:extLst>
              <a:ext uri="{FF2B5EF4-FFF2-40B4-BE49-F238E27FC236}">
                <a16:creationId xmlns:a16="http://schemas.microsoft.com/office/drawing/2014/main" id="{6BC917AE-9CB6-4EBE-9348-136A3146D7F2}"/>
              </a:ext>
            </a:extLst>
          </p:cNvPr>
          <p:cNvSpPr/>
          <p:nvPr/>
        </p:nvSpPr>
        <p:spPr>
          <a:xfrm>
            <a:off x="4412606" y="3965695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B475AB1-7E5B-4F4E-B290-80BCE10DD159}"/>
              </a:ext>
            </a:extLst>
          </p:cNvPr>
          <p:cNvSpPr txBox="1"/>
          <p:nvPr/>
        </p:nvSpPr>
        <p:spPr>
          <a:xfrm>
            <a:off x="4425199" y="4168234"/>
            <a:ext cx="7913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Accesses</a:t>
            </a:r>
          </a:p>
        </p:txBody>
      </p:sp>
      <p:sp>
        <p:nvSpPr>
          <p:cNvPr id="63" name="Arrow: Right 62">
            <a:extLst>
              <a:ext uri="{FF2B5EF4-FFF2-40B4-BE49-F238E27FC236}">
                <a16:creationId xmlns:a16="http://schemas.microsoft.com/office/drawing/2014/main" id="{23ABEAD2-32BF-46E8-8B5A-442877B28123}"/>
              </a:ext>
            </a:extLst>
          </p:cNvPr>
          <p:cNvSpPr/>
          <p:nvPr/>
        </p:nvSpPr>
        <p:spPr>
          <a:xfrm>
            <a:off x="9278213" y="4113925"/>
            <a:ext cx="838899" cy="684752"/>
          </a:xfrm>
          <a:prstGeom prst="right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726C928-713D-4E76-AE3D-BF9E38469ACA}"/>
              </a:ext>
            </a:extLst>
          </p:cNvPr>
          <p:cNvSpPr txBox="1"/>
          <p:nvPr/>
        </p:nvSpPr>
        <p:spPr>
          <a:xfrm>
            <a:off x="9288698" y="4317801"/>
            <a:ext cx="8004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Requests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683A53-B9C8-49E4-B4C5-679EFF10D878}"/>
              </a:ext>
            </a:extLst>
          </p:cNvPr>
          <p:cNvSpPr txBox="1"/>
          <p:nvPr/>
        </p:nvSpPr>
        <p:spPr>
          <a:xfrm>
            <a:off x="9285208" y="2411384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Retrieves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3DD21EA-D011-4F7D-96B9-FFFE16E13C42}"/>
              </a:ext>
            </a:extLst>
          </p:cNvPr>
          <p:cNvSpPr txBox="1"/>
          <p:nvPr/>
        </p:nvSpPr>
        <p:spPr>
          <a:xfrm>
            <a:off x="9306195" y="5687479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Retrieves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75027C7-747B-4867-9784-FFCD68734C03}"/>
              </a:ext>
            </a:extLst>
          </p:cNvPr>
          <p:cNvSpPr txBox="1"/>
          <p:nvPr/>
        </p:nvSpPr>
        <p:spPr>
          <a:xfrm>
            <a:off x="6852405" y="5603511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Responds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62AEB8-6A6F-45A0-9538-5B076964880F}"/>
              </a:ext>
            </a:extLst>
          </p:cNvPr>
          <p:cNvSpPr txBox="1"/>
          <p:nvPr/>
        </p:nvSpPr>
        <p:spPr>
          <a:xfrm>
            <a:off x="4419598" y="5603511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Responds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43FCD519-51B9-4E43-B5EB-F2F6BEC4F998}"/>
              </a:ext>
            </a:extLst>
          </p:cNvPr>
          <p:cNvSpPr txBox="1"/>
          <p:nvPr/>
        </p:nvSpPr>
        <p:spPr>
          <a:xfrm>
            <a:off x="4419598" y="2411384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Responds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2ECDC79-EF3B-4677-8F86-4F940C384996}"/>
              </a:ext>
            </a:extLst>
          </p:cNvPr>
          <p:cNvSpPr txBox="1"/>
          <p:nvPr/>
        </p:nvSpPr>
        <p:spPr>
          <a:xfrm>
            <a:off x="1979793" y="2406505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Provides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DD62028-4716-4502-95E4-CA0ACFB218EA}"/>
              </a:ext>
            </a:extLst>
          </p:cNvPr>
          <p:cNvSpPr txBox="1"/>
          <p:nvPr/>
        </p:nvSpPr>
        <p:spPr>
          <a:xfrm>
            <a:off x="1979793" y="5603510"/>
            <a:ext cx="9227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Provides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3A04F2-9AF2-449D-AB8D-E75343160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165" y="4192777"/>
            <a:ext cx="1549232" cy="1549232"/>
          </a:xfrm>
          <a:prstGeom prst="rect">
            <a:avLst/>
          </a:prstGeom>
        </p:spPr>
      </p:pic>
      <p:pic>
        <p:nvPicPr>
          <p:cNvPr id="5" name="Picture 4" descr="A close up of a computer screen&#10;&#10;Description generated with very high confidence">
            <a:extLst>
              <a:ext uri="{FF2B5EF4-FFF2-40B4-BE49-F238E27FC236}">
                <a16:creationId xmlns:a16="http://schemas.microsoft.com/office/drawing/2014/main" id="{13D14347-22C3-4425-8BA9-D195217F78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5568" y="4113925"/>
            <a:ext cx="1567936" cy="161247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E6C5C9-A3E4-4D59-8C3E-A80C05B756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74" y="995049"/>
            <a:ext cx="1475909" cy="1829729"/>
          </a:xfrm>
          <a:prstGeom prst="rect">
            <a:avLst/>
          </a:prstGeom>
        </p:spPr>
      </p:pic>
      <p:pic>
        <p:nvPicPr>
          <p:cNvPr id="9" name="Picture 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727B2C04-07FE-4330-AD20-95CB62F0594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714" y="881722"/>
            <a:ext cx="1593908" cy="185626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92651B7-F8A7-468D-958D-4EFC295BC89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266" y="2293534"/>
            <a:ext cx="1867987" cy="1910384"/>
          </a:xfrm>
          <a:prstGeom prst="rect">
            <a:avLst/>
          </a:prstGeom>
        </p:spPr>
      </p:pic>
      <p:pic>
        <p:nvPicPr>
          <p:cNvPr id="26" name="Picture 25" descr="A close up of a sign&#10;&#10;Description generated with high confidence">
            <a:extLst>
              <a:ext uri="{FF2B5EF4-FFF2-40B4-BE49-F238E27FC236}">
                <a16:creationId xmlns:a16="http://schemas.microsoft.com/office/drawing/2014/main" id="{DF596EDC-98F4-42EA-8C6B-2C9E7EF4D9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1642" y="1157974"/>
            <a:ext cx="1503878" cy="1503878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422FEC0-0FA8-4EA2-A75B-D2DB46BD20F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5702" y="4199383"/>
            <a:ext cx="1424641" cy="1424641"/>
          </a:xfrm>
          <a:prstGeom prst="rect">
            <a:avLst/>
          </a:prstGeom>
        </p:spPr>
      </p:pic>
      <p:pic>
        <p:nvPicPr>
          <p:cNvPr id="43" name="Picture 42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6B511E72-E691-44EA-B42E-EEBD6D87E2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3803" y="2406505"/>
            <a:ext cx="1518419" cy="187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422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Gormley</dc:creator>
  <cp:lastModifiedBy>Nicholas Gormley</cp:lastModifiedBy>
  <cp:revision>11</cp:revision>
  <dcterms:created xsi:type="dcterms:W3CDTF">2018-03-27T17:22:21Z</dcterms:created>
  <dcterms:modified xsi:type="dcterms:W3CDTF">2018-03-28T17:30:46Z</dcterms:modified>
</cp:coreProperties>
</file>