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61" r:id="rId2"/>
  </p:sldMasterIdLst>
  <p:notesMasterIdLst>
    <p:notesMasterId r:id="rId8"/>
  </p:notesMasterIdLst>
  <p:sldIdLst>
    <p:sldId id="256" r:id="rId3"/>
    <p:sldId id="257" r:id="rId4"/>
    <p:sldId id="258" r:id="rId5"/>
    <p:sldId id="259" r:id="rId6"/>
    <p:sldId id="260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20774"/>
    <p:restoredTop sz="94670"/>
  </p:normalViewPr>
  <p:slideViewPr>
    <p:cSldViewPr snapToGrid="0">
      <p:cViewPr varScale="1">
        <p:scale>
          <a:sx n="95" d="100"/>
          <a:sy n="95" d="100"/>
        </p:scale>
        <p:origin x="184" y="7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542c18028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g4542c1802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542c1802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542c1802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4542c18028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4542c18028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on Temple “T” to redirect to the actual Business Case for more information. It will appear as a download and you can open the file in Excel.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542c1802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542c18028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542c18028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542c18028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unity.mis.temple.edu/owlinsider/files/2018/10/Business-Case-1.xlsx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ctrTitle"/>
          </p:nvPr>
        </p:nvSpPr>
        <p:spPr>
          <a:xfrm>
            <a:off x="324852" y="3818822"/>
            <a:ext cx="5875800" cy="9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</a:pPr>
            <a:r>
              <a:rPr lang="en" sz="4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Owl Insider</a:t>
            </a:r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>
            <a:off x="6374330" y="3818822"/>
            <a:ext cx="2230500" cy="9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Anthony Mignona, Rebecca Robinson, Nina Sjostrom, Lauren Soentgen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t="8173" b="25160"/>
          <a:stretch/>
        </p:blipFill>
        <p:spPr>
          <a:xfrm>
            <a:off x="-2987" y="8"/>
            <a:ext cx="9144000" cy="34289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Google Shape;69;p15"/>
          <p:cNvCxnSpPr/>
          <p:nvPr/>
        </p:nvCxnSpPr>
        <p:spPr>
          <a:xfrm rot="10800000">
            <a:off x="6290132" y="3948079"/>
            <a:ext cx="0" cy="685800"/>
          </a:xfrm>
          <a:prstGeom prst="straightConnector1">
            <a:avLst/>
          </a:prstGeom>
          <a:noFill/>
          <a:ln w="19050" cap="flat" cmpd="sng">
            <a:solidFill>
              <a:srgbClr val="FFFFFF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Charter Updates</a:t>
            </a: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</a:pPr>
            <a:r>
              <a:rPr lang="en">
                <a:solidFill>
                  <a:schemeClr val="dk1"/>
                </a:solidFill>
              </a:rPr>
              <a:t>Important Changes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➢"/>
            </a:pPr>
            <a:r>
              <a:rPr lang="en">
                <a:solidFill>
                  <a:schemeClr val="dk1"/>
                </a:solidFill>
              </a:rPr>
              <a:t>Geolocation for Events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➢"/>
            </a:pPr>
            <a:r>
              <a:rPr lang="en">
                <a:solidFill>
                  <a:schemeClr val="dk1"/>
                </a:solidFill>
              </a:rPr>
              <a:t>No Campus Map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➢"/>
            </a:pPr>
            <a:r>
              <a:rPr lang="en">
                <a:solidFill>
                  <a:schemeClr val="dk1"/>
                </a:solidFill>
              </a:rPr>
              <a:t>Increased Ability to Find Other Students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➢"/>
            </a:pPr>
            <a:r>
              <a:rPr lang="en">
                <a:solidFill>
                  <a:schemeClr val="dk1"/>
                </a:solidFill>
              </a:rPr>
              <a:t>Focused on Helping Students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</a:pPr>
            <a:r>
              <a:rPr lang="en">
                <a:solidFill>
                  <a:schemeClr val="dk1"/>
                </a:solidFill>
              </a:rPr>
              <a:t>Upcoming Project Items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➢"/>
            </a:pPr>
            <a:r>
              <a:rPr lang="en">
                <a:solidFill>
                  <a:schemeClr val="dk1"/>
                </a:solidFill>
              </a:rPr>
              <a:t>Detailed Business Case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➢"/>
            </a:pPr>
            <a:r>
              <a:rPr lang="en">
                <a:solidFill>
                  <a:schemeClr val="dk1"/>
                </a:solidFill>
              </a:rPr>
              <a:t>First Draft of Financial Analysis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➢"/>
            </a:pPr>
            <a:r>
              <a:rPr lang="en">
                <a:solidFill>
                  <a:schemeClr val="dk1"/>
                </a:solidFill>
              </a:rPr>
              <a:t>Second Draft of Prototype</a:t>
            </a:r>
            <a:endParaRPr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8496" y="4309777"/>
            <a:ext cx="610500" cy="6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Case</a:t>
            </a: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311700" y="1074000"/>
            <a:ext cx="7886700" cy="29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</a:pPr>
            <a:r>
              <a:rPr lang="en">
                <a:solidFill>
                  <a:srgbClr val="000000"/>
                </a:solidFill>
              </a:rPr>
              <a:t>Executive Summary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➢"/>
            </a:pPr>
            <a:r>
              <a:rPr lang="en">
                <a:solidFill>
                  <a:srgbClr val="000000"/>
                </a:solidFill>
              </a:rPr>
              <a:t>First introductions to “Owl Insider” 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</a:pPr>
            <a:r>
              <a:rPr lang="en">
                <a:solidFill>
                  <a:srgbClr val="000000"/>
                </a:solidFill>
              </a:rPr>
              <a:t>Finance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➢"/>
            </a:pPr>
            <a:r>
              <a:rPr lang="en">
                <a:solidFill>
                  <a:srgbClr val="000000"/>
                </a:solidFill>
              </a:rPr>
              <a:t>Detailed in our “Financial Analysis” Spreadsheet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</a:pPr>
            <a:r>
              <a:rPr lang="en">
                <a:solidFill>
                  <a:srgbClr val="000000"/>
                </a:solidFill>
              </a:rPr>
              <a:t>Project Definition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➢"/>
            </a:pPr>
            <a:r>
              <a:rPr lang="en">
                <a:solidFill>
                  <a:srgbClr val="000000"/>
                </a:solidFill>
              </a:rPr>
              <a:t>All project information from Background Information to Purchasing Strategy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</a:pPr>
            <a:r>
              <a:rPr lang="en">
                <a:solidFill>
                  <a:srgbClr val="000000"/>
                </a:solidFill>
              </a:rPr>
              <a:t>Project Organization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➢"/>
            </a:pPr>
            <a:r>
              <a:rPr lang="en">
                <a:solidFill>
                  <a:srgbClr val="000000"/>
                </a:solidFill>
              </a:rPr>
              <a:t>Includes Project Governance and Progress Reporting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83" name="Google Shape;83;p1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1221" y="4309777"/>
            <a:ext cx="610500" cy="6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229200" y="4288325"/>
            <a:ext cx="80517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990000"/>
                </a:solidFill>
              </a:rPr>
              <a:t>Our Business Case goes into great detail for all of the subsections within these four larger sections. </a:t>
            </a:r>
            <a:endParaRPr sz="1600" b="1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Financial Analysis</a:t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8496" y="4309777"/>
            <a:ext cx="610500" cy="6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675" y="1075200"/>
            <a:ext cx="5286375" cy="35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/>
          <p:nvPr/>
        </p:nvSpPr>
        <p:spPr>
          <a:xfrm>
            <a:off x="6135950" y="1268625"/>
            <a:ext cx="2425200" cy="30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990000"/>
                </a:solidFill>
              </a:rPr>
              <a:t>This is our working budget for Owl Insider. </a:t>
            </a:r>
            <a:endParaRPr sz="1600" b="1">
              <a:solidFill>
                <a:srgbClr val="99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99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990000"/>
                </a:solidFill>
              </a:rPr>
              <a:t>We are still considering whether we want to incorporate “In-App Advertising.”</a:t>
            </a:r>
            <a:endParaRPr sz="1600" b="1">
              <a:solidFill>
                <a:srgbClr val="99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99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990000"/>
                </a:solidFill>
              </a:rPr>
              <a:t>We also may consider outsourcing our App Development.</a:t>
            </a:r>
            <a:endParaRPr sz="1600" b="1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</a:t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68496" y="4309777"/>
            <a:ext cx="610500" cy="6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wlap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2388"/>
            <a:ext cx="9144000" cy="5037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</Words>
  <Application>Microsoft Macintosh PowerPoint</Application>
  <PresentationFormat>On-screen Show (16:9)</PresentationFormat>
  <Paragraphs>30</Paragraphs>
  <Slides>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Calibri</vt:lpstr>
      <vt:lpstr>Arial</vt:lpstr>
      <vt:lpstr>Simple Light</vt:lpstr>
      <vt:lpstr>Office Theme</vt:lpstr>
      <vt:lpstr>Owl Insider</vt:lpstr>
      <vt:lpstr>Project Charter Updates</vt:lpstr>
      <vt:lpstr>Business Case</vt:lpstr>
      <vt:lpstr>Financial Analysis</vt:lpstr>
      <vt:lpstr>Prototype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Owl Insider</dc:title>
  <cp:lastModifiedBy>Microsoft Office User</cp:lastModifiedBy>
  <cp:revision>1</cp:revision>
  <dcterms:modified xsi:type="dcterms:W3CDTF">2018-10-23T05:57:40Z</dcterms:modified>
</cp:coreProperties>
</file>