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4D37-F940-49EB-8B2A-D723133540A7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0547C1-A963-4473-85A9-2E706F4FD2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4D37-F940-49EB-8B2A-D723133540A7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47C1-A963-4473-85A9-2E706F4FD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4D37-F940-49EB-8B2A-D723133540A7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47C1-A963-4473-85A9-2E706F4FD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8284D37-F940-49EB-8B2A-D723133540A7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10547C1-A963-4473-85A9-2E706F4FD2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4D37-F940-49EB-8B2A-D723133540A7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47C1-A963-4473-85A9-2E706F4FD2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4D37-F940-49EB-8B2A-D723133540A7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47C1-A963-4473-85A9-2E706F4FD2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47C1-A963-4473-85A9-2E706F4FD2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4D37-F940-49EB-8B2A-D723133540A7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4D37-F940-49EB-8B2A-D723133540A7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47C1-A963-4473-85A9-2E706F4FD2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4D37-F940-49EB-8B2A-D723133540A7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47C1-A963-4473-85A9-2E706F4FD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8284D37-F940-49EB-8B2A-D723133540A7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0547C1-A963-4473-85A9-2E706F4FD2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4D37-F940-49EB-8B2A-D723133540A7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0547C1-A963-4473-85A9-2E706F4FD2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8284D37-F940-49EB-8B2A-D723133540A7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10547C1-A963-4473-85A9-2E706F4FD2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38600"/>
            <a:ext cx="78486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Elevator Pitch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i="1" cap="none" dirty="0" smtClean="0">
                <a:latin typeface="Eurostile"/>
                <a:cs typeface="Eurostile"/>
              </a:rPr>
              <a:t>par</a:t>
            </a:r>
            <a:r>
              <a:rPr lang="en-US" sz="11500" b="1" cap="none" dirty="0" smtClean="0">
                <a:solidFill>
                  <a:srgbClr val="FF0000"/>
                </a:solidFill>
                <a:latin typeface="Britannic Bold"/>
                <a:cs typeface="Britannic Bold"/>
              </a:rPr>
              <a:t>KING</a:t>
            </a:r>
            <a:endParaRPr lang="en-US" sz="11500" b="1" cap="none" dirty="0">
              <a:solidFill>
                <a:srgbClr val="FF0000"/>
              </a:solidFill>
              <a:latin typeface="Britannic Bold"/>
              <a:cs typeface="Britannic Bold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 wrap="none" anchor="b" anchorCtr="1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499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driver spends 2,500 hours of life searching for parking</a:t>
            </a:r>
          </a:p>
          <a:p>
            <a:r>
              <a:rPr lang="en-US" dirty="0" err="1" smtClean="0"/>
              <a:t>parKing</a:t>
            </a:r>
            <a:r>
              <a:rPr lang="en-US" dirty="0" smtClean="0"/>
              <a:t> allows </a:t>
            </a:r>
            <a:r>
              <a:rPr lang="en-US" dirty="0" smtClean="0"/>
              <a:t>users to report open/closed parking spots</a:t>
            </a:r>
          </a:p>
          <a:p>
            <a:r>
              <a:rPr lang="en-US" dirty="0" smtClean="0"/>
              <a:t>Users will be notified of nearby spots</a:t>
            </a:r>
          </a:p>
          <a:p>
            <a:r>
              <a:rPr lang="en-US" dirty="0" smtClean="0"/>
              <a:t>Application will promote local businesses though advertisements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074" name="AutoShape 2" descr="Image result for propos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7" name="AutoShape 5" descr="Image result for open parking spo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Image result for parking he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1" name="Picture 9" descr="C:\Users\Bakari\Pictures\par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5105400"/>
            <a:ext cx="2105025" cy="1556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Crowd-sourced instead of paid employees</a:t>
            </a:r>
          </a:p>
          <a:p>
            <a:r>
              <a:rPr lang="en-US" dirty="0" smtClean="0"/>
              <a:t>Free service for drivers</a:t>
            </a:r>
          </a:p>
          <a:p>
            <a:r>
              <a:rPr lang="en-US" dirty="0" smtClean="0"/>
              <a:t>Incentivize business partnerships through promotions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Advantage</a:t>
            </a:r>
            <a:endParaRPr lang="en-US" dirty="0"/>
          </a:p>
        </p:txBody>
      </p:sp>
      <p:pic>
        <p:nvPicPr>
          <p:cNvPr id="2049" name="Picture 1" descr="C:\Users\Bakari\Pictures\cuba lib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267200"/>
            <a:ext cx="2400300" cy="1143000"/>
          </a:xfrm>
          <a:prstGeom prst="rect">
            <a:avLst/>
          </a:prstGeom>
          <a:noFill/>
        </p:spPr>
      </p:pic>
      <p:pic>
        <p:nvPicPr>
          <p:cNvPr id="2050" name="Picture 2" descr="C:\Users\Bakari\Pictures\crowdsourc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886200"/>
            <a:ext cx="2409825" cy="189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parKing</a:t>
            </a:r>
            <a:r>
              <a:rPr lang="en-US" dirty="0" smtClean="0"/>
              <a:t> application will </a:t>
            </a:r>
            <a:r>
              <a:rPr lang="en-US" dirty="0" smtClean="0"/>
              <a:t>reduce </a:t>
            </a:r>
            <a:r>
              <a:rPr lang="en-US" dirty="0" smtClean="0"/>
              <a:t>time drivers spend finding parking spots</a:t>
            </a:r>
          </a:p>
          <a:p>
            <a:r>
              <a:rPr lang="en-US" dirty="0" smtClean="0"/>
              <a:t>P</a:t>
            </a:r>
            <a:r>
              <a:rPr lang="en-US" dirty="0" smtClean="0"/>
              <a:t>romote </a:t>
            </a:r>
            <a:r>
              <a:rPr lang="en-US" dirty="0" smtClean="0"/>
              <a:t>partnered businesses through advertisements and discounts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3886200"/>
            <a:ext cx="2263875" cy="1992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77</TotalTime>
  <Words>70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parKING</vt:lpstr>
      <vt:lpstr>Proposal</vt:lpstr>
      <vt:lpstr>Competitive Advantage</vt:lpstr>
      <vt:lpstr>Solution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parKING</dc:title>
  <dc:creator>Bakari</dc:creator>
  <cp:lastModifiedBy>Bakari</cp:lastModifiedBy>
  <cp:revision>3</cp:revision>
  <dcterms:created xsi:type="dcterms:W3CDTF">2015-05-04T04:15:12Z</dcterms:created>
  <dcterms:modified xsi:type="dcterms:W3CDTF">2015-05-04T06:56:40Z</dcterms:modified>
</cp:coreProperties>
</file>