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926DA5-906F-4EBF-83B0-DFF2CCE2BD2F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A3E014-FAA8-4D7A-B4DC-AF7BAAC7616B}">
      <dgm:prSet phldrT="[Text]"/>
      <dgm:spPr/>
      <dgm:t>
        <a:bodyPr/>
        <a:lstStyle/>
        <a:p>
          <a:r>
            <a:rPr lang="en-US" dirty="0" smtClean="0"/>
            <a:t>Application Server (AWS)</a:t>
          </a:r>
          <a:endParaRPr lang="en-US" dirty="0"/>
        </a:p>
      </dgm:t>
    </dgm:pt>
    <dgm:pt modelId="{DA459CD4-9B42-4A74-A659-232F30CDE449}" type="parTrans" cxnId="{E60F8272-27FB-4926-90A8-2D37FA3BFB71}">
      <dgm:prSet/>
      <dgm:spPr/>
      <dgm:t>
        <a:bodyPr/>
        <a:lstStyle/>
        <a:p>
          <a:endParaRPr lang="en-US"/>
        </a:p>
      </dgm:t>
    </dgm:pt>
    <dgm:pt modelId="{D35825BD-6407-45BB-B050-150DDC4760C8}" type="sibTrans" cxnId="{E60F8272-27FB-4926-90A8-2D37FA3BFB71}">
      <dgm:prSet/>
      <dgm:spPr/>
      <dgm:t>
        <a:bodyPr/>
        <a:lstStyle/>
        <a:p>
          <a:endParaRPr lang="en-US"/>
        </a:p>
      </dgm:t>
    </dgm:pt>
    <dgm:pt modelId="{B6072821-DE86-4673-A24B-F128305ECF13}">
      <dgm:prSet phldrT="[Text]"/>
      <dgm:spPr/>
      <dgm:t>
        <a:bodyPr/>
        <a:lstStyle/>
        <a:p>
          <a:r>
            <a:rPr lang="en-US" dirty="0" smtClean="0"/>
            <a:t>Peanut (App)</a:t>
          </a:r>
          <a:endParaRPr lang="en-US" dirty="0"/>
        </a:p>
      </dgm:t>
    </dgm:pt>
    <dgm:pt modelId="{81407BF6-D186-4D4B-95F4-10F392791554}" type="parTrans" cxnId="{289E9E4A-3E2C-439A-AF47-4E0E03D8695E}">
      <dgm:prSet/>
      <dgm:spPr/>
      <dgm:t>
        <a:bodyPr/>
        <a:lstStyle/>
        <a:p>
          <a:endParaRPr lang="en-US"/>
        </a:p>
      </dgm:t>
    </dgm:pt>
    <dgm:pt modelId="{4D78A4DA-0C93-4359-85A2-58E18A23F595}" type="sibTrans" cxnId="{289E9E4A-3E2C-439A-AF47-4E0E03D8695E}">
      <dgm:prSet/>
      <dgm:spPr/>
      <dgm:t>
        <a:bodyPr/>
        <a:lstStyle/>
        <a:p>
          <a:endParaRPr lang="en-US"/>
        </a:p>
      </dgm:t>
    </dgm:pt>
    <dgm:pt modelId="{24686A1A-F0FF-4240-90DB-54FA704AA1E8}">
      <dgm:prSet phldrT="[Text]"/>
      <dgm:spPr/>
      <dgm:t>
        <a:bodyPr/>
        <a:lstStyle/>
        <a:p>
          <a:r>
            <a:rPr lang="en-US" dirty="0" smtClean="0"/>
            <a:t>EWG Database</a:t>
          </a:r>
          <a:endParaRPr lang="en-US" dirty="0"/>
        </a:p>
      </dgm:t>
    </dgm:pt>
    <dgm:pt modelId="{D35BB94F-C8E0-44F7-900B-7E00B7F5C07A}" type="parTrans" cxnId="{085BBD62-6BE4-41EC-A531-09A54B42A0A3}">
      <dgm:prSet/>
      <dgm:spPr/>
      <dgm:t>
        <a:bodyPr/>
        <a:lstStyle/>
        <a:p>
          <a:endParaRPr lang="en-US"/>
        </a:p>
      </dgm:t>
    </dgm:pt>
    <dgm:pt modelId="{220242DA-F5D1-4342-9B11-6D50E8E60DD7}" type="sibTrans" cxnId="{085BBD62-6BE4-41EC-A531-09A54B42A0A3}">
      <dgm:prSet/>
      <dgm:spPr/>
      <dgm:t>
        <a:bodyPr/>
        <a:lstStyle/>
        <a:p>
          <a:endParaRPr lang="en-US"/>
        </a:p>
      </dgm:t>
    </dgm:pt>
    <dgm:pt modelId="{D01CC407-9FC2-4A0F-AB60-A33DD1B823B7}">
      <dgm:prSet phldrT="[Text]"/>
      <dgm:spPr/>
      <dgm:t>
        <a:bodyPr/>
        <a:lstStyle/>
        <a:p>
          <a:r>
            <a:rPr lang="en-US" dirty="0" smtClean="0"/>
            <a:t>Hip2Save Database</a:t>
          </a:r>
          <a:endParaRPr lang="en-US" dirty="0"/>
        </a:p>
      </dgm:t>
    </dgm:pt>
    <dgm:pt modelId="{9708F9F2-2D11-4BCB-944B-CFA27E226B50}" type="parTrans" cxnId="{6924BCB8-BDFA-4E7D-B7FC-3C262C18A463}">
      <dgm:prSet/>
      <dgm:spPr/>
      <dgm:t>
        <a:bodyPr/>
        <a:lstStyle/>
        <a:p>
          <a:endParaRPr lang="en-US"/>
        </a:p>
      </dgm:t>
    </dgm:pt>
    <dgm:pt modelId="{0141A869-58A0-4673-93F5-74E3BB465F72}" type="sibTrans" cxnId="{6924BCB8-BDFA-4E7D-B7FC-3C262C18A463}">
      <dgm:prSet/>
      <dgm:spPr/>
      <dgm:t>
        <a:bodyPr/>
        <a:lstStyle/>
        <a:p>
          <a:endParaRPr lang="en-US"/>
        </a:p>
      </dgm:t>
    </dgm:pt>
    <dgm:pt modelId="{76F1D7B5-2828-45F1-A2F0-71B773FCAC8D}">
      <dgm:prSet phldrT="[Text]"/>
      <dgm:spPr/>
      <dgm:t>
        <a:bodyPr/>
        <a:lstStyle/>
        <a:p>
          <a:r>
            <a:rPr lang="en-US" dirty="0" smtClean="0"/>
            <a:t>FDA Database</a:t>
          </a:r>
          <a:endParaRPr lang="en-US" dirty="0"/>
        </a:p>
      </dgm:t>
    </dgm:pt>
    <dgm:pt modelId="{001142B4-C542-4715-A031-275E16D54B64}" type="parTrans" cxnId="{E296465B-2E84-491F-94EF-47064DA5CB44}">
      <dgm:prSet/>
      <dgm:spPr/>
      <dgm:t>
        <a:bodyPr/>
        <a:lstStyle/>
        <a:p>
          <a:endParaRPr lang="en-US"/>
        </a:p>
      </dgm:t>
    </dgm:pt>
    <dgm:pt modelId="{1E367928-9B91-48AA-9E1A-BE35FBA4A85A}" type="sibTrans" cxnId="{E296465B-2E84-491F-94EF-47064DA5CB44}">
      <dgm:prSet/>
      <dgm:spPr/>
      <dgm:t>
        <a:bodyPr/>
        <a:lstStyle/>
        <a:p>
          <a:endParaRPr lang="en-US"/>
        </a:p>
      </dgm:t>
    </dgm:pt>
    <dgm:pt modelId="{6B76ECA8-5ADD-4F25-A94F-4D33DD369059}" type="pres">
      <dgm:prSet presAssocID="{9E926DA5-906F-4EBF-83B0-DFF2CCE2BD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A7CBFC07-63CB-46BD-8F74-F356B7E6627C}" type="pres">
      <dgm:prSet presAssocID="{9BA3E014-FAA8-4D7A-B4DC-AF7BAAC7616B}" presName="singleCycle" presStyleCnt="0"/>
      <dgm:spPr/>
    </dgm:pt>
    <dgm:pt modelId="{6BB9BBB6-F0A5-4004-9675-01E908A27526}" type="pres">
      <dgm:prSet presAssocID="{9BA3E014-FAA8-4D7A-B4DC-AF7BAAC7616B}" presName="singleCenter" presStyleLbl="node1" presStyleIdx="0" presStyleCnt="5" custLinFactNeighborX="-952" custLinFactNeighborY="-3615">
        <dgm:presLayoutVars>
          <dgm:chMax val="7"/>
          <dgm:chPref val="7"/>
        </dgm:presLayoutVars>
      </dgm:prSet>
      <dgm:spPr/>
    </dgm:pt>
    <dgm:pt modelId="{57CE3F9C-0060-4CC3-BF7B-0AD5A9433668}" type="pres">
      <dgm:prSet presAssocID="{81407BF6-D186-4D4B-95F4-10F392791554}" presName="Name56" presStyleLbl="parChTrans1D2" presStyleIdx="0" presStyleCnt="4"/>
      <dgm:spPr/>
    </dgm:pt>
    <dgm:pt modelId="{03DA3801-F71E-4549-B486-D349897B621B}" type="pres">
      <dgm:prSet presAssocID="{B6072821-DE86-4673-A24B-F128305ECF13}" presName="text0" presStyleLbl="node1" presStyleIdx="1" presStyleCnt="5" custRadScaleRad="100779" custRadScaleInc="-2405">
        <dgm:presLayoutVars>
          <dgm:bulletEnabled val="1"/>
        </dgm:presLayoutVars>
      </dgm:prSet>
      <dgm:spPr/>
    </dgm:pt>
    <dgm:pt modelId="{272E44E9-402B-4820-A0C8-0EAA5DCB774D}" type="pres">
      <dgm:prSet presAssocID="{D35BB94F-C8E0-44F7-900B-7E00B7F5C07A}" presName="Name56" presStyleLbl="parChTrans1D2" presStyleIdx="1" presStyleCnt="4"/>
      <dgm:spPr/>
    </dgm:pt>
    <dgm:pt modelId="{8C499C3F-737D-4E43-A690-8E240ECD0EB0}" type="pres">
      <dgm:prSet presAssocID="{24686A1A-F0FF-4240-90DB-54FA704AA1E8}" presName="text0" presStyleLbl="node1" presStyleIdx="2" presStyleCnt="5" custRadScaleRad="127948" custRadScaleInc="92243">
        <dgm:presLayoutVars>
          <dgm:bulletEnabled val="1"/>
        </dgm:presLayoutVars>
      </dgm:prSet>
      <dgm:spPr/>
    </dgm:pt>
    <dgm:pt modelId="{9DCC4A35-AA37-46C9-A61E-25FE9B67C46C}" type="pres">
      <dgm:prSet presAssocID="{001142B4-C542-4715-A031-275E16D54B64}" presName="Name56" presStyleLbl="parChTrans1D2" presStyleIdx="2" presStyleCnt="4"/>
      <dgm:spPr/>
    </dgm:pt>
    <dgm:pt modelId="{91E8FDF6-E8D6-4C9B-AC63-F52507139F48}" type="pres">
      <dgm:prSet presAssocID="{76F1D7B5-2828-45F1-A2F0-71B773FCAC8D}" presName="text0" presStyleLbl="node1" presStyleIdx="3" presStyleCnt="5">
        <dgm:presLayoutVars>
          <dgm:bulletEnabled val="1"/>
        </dgm:presLayoutVars>
      </dgm:prSet>
      <dgm:spPr/>
    </dgm:pt>
    <dgm:pt modelId="{C487F6CD-A9BE-4708-A580-CE15D90EA401}" type="pres">
      <dgm:prSet presAssocID="{9708F9F2-2D11-4BCB-944B-CFA27E226B50}" presName="Name56" presStyleLbl="parChTrans1D2" presStyleIdx="3" presStyleCnt="4"/>
      <dgm:spPr/>
    </dgm:pt>
    <dgm:pt modelId="{514C15D0-B385-458B-BC66-30D7C778FDB8}" type="pres">
      <dgm:prSet presAssocID="{D01CC407-9FC2-4A0F-AB60-A33DD1B823B7}" presName="text0" presStyleLbl="node1" presStyleIdx="4" presStyleCnt="5" custRadScaleRad="129092" custRadScaleInc="-91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E66DE4-2457-4851-86F2-936C049E208E}" type="presOf" srcId="{9708F9F2-2D11-4BCB-944B-CFA27E226B50}" destId="{C487F6CD-A9BE-4708-A580-CE15D90EA401}" srcOrd="0" destOrd="0" presId="urn:microsoft.com/office/officeart/2008/layout/RadialCluster"/>
    <dgm:cxn modelId="{854B3034-C324-410E-B457-18373BE1C03A}" type="presOf" srcId="{D35BB94F-C8E0-44F7-900B-7E00B7F5C07A}" destId="{272E44E9-402B-4820-A0C8-0EAA5DCB774D}" srcOrd="0" destOrd="0" presId="urn:microsoft.com/office/officeart/2008/layout/RadialCluster"/>
    <dgm:cxn modelId="{5B7FB795-B93F-4150-B673-5AB72BB1C896}" type="presOf" srcId="{76F1D7B5-2828-45F1-A2F0-71B773FCAC8D}" destId="{91E8FDF6-E8D6-4C9B-AC63-F52507139F48}" srcOrd="0" destOrd="0" presId="urn:microsoft.com/office/officeart/2008/layout/RadialCluster"/>
    <dgm:cxn modelId="{5C048D51-E2BF-4EDD-9BCF-9D5A0E355846}" type="presOf" srcId="{B6072821-DE86-4673-A24B-F128305ECF13}" destId="{03DA3801-F71E-4549-B486-D349897B621B}" srcOrd="0" destOrd="0" presId="urn:microsoft.com/office/officeart/2008/layout/RadialCluster"/>
    <dgm:cxn modelId="{6924BCB8-BDFA-4E7D-B7FC-3C262C18A463}" srcId="{9BA3E014-FAA8-4D7A-B4DC-AF7BAAC7616B}" destId="{D01CC407-9FC2-4A0F-AB60-A33DD1B823B7}" srcOrd="3" destOrd="0" parTransId="{9708F9F2-2D11-4BCB-944B-CFA27E226B50}" sibTransId="{0141A869-58A0-4673-93F5-74E3BB465F72}"/>
    <dgm:cxn modelId="{E60F8272-27FB-4926-90A8-2D37FA3BFB71}" srcId="{9E926DA5-906F-4EBF-83B0-DFF2CCE2BD2F}" destId="{9BA3E014-FAA8-4D7A-B4DC-AF7BAAC7616B}" srcOrd="0" destOrd="0" parTransId="{DA459CD4-9B42-4A74-A659-232F30CDE449}" sibTransId="{D35825BD-6407-45BB-B050-150DDC4760C8}"/>
    <dgm:cxn modelId="{66ECDAFB-E108-4069-A780-08C8B317D58C}" type="presOf" srcId="{9BA3E014-FAA8-4D7A-B4DC-AF7BAAC7616B}" destId="{6BB9BBB6-F0A5-4004-9675-01E908A27526}" srcOrd="0" destOrd="0" presId="urn:microsoft.com/office/officeart/2008/layout/RadialCluster"/>
    <dgm:cxn modelId="{549CBF9A-3C9A-451D-A0C8-C52A71E0F541}" type="presOf" srcId="{D01CC407-9FC2-4A0F-AB60-A33DD1B823B7}" destId="{514C15D0-B385-458B-BC66-30D7C778FDB8}" srcOrd="0" destOrd="0" presId="urn:microsoft.com/office/officeart/2008/layout/RadialCluster"/>
    <dgm:cxn modelId="{9111151C-12C6-483D-A8EF-7DC7323F081C}" type="presOf" srcId="{001142B4-C542-4715-A031-275E16D54B64}" destId="{9DCC4A35-AA37-46C9-A61E-25FE9B67C46C}" srcOrd="0" destOrd="0" presId="urn:microsoft.com/office/officeart/2008/layout/RadialCluster"/>
    <dgm:cxn modelId="{E296465B-2E84-491F-94EF-47064DA5CB44}" srcId="{9BA3E014-FAA8-4D7A-B4DC-AF7BAAC7616B}" destId="{76F1D7B5-2828-45F1-A2F0-71B773FCAC8D}" srcOrd="2" destOrd="0" parTransId="{001142B4-C542-4715-A031-275E16D54B64}" sibTransId="{1E367928-9B91-48AA-9E1A-BE35FBA4A85A}"/>
    <dgm:cxn modelId="{E51192E1-7B6E-4ED3-85A3-7739D8C2A108}" type="presOf" srcId="{81407BF6-D186-4D4B-95F4-10F392791554}" destId="{57CE3F9C-0060-4CC3-BF7B-0AD5A9433668}" srcOrd="0" destOrd="0" presId="urn:microsoft.com/office/officeart/2008/layout/RadialCluster"/>
    <dgm:cxn modelId="{11451799-F7BA-43EF-91CB-95F41B7963D0}" type="presOf" srcId="{24686A1A-F0FF-4240-90DB-54FA704AA1E8}" destId="{8C499C3F-737D-4E43-A690-8E240ECD0EB0}" srcOrd="0" destOrd="0" presId="urn:microsoft.com/office/officeart/2008/layout/RadialCluster"/>
    <dgm:cxn modelId="{423AD713-D7E0-4424-A6AF-FAE120D28A86}" type="presOf" srcId="{9E926DA5-906F-4EBF-83B0-DFF2CCE2BD2F}" destId="{6B76ECA8-5ADD-4F25-A94F-4D33DD369059}" srcOrd="0" destOrd="0" presId="urn:microsoft.com/office/officeart/2008/layout/RadialCluster"/>
    <dgm:cxn modelId="{085BBD62-6BE4-41EC-A531-09A54B42A0A3}" srcId="{9BA3E014-FAA8-4D7A-B4DC-AF7BAAC7616B}" destId="{24686A1A-F0FF-4240-90DB-54FA704AA1E8}" srcOrd="1" destOrd="0" parTransId="{D35BB94F-C8E0-44F7-900B-7E00B7F5C07A}" sibTransId="{220242DA-F5D1-4342-9B11-6D50E8E60DD7}"/>
    <dgm:cxn modelId="{289E9E4A-3E2C-439A-AF47-4E0E03D8695E}" srcId="{9BA3E014-FAA8-4D7A-B4DC-AF7BAAC7616B}" destId="{B6072821-DE86-4673-A24B-F128305ECF13}" srcOrd="0" destOrd="0" parTransId="{81407BF6-D186-4D4B-95F4-10F392791554}" sibTransId="{4D78A4DA-0C93-4359-85A2-58E18A23F595}"/>
    <dgm:cxn modelId="{745DC773-5DA4-41F7-B02B-BF66DA125986}" type="presParOf" srcId="{6B76ECA8-5ADD-4F25-A94F-4D33DD369059}" destId="{A7CBFC07-63CB-46BD-8F74-F356B7E6627C}" srcOrd="0" destOrd="0" presId="urn:microsoft.com/office/officeart/2008/layout/RadialCluster"/>
    <dgm:cxn modelId="{D1CA32ED-9967-46EF-9782-039FFEDB1011}" type="presParOf" srcId="{A7CBFC07-63CB-46BD-8F74-F356B7E6627C}" destId="{6BB9BBB6-F0A5-4004-9675-01E908A27526}" srcOrd="0" destOrd="0" presId="urn:microsoft.com/office/officeart/2008/layout/RadialCluster"/>
    <dgm:cxn modelId="{668145F1-3326-45DB-ACE9-1E4DA70C8728}" type="presParOf" srcId="{A7CBFC07-63CB-46BD-8F74-F356B7E6627C}" destId="{57CE3F9C-0060-4CC3-BF7B-0AD5A9433668}" srcOrd="1" destOrd="0" presId="urn:microsoft.com/office/officeart/2008/layout/RadialCluster"/>
    <dgm:cxn modelId="{80D2A05A-2B39-4E7E-9B91-C8185AC03F1A}" type="presParOf" srcId="{A7CBFC07-63CB-46BD-8F74-F356B7E6627C}" destId="{03DA3801-F71E-4549-B486-D349897B621B}" srcOrd="2" destOrd="0" presId="urn:microsoft.com/office/officeart/2008/layout/RadialCluster"/>
    <dgm:cxn modelId="{ACF2896C-4F4C-481D-8661-E90D02D41170}" type="presParOf" srcId="{A7CBFC07-63CB-46BD-8F74-F356B7E6627C}" destId="{272E44E9-402B-4820-A0C8-0EAA5DCB774D}" srcOrd="3" destOrd="0" presId="urn:microsoft.com/office/officeart/2008/layout/RadialCluster"/>
    <dgm:cxn modelId="{9A423C69-FD1A-4EA5-B33A-8D87E526BD1C}" type="presParOf" srcId="{A7CBFC07-63CB-46BD-8F74-F356B7E6627C}" destId="{8C499C3F-737D-4E43-A690-8E240ECD0EB0}" srcOrd="4" destOrd="0" presId="urn:microsoft.com/office/officeart/2008/layout/RadialCluster"/>
    <dgm:cxn modelId="{C10CEF00-15B6-40C8-AD9B-1807A87E3165}" type="presParOf" srcId="{A7CBFC07-63CB-46BD-8F74-F356B7E6627C}" destId="{9DCC4A35-AA37-46C9-A61E-25FE9B67C46C}" srcOrd="5" destOrd="0" presId="urn:microsoft.com/office/officeart/2008/layout/RadialCluster"/>
    <dgm:cxn modelId="{B9C279D9-657D-4DA6-A31D-C3EC17B4F38A}" type="presParOf" srcId="{A7CBFC07-63CB-46BD-8F74-F356B7E6627C}" destId="{91E8FDF6-E8D6-4C9B-AC63-F52507139F48}" srcOrd="6" destOrd="0" presId="urn:microsoft.com/office/officeart/2008/layout/RadialCluster"/>
    <dgm:cxn modelId="{964A4AFC-5A48-4C3A-82F0-AD0AB1E7E8BA}" type="presParOf" srcId="{A7CBFC07-63CB-46BD-8F74-F356B7E6627C}" destId="{C487F6CD-A9BE-4708-A580-CE15D90EA401}" srcOrd="7" destOrd="0" presId="urn:microsoft.com/office/officeart/2008/layout/RadialCluster"/>
    <dgm:cxn modelId="{485EEBC4-BA0B-467B-9ED7-4294F6FB8E8E}" type="presParOf" srcId="{A7CBFC07-63CB-46BD-8F74-F356B7E6627C}" destId="{514C15D0-B385-458B-BC66-30D7C778FDB8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9BBB6-F0A5-4004-9675-01E908A27526}">
      <dsp:nvSpPr>
        <dsp:cNvPr id="0" name=""/>
        <dsp:cNvSpPr/>
      </dsp:nvSpPr>
      <dsp:spPr>
        <a:xfrm>
          <a:off x="3209991" y="1740055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Application Server (AWS)</a:t>
          </a:r>
          <a:endParaRPr lang="en-US" sz="2300" kern="1200" dirty="0"/>
        </a:p>
      </dsp:txBody>
      <dsp:txXfrm>
        <a:off x="3289346" y="1819410"/>
        <a:ext cx="1466890" cy="1466890"/>
      </dsp:txXfrm>
    </dsp:sp>
    <dsp:sp modelId="{57CE3F9C-0060-4CC3-BF7B-0AD5A9433668}">
      <dsp:nvSpPr>
        <dsp:cNvPr id="0" name=""/>
        <dsp:cNvSpPr/>
      </dsp:nvSpPr>
      <dsp:spPr>
        <a:xfrm rot="16200019">
          <a:off x="3697346" y="1414603"/>
          <a:ext cx="6509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09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A3801-F71E-4549-B486-D349897B621B}">
      <dsp:nvSpPr>
        <dsp:cNvPr id="0" name=""/>
        <dsp:cNvSpPr/>
      </dsp:nvSpPr>
      <dsp:spPr>
        <a:xfrm>
          <a:off x="3478227" y="0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Peanut (App)</a:t>
          </a:r>
          <a:endParaRPr lang="en-US" sz="2300" kern="1200" dirty="0"/>
        </a:p>
      </dsp:txBody>
      <dsp:txXfrm>
        <a:off x="3531395" y="53168"/>
        <a:ext cx="982816" cy="982816"/>
      </dsp:txXfrm>
    </dsp:sp>
    <dsp:sp modelId="{272E44E9-402B-4820-A0C8-0EAA5DCB774D}">
      <dsp:nvSpPr>
        <dsp:cNvPr id="0" name=""/>
        <dsp:cNvSpPr/>
      </dsp:nvSpPr>
      <dsp:spPr>
        <a:xfrm rot="2596922">
          <a:off x="4694069" y="3675018"/>
          <a:ext cx="10405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4056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99C3F-737D-4E43-A690-8E240ECD0EB0}">
      <dsp:nvSpPr>
        <dsp:cNvPr id="0" name=""/>
        <dsp:cNvSpPr/>
      </dsp:nvSpPr>
      <dsp:spPr>
        <a:xfrm>
          <a:off x="5593108" y="4000002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EWG Database</a:t>
          </a:r>
          <a:endParaRPr lang="en-US" sz="1800" kern="1200" dirty="0"/>
        </a:p>
      </dsp:txBody>
      <dsp:txXfrm>
        <a:off x="5646276" y="4053170"/>
        <a:ext cx="982816" cy="982816"/>
      </dsp:txXfrm>
    </dsp:sp>
    <dsp:sp modelId="{9DCC4A35-AA37-46C9-A61E-25FE9B67C46C}">
      <dsp:nvSpPr>
        <dsp:cNvPr id="0" name=""/>
        <dsp:cNvSpPr/>
      </dsp:nvSpPr>
      <dsp:spPr>
        <a:xfrm rot="5338965">
          <a:off x="3564004" y="3847352"/>
          <a:ext cx="9635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354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8FDF6-E8D6-4C9B-AC63-F52507139F48}">
      <dsp:nvSpPr>
        <dsp:cNvPr id="0" name=""/>
        <dsp:cNvSpPr/>
      </dsp:nvSpPr>
      <dsp:spPr>
        <a:xfrm>
          <a:off x="3519423" y="4329049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FDA Database</a:t>
          </a:r>
          <a:endParaRPr lang="en-US" sz="1800" kern="1200" dirty="0"/>
        </a:p>
      </dsp:txBody>
      <dsp:txXfrm>
        <a:off x="3572591" y="4382217"/>
        <a:ext cx="982816" cy="982816"/>
      </dsp:txXfrm>
    </dsp:sp>
    <dsp:sp modelId="{C487F6CD-A9BE-4708-A580-CE15D90EA401}">
      <dsp:nvSpPr>
        <dsp:cNvPr id="0" name=""/>
        <dsp:cNvSpPr/>
      </dsp:nvSpPr>
      <dsp:spPr>
        <a:xfrm rot="8162440">
          <a:off x="2364153" y="3678044"/>
          <a:ext cx="9836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362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C15D0-B385-458B-BC66-30D7C778FDB8}">
      <dsp:nvSpPr>
        <dsp:cNvPr id="0" name=""/>
        <dsp:cNvSpPr/>
      </dsp:nvSpPr>
      <dsp:spPr>
        <a:xfrm>
          <a:off x="1412791" y="4000004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Hip2Save Database</a:t>
          </a:r>
          <a:endParaRPr lang="en-US" sz="1800" kern="1200" dirty="0"/>
        </a:p>
      </dsp:txBody>
      <dsp:txXfrm>
        <a:off x="1465959" y="4053172"/>
        <a:ext cx="982816" cy="982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1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5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4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7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1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7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9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5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5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F3283-9D08-4159-B09F-2D96811FA9C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4FE74-D273-4898-BE60-DC558F50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0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083446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31956" y="1441622"/>
            <a:ext cx="11532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Customer &amp; Product Info moves to and from Peanut and application server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6944497" y="2529016"/>
            <a:ext cx="14745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Application server queries external databases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476367" y="4003589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Coupon data is sent to application server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6046573" y="4366054"/>
            <a:ext cx="1363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Product information is sent to application server from these two databases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571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Arren Soroko</dc:creator>
  <cp:lastModifiedBy>Arren Soroko</cp:lastModifiedBy>
  <cp:revision>2</cp:revision>
  <dcterms:created xsi:type="dcterms:W3CDTF">2015-05-02T01:03:34Z</dcterms:created>
  <dcterms:modified xsi:type="dcterms:W3CDTF">2015-05-02T01:08:09Z</dcterms:modified>
</cp:coreProperties>
</file>