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8" r:id="rId4"/>
    <p:sldId id="257" r:id="rId5"/>
    <p:sldId id="264" r:id="rId6"/>
    <p:sldId id="268" r:id="rId7"/>
    <p:sldId id="265" r:id="rId8"/>
    <p:sldId id="275" r:id="rId9"/>
    <p:sldId id="263" r:id="rId10"/>
    <p:sldId id="269" r:id="rId11"/>
    <p:sldId id="270" r:id="rId12"/>
    <p:sldId id="259" r:id="rId13"/>
    <p:sldId id="271" r:id="rId14"/>
    <p:sldId id="27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 Dempsey Farrow" initials="JDF" lastIdx="2" clrIdx="0">
    <p:extLst>
      <p:ext uri="{19B8F6BF-5375-455C-9EA6-DF929625EA0E}">
        <p15:presenceInfo xmlns:p15="http://schemas.microsoft.com/office/powerpoint/2012/main" userId="Jack Dempsey Farro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9T16:24:07.349" idx="1">
    <p:pos x="10" y="10"/>
    <p:text>Orkin+Angie's List+Amazon+Uber</p:text>
    <p:extLst>
      <p:ext uri="{C676402C-5697-4E1C-873F-D02D1690AC5C}">
        <p15:threadingInfo xmlns:p15="http://schemas.microsoft.com/office/powerpoint/2012/main" timeZoneBias="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EC064-5EFC-44A5-B75C-A70DBF4DA1B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85C3260-95BB-4AC3-BC2D-E97D4B73BEF1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.</a:t>
          </a:r>
          <a:endParaRPr lang="en-US" dirty="0">
            <a:solidFill>
              <a:srgbClr val="FFFF00"/>
            </a:solidFill>
          </a:endParaRPr>
        </a:p>
      </dgm:t>
    </dgm:pt>
    <dgm:pt modelId="{E4F70945-621C-48A5-B3F3-A751BD5AAED2}" type="parTrans" cxnId="{6D7DEDD2-F0E0-4813-BF68-4AC1763EB595}">
      <dgm:prSet/>
      <dgm:spPr/>
      <dgm:t>
        <a:bodyPr/>
        <a:lstStyle/>
        <a:p>
          <a:endParaRPr lang="en-US"/>
        </a:p>
      </dgm:t>
    </dgm:pt>
    <dgm:pt modelId="{FDFA3AD6-A77B-42A8-8BD7-995F819E8259}" type="sibTrans" cxnId="{6D7DEDD2-F0E0-4813-BF68-4AC1763EB595}">
      <dgm:prSet/>
      <dgm:spPr>
        <a:solidFill>
          <a:srgbClr val="FFFF00"/>
        </a:solidFill>
        <a:ln>
          <a:noFill/>
        </a:ln>
      </dgm:spPr>
      <dgm:t>
        <a:bodyPr/>
        <a:lstStyle/>
        <a:p>
          <a:endParaRPr lang="en-US"/>
        </a:p>
      </dgm:t>
    </dgm:pt>
    <dgm:pt modelId="{BB47647A-325E-4E6A-BE32-3F752720BE3E}">
      <dgm:prSet phldrT="[Text]" custT="1"/>
      <dgm:spPr/>
      <dgm:t>
        <a:bodyPr/>
        <a:lstStyle/>
        <a:p>
          <a:r>
            <a:rPr lang="en-US" sz="2800" b="1" dirty="0" smtClean="0"/>
            <a:t> Are Too Slow</a:t>
          </a:r>
          <a:endParaRPr lang="en-US" sz="2800" b="1" dirty="0"/>
        </a:p>
      </dgm:t>
    </dgm:pt>
    <dgm:pt modelId="{9F8B9AD8-7657-4667-885D-8569E00F0C4F}" type="parTrans" cxnId="{07119F68-AC15-4FF2-BA94-B825F39AAC36}">
      <dgm:prSet/>
      <dgm:spPr/>
      <dgm:t>
        <a:bodyPr/>
        <a:lstStyle/>
        <a:p>
          <a:endParaRPr lang="en-US"/>
        </a:p>
      </dgm:t>
    </dgm:pt>
    <dgm:pt modelId="{CB3D8A48-D480-485E-A1C2-D1995C41209A}" type="sibTrans" cxnId="{07119F68-AC15-4FF2-BA94-B825F39AAC36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ED483AEB-97CE-40B9-AD02-DD14F2C5160D}">
      <dgm:prSet phldrT="[Text]" custT="1"/>
      <dgm:spPr/>
      <dgm:t>
        <a:bodyPr/>
        <a:lstStyle/>
        <a:p>
          <a:r>
            <a:rPr lang="en-US" sz="2800" b="1" dirty="0" smtClean="0"/>
            <a:t>Don’t Sell to DIY-ers </a:t>
          </a:r>
          <a:endParaRPr lang="en-US" sz="2800" b="1" dirty="0"/>
        </a:p>
      </dgm:t>
    </dgm:pt>
    <dgm:pt modelId="{5643558D-D810-4821-85C4-E1F95781FF47}" type="parTrans" cxnId="{EE527B07-0882-487D-86C7-FD8754DD88CB}">
      <dgm:prSet/>
      <dgm:spPr/>
      <dgm:t>
        <a:bodyPr/>
        <a:lstStyle/>
        <a:p>
          <a:endParaRPr lang="en-US"/>
        </a:p>
      </dgm:t>
    </dgm:pt>
    <dgm:pt modelId="{12E74BC6-92AB-4C7C-946A-30E323B1D664}" type="sibTrans" cxnId="{EE527B07-0882-487D-86C7-FD8754DD88CB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661DB8A-4137-4485-AEB9-391C002020EF}">
      <dgm:prSet phldrT="[Text]" custT="1"/>
      <dgm:spPr/>
      <dgm:t>
        <a:bodyPr/>
        <a:lstStyle/>
        <a:p>
          <a:r>
            <a:rPr lang="en-US" sz="2800" b="1" dirty="0" smtClean="0"/>
            <a:t>Have Limited Reach</a:t>
          </a:r>
          <a:endParaRPr lang="en-US" sz="2800" b="1" dirty="0"/>
        </a:p>
      </dgm:t>
    </dgm:pt>
    <dgm:pt modelId="{0B912BD3-A08F-47D6-B1F0-B06B444706F7}" type="parTrans" cxnId="{FEEA4109-1E03-4F82-B1AF-171525796898}">
      <dgm:prSet/>
      <dgm:spPr/>
      <dgm:t>
        <a:bodyPr/>
        <a:lstStyle/>
        <a:p>
          <a:endParaRPr lang="en-US"/>
        </a:p>
      </dgm:t>
    </dgm:pt>
    <dgm:pt modelId="{31FE9B5E-6ABC-46DA-8985-8900B3EB8F47}" type="sibTrans" cxnId="{FEEA4109-1E03-4F82-B1AF-17152579689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3F8744A8-0FD3-4B64-88A2-EAC74D3487AD}">
      <dgm:prSet phldrT="[Text]" custT="1"/>
      <dgm:spPr/>
      <dgm:t>
        <a:bodyPr/>
        <a:lstStyle/>
        <a:p>
          <a:r>
            <a:rPr lang="en-US" sz="2800" b="1" dirty="0" smtClean="0"/>
            <a:t>Are Hard To Find</a:t>
          </a:r>
          <a:endParaRPr lang="en-US" sz="2800" b="1" dirty="0"/>
        </a:p>
      </dgm:t>
    </dgm:pt>
    <dgm:pt modelId="{5BDB3304-FE97-494D-AEDE-C32AA8516C34}" type="parTrans" cxnId="{FE8B401C-A68C-4FDC-AB36-FF28EF925F66}">
      <dgm:prSet/>
      <dgm:spPr/>
      <dgm:t>
        <a:bodyPr/>
        <a:lstStyle/>
        <a:p>
          <a:endParaRPr lang="en-US"/>
        </a:p>
      </dgm:t>
    </dgm:pt>
    <dgm:pt modelId="{4A6CEFC2-329E-4368-9394-A661576DB120}" type="sibTrans" cxnId="{FE8B401C-A68C-4FDC-AB36-FF28EF925F66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8D8FB14E-D97C-4BFF-96BE-E4DD9DB3D540}" type="pres">
      <dgm:prSet presAssocID="{123EC064-5EFC-44A5-B75C-A70DBF4DA1B0}" presName="Name0" presStyleCnt="0">
        <dgm:presLayoutVars>
          <dgm:chMax val="7"/>
          <dgm:chPref val="7"/>
          <dgm:dir/>
        </dgm:presLayoutVars>
      </dgm:prSet>
      <dgm:spPr/>
    </dgm:pt>
    <dgm:pt modelId="{BB739B58-DEB3-4B21-9AE4-DB7B348CF211}" type="pres">
      <dgm:prSet presAssocID="{123EC064-5EFC-44A5-B75C-A70DBF4DA1B0}" presName="Name1" presStyleCnt="0"/>
      <dgm:spPr/>
    </dgm:pt>
    <dgm:pt modelId="{3E0AA704-E784-42CC-97C9-1792565D9C34}" type="pres">
      <dgm:prSet presAssocID="{FDFA3AD6-A77B-42A8-8BD7-995F819E8259}" presName="picture_1" presStyleCnt="0"/>
      <dgm:spPr/>
    </dgm:pt>
    <dgm:pt modelId="{AB9FAED7-99A6-4DDB-9AF2-FAEC76300BE7}" type="pres">
      <dgm:prSet presAssocID="{FDFA3AD6-A77B-42A8-8BD7-995F819E8259}" presName="pictureRepeatNode" presStyleLbl="alignImgPlace1" presStyleIdx="0" presStyleCnt="5" custLinFactNeighborX="11181" custLinFactNeighborY="1720"/>
      <dgm:spPr/>
      <dgm:t>
        <a:bodyPr/>
        <a:lstStyle/>
        <a:p>
          <a:endParaRPr lang="en-US"/>
        </a:p>
      </dgm:t>
    </dgm:pt>
    <dgm:pt modelId="{20292857-BB87-48B8-9B54-5CFFE15BAD72}" type="pres">
      <dgm:prSet presAssocID="{785C3260-95BB-4AC3-BC2D-E97D4B73BEF1}" presName="text_1" presStyleLbl="node1" presStyleIdx="0" presStyleCnt="0" custLinFactNeighborX="17470" custLinFactNeighborY="5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84BCC-2392-4D6F-979A-294E249E6081}" type="pres">
      <dgm:prSet presAssocID="{4A6CEFC2-329E-4368-9394-A661576DB120}" presName="picture_2" presStyleCnt="0"/>
      <dgm:spPr/>
    </dgm:pt>
    <dgm:pt modelId="{D1E2954A-8DDB-4C7C-826E-B36314820DD4}" type="pres">
      <dgm:prSet presAssocID="{4A6CEFC2-329E-4368-9394-A661576DB120}" presName="pictureRepeatNode" presStyleLbl="alignImgPlace1" presStyleIdx="1" presStyleCnt="5" custLinFactNeighborX="50822" custLinFactNeighborY="23751"/>
      <dgm:spPr/>
      <dgm:t>
        <a:bodyPr/>
        <a:lstStyle/>
        <a:p>
          <a:endParaRPr lang="en-US"/>
        </a:p>
      </dgm:t>
    </dgm:pt>
    <dgm:pt modelId="{C6B6F508-BE48-402C-9AC0-5C6124EC4222}" type="pres">
      <dgm:prSet presAssocID="{3F8744A8-0FD3-4B64-88A2-EAC74D3487AD}" presName="line_2" presStyleLbl="parChTrans1D1" presStyleIdx="0" presStyleCnt="4" custLinFactY="100000" custLinFactNeighborX="11351" custLinFactNeighborY="111667"/>
      <dgm:spPr>
        <a:ln>
          <a:solidFill>
            <a:srgbClr val="FFFF00"/>
          </a:solidFill>
        </a:ln>
      </dgm:spPr>
    </dgm:pt>
    <dgm:pt modelId="{663CA572-AE84-4E6A-AADD-54A3462D8ECD}" type="pres">
      <dgm:prSet presAssocID="{3F8744A8-0FD3-4B64-88A2-EAC74D3487AD}" presName="textparent_2" presStyleLbl="node1" presStyleIdx="0" presStyleCnt="0"/>
      <dgm:spPr/>
    </dgm:pt>
    <dgm:pt modelId="{B1A9C31B-825D-489D-89A3-A857DFF0F60E}" type="pres">
      <dgm:prSet presAssocID="{3F8744A8-0FD3-4B64-88A2-EAC74D3487AD}" presName="text_2" presStyleLbl="revTx" presStyleIdx="0" presStyleCnt="4" custScaleX="191411" custLinFactNeighborX="38094" custLinFactNeighborY="2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EDB0C-8B39-40EF-8B90-A92EEB6CD8BB}" type="pres">
      <dgm:prSet presAssocID="{CB3D8A48-D480-485E-A1C2-D1995C41209A}" presName="picture_3" presStyleCnt="0"/>
      <dgm:spPr/>
    </dgm:pt>
    <dgm:pt modelId="{2DA0B48D-D567-4F94-ABF6-8CA523C35FB8}" type="pres">
      <dgm:prSet presAssocID="{CB3D8A48-D480-485E-A1C2-D1995C41209A}" presName="pictureRepeatNode" presStyleLbl="alignImgPlace1" presStyleIdx="2" presStyleCnt="5" custLinFactNeighborX="50822" custLinFactNeighborY="7819"/>
      <dgm:spPr/>
      <dgm:t>
        <a:bodyPr/>
        <a:lstStyle/>
        <a:p>
          <a:endParaRPr lang="en-US"/>
        </a:p>
      </dgm:t>
    </dgm:pt>
    <dgm:pt modelId="{3F10D1BA-42E8-48AC-943E-360D3D684AD6}" type="pres">
      <dgm:prSet presAssocID="{BB47647A-325E-4E6A-BE32-3F752720BE3E}" presName="line_3" presStyleLbl="parChTrans1D1" presStyleIdx="1" presStyleCnt="4" custLinFactY="100000" custLinFactNeighborX="13635" custLinFactNeighborY="111667"/>
      <dgm:spPr>
        <a:ln>
          <a:solidFill>
            <a:srgbClr val="FFFF00"/>
          </a:solidFill>
        </a:ln>
      </dgm:spPr>
    </dgm:pt>
    <dgm:pt modelId="{6E677BB6-3950-4252-9102-A78130815FA7}" type="pres">
      <dgm:prSet presAssocID="{BB47647A-325E-4E6A-BE32-3F752720BE3E}" presName="textparent_3" presStyleLbl="node1" presStyleIdx="0" presStyleCnt="0"/>
      <dgm:spPr/>
    </dgm:pt>
    <dgm:pt modelId="{1FBD915E-EAC4-4D84-844A-CB4EC8583415}" type="pres">
      <dgm:prSet presAssocID="{BB47647A-325E-4E6A-BE32-3F752720BE3E}" presName="text_3" presStyleLbl="revTx" presStyleIdx="1" presStyleCnt="4" custScaleX="170375" custLinFactNeighborX="29900" custLinFactNeighborY="8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8310F-C692-4F13-95C1-331BFA8C5592}" type="pres">
      <dgm:prSet presAssocID="{12E74BC6-92AB-4C7C-946A-30E323B1D664}" presName="picture_4" presStyleCnt="0"/>
      <dgm:spPr/>
    </dgm:pt>
    <dgm:pt modelId="{581DA46E-40BC-41EC-B65F-70377FE4AD9C}" type="pres">
      <dgm:prSet presAssocID="{12E74BC6-92AB-4C7C-946A-30E323B1D664}" presName="pictureRepeatNode" presStyleLbl="alignImgPlace1" presStyleIdx="3" presStyleCnt="5" custLinFactNeighborX="50822" custLinFactNeighborY="7819"/>
      <dgm:spPr/>
      <dgm:t>
        <a:bodyPr/>
        <a:lstStyle/>
        <a:p>
          <a:endParaRPr lang="en-US"/>
        </a:p>
      </dgm:t>
    </dgm:pt>
    <dgm:pt modelId="{C8B77322-B8DC-4FFD-845A-51C96377358A}" type="pres">
      <dgm:prSet presAssocID="{ED483AEB-97CE-40B9-AD02-DD14F2C5160D}" presName="line_4" presStyleLbl="parChTrans1D1" presStyleIdx="2" presStyleCnt="4" custLinFactY="100000" custLinFactNeighborX="13635" custLinFactNeighborY="111667"/>
      <dgm:spPr>
        <a:ln>
          <a:solidFill>
            <a:srgbClr val="FFFF00"/>
          </a:solidFill>
        </a:ln>
      </dgm:spPr>
    </dgm:pt>
    <dgm:pt modelId="{B168B1F9-7E6F-4AE9-956E-7288951AFE62}" type="pres">
      <dgm:prSet presAssocID="{ED483AEB-97CE-40B9-AD02-DD14F2C5160D}" presName="textparent_4" presStyleLbl="node1" presStyleIdx="0" presStyleCnt="0"/>
      <dgm:spPr/>
    </dgm:pt>
    <dgm:pt modelId="{E0E9CE79-2EB9-4526-8E38-C0315B7DA33E}" type="pres">
      <dgm:prSet presAssocID="{ED483AEB-97CE-40B9-AD02-DD14F2C5160D}" presName="text_4" presStyleLbl="revTx" presStyleIdx="2" presStyleCnt="4" custScaleX="248731" custLinFactNeighborX="25009" custLinFactNeighborY="7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B6F04-BD92-421D-BFED-00DB8591EB6F}" type="pres">
      <dgm:prSet presAssocID="{31FE9B5E-6ABC-46DA-8985-8900B3EB8F47}" presName="picture_5" presStyleCnt="0"/>
      <dgm:spPr/>
    </dgm:pt>
    <dgm:pt modelId="{EBAA77F5-1CCD-48AB-8180-F87788DBC12F}" type="pres">
      <dgm:prSet presAssocID="{31FE9B5E-6ABC-46DA-8985-8900B3EB8F47}" presName="pictureRepeatNode" presStyleLbl="alignImgPlace1" presStyleIdx="4" presStyleCnt="5" custLinFactNeighborX="50822" custLinFactNeighborY="7819"/>
      <dgm:spPr/>
      <dgm:t>
        <a:bodyPr/>
        <a:lstStyle/>
        <a:p>
          <a:endParaRPr lang="en-US"/>
        </a:p>
      </dgm:t>
    </dgm:pt>
    <dgm:pt modelId="{EDA52064-20E7-43DA-9C19-AE9229076B70}" type="pres">
      <dgm:prSet presAssocID="{F661DB8A-4137-4485-AEB9-391C002020EF}" presName="line_5" presStyleLbl="parChTrans1D1" presStyleIdx="3" presStyleCnt="4" custLinFactY="100000" custLinFactNeighborX="11351" custLinFactNeighborY="111667"/>
      <dgm:spPr>
        <a:ln>
          <a:solidFill>
            <a:srgbClr val="FFFF00"/>
          </a:solidFill>
        </a:ln>
      </dgm:spPr>
    </dgm:pt>
    <dgm:pt modelId="{8B1B1D9B-5CB5-4DE2-A505-B8CC877C855B}" type="pres">
      <dgm:prSet presAssocID="{F661DB8A-4137-4485-AEB9-391C002020EF}" presName="textparent_5" presStyleLbl="node1" presStyleIdx="0" presStyleCnt="0"/>
      <dgm:spPr/>
    </dgm:pt>
    <dgm:pt modelId="{478FD339-56A8-4F77-9D02-E412E8E74283}" type="pres">
      <dgm:prSet presAssocID="{F661DB8A-4137-4485-AEB9-391C002020EF}" presName="text_5" presStyleLbl="revTx" presStyleIdx="3" presStyleCnt="4" custScaleX="113571" custLinFactNeighborX="31026" custLinFactNeighborY="7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E0823F-5329-492F-86F1-C55F3E3AF99D}" type="presOf" srcId="{12E74BC6-92AB-4C7C-946A-30E323B1D664}" destId="{581DA46E-40BC-41EC-B65F-70377FE4AD9C}" srcOrd="0" destOrd="0" presId="urn:microsoft.com/office/officeart/2008/layout/CircularPictureCallout"/>
    <dgm:cxn modelId="{04BD73C6-AE60-46B7-A156-EAA1FB14E01F}" type="presOf" srcId="{785C3260-95BB-4AC3-BC2D-E97D4B73BEF1}" destId="{20292857-BB87-48B8-9B54-5CFFE15BAD72}" srcOrd="0" destOrd="0" presId="urn:microsoft.com/office/officeart/2008/layout/CircularPictureCallout"/>
    <dgm:cxn modelId="{4DA94FBC-9F9E-4AEA-86CF-087EAF24CD27}" type="presOf" srcId="{ED483AEB-97CE-40B9-AD02-DD14F2C5160D}" destId="{E0E9CE79-2EB9-4526-8E38-C0315B7DA33E}" srcOrd="0" destOrd="0" presId="urn:microsoft.com/office/officeart/2008/layout/CircularPictureCallout"/>
    <dgm:cxn modelId="{44801DE2-8963-4CDD-8FF0-5A069E8BCF69}" type="presOf" srcId="{BB47647A-325E-4E6A-BE32-3F752720BE3E}" destId="{1FBD915E-EAC4-4D84-844A-CB4EC8583415}" srcOrd="0" destOrd="0" presId="urn:microsoft.com/office/officeart/2008/layout/CircularPictureCallout"/>
    <dgm:cxn modelId="{DEC5DAB9-C272-4859-A70F-2150C591A9F4}" type="presOf" srcId="{FDFA3AD6-A77B-42A8-8BD7-995F819E8259}" destId="{AB9FAED7-99A6-4DDB-9AF2-FAEC76300BE7}" srcOrd="0" destOrd="0" presId="urn:microsoft.com/office/officeart/2008/layout/CircularPictureCallout"/>
    <dgm:cxn modelId="{6D7DEDD2-F0E0-4813-BF68-4AC1763EB595}" srcId="{123EC064-5EFC-44A5-B75C-A70DBF4DA1B0}" destId="{785C3260-95BB-4AC3-BC2D-E97D4B73BEF1}" srcOrd="0" destOrd="0" parTransId="{E4F70945-621C-48A5-B3F3-A751BD5AAED2}" sibTransId="{FDFA3AD6-A77B-42A8-8BD7-995F819E8259}"/>
    <dgm:cxn modelId="{AC40D865-D6FC-4C61-9BDE-3D2DCD7915D8}" type="presOf" srcId="{4A6CEFC2-329E-4368-9394-A661576DB120}" destId="{D1E2954A-8DDB-4C7C-826E-B36314820DD4}" srcOrd="0" destOrd="0" presId="urn:microsoft.com/office/officeart/2008/layout/CircularPictureCallout"/>
    <dgm:cxn modelId="{07119F68-AC15-4FF2-BA94-B825F39AAC36}" srcId="{123EC064-5EFC-44A5-B75C-A70DBF4DA1B0}" destId="{BB47647A-325E-4E6A-BE32-3F752720BE3E}" srcOrd="2" destOrd="0" parTransId="{9F8B9AD8-7657-4667-885D-8569E00F0C4F}" sibTransId="{CB3D8A48-D480-485E-A1C2-D1995C41209A}"/>
    <dgm:cxn modelId="{FE8B401C-A68C-4FDC-AB36-FF28EF925F66}" srcId="{123EC064-5EFC-44A5-B75C-A70DBF4DA1B0}" destId="{3F8744A8-0FD3-4B64-88A2-EAC74D3487AD}" srcOrd="1" destOrd="0" parTransId="{5BDB3304-FE97-494D-AEDE-C32AA8516C34}" sibTransId="{4A6CEFC2-329E-4368-9394-A661576DB120}"/>
    <dgm:cxn modelId="{D89E6D00-F229-4E8E-B0CE-187D4632B5F4}" type="presOf" srcId="{CB3D8A48-D480-485E-A1C2-D1995C41209A}" destId="{2DA0B48D-D567-4F94-ABF6-8CA523C35FB8}" srcOrd="0" destOrd="0" presId="urn:microsoft.com/office/officeart/2008/layout/CircularPictureCallout"/>
    <dgm:cxn modelId="{FEEA4109-1E03-4F82-B1AF-171525796898}" srcId="{123EC064-5EFC-44A5-B75C-A70DBF4DA1B0}" destId="{F661DB8A-4137-4485-AEB9-391C002020EF}" srcOrd="4" destOrd="0" parTransId="{0B912BD3-A08F-47D6-B1F0-B06B444706F7}" sibTransId="{31FE9B5E-6ABC-46DA-8985-8900B3EB8F47}"/>
    <dgm:cxn modelId="{ADF7C0FD-579A-43F7-9024-BB09F54BCA55}" type="presOf" srcId="{31FE9B5E-6ABC-46DA-8985-8900B3EB8F47}" destId="{EBAA77F5-1CCD-48AB-8180-F87788DBC12F}" srcOrd="0" destOrd="0" presId="urn:microsoft.com/office/officeart/2008/layout/CircularPictureCallout"/>
    <dgm:cxn modelId="{EE527B07-0882-487D-86C7-FD8754DD88CB}" srcId="{123EC064-5EFC-44A5-B75C-A70DBF4DA1B0}" destId="{ED483AEB-97CE-40B9-AD02-DD14F2C5160D}" srcOrd="3" destOrd="0" parTransId="{5643558D-D810-4821-85C4-E1F95781FF47}" sibTransId="{12E74BC6-92AB-4C7C-946A-30E323B1D664}"/>
    <dgm:cxn modelId="{2E5A91A7-619D-40FE-9E4F-07693EC08C22}" type="presOf" srcId="{F661DB8A-4137-4485-AEB9-391C002020EF}" destId="{478FD339-56A8-4F77-9D02-E412E8E74283}" srcOrd="0" destOrd="0" presId="urn:microsoft.com/office/officeart/2008/layout/CircularPictureCallout"/>
    <dgm:cxn modelId="{91B4C336-0CD9-4567-9326-58818B3734F4}" type="presOf" srcId="{123EC064-5EFC-44A5-B75C-A70DBF4DA1B0}" destId="{8D8FB14E-D97C-4BFF-96BE-E4DD9DB3D540}" srcOrd="0" destOrd="0" presId="urn:microsoft.com/office/officeart/2008/layout/CircularPictureCallout"/>
    <dgm:cxn modelId="{1E9DFB71-04C2-4875-A774-45CA5FA2F7A4}" type="presOf" srcId="{3F8744A8-0FD3-4B64-88A2-EAC74D3487AD}" destId="{B1A9C31B-825D-489D-89A3-A857DFF0F60E}" srcOrd="0" destOrd="0" presId="urn:microsoft.com/office/officeart/2008/layout/CircularPictureCallout"/>
    <dgm:cxn modelId="{D2414050-D795-450A-A5D0-8ACAA73A234C}" type="presParOf" srcId="{8D8FB14E-D97C-4BFF-96BE-E4DD9DB3D540}" destId="{BB739B58-DEB3-4B21-9AE4-DB7B348CF211}" srcOrd="0" destOrd="0" presId="urn:microsoft.com/office/officeart/2008/layout/CircularPictureCallout"/>
    <dgm:cxn modelId="{564B6BDD-1B99-4A38-AB42-E64ED67EB46B}" type="presParOf" srcId="{BB739B58-DEB3-4B21-9AE4-DB7B348CF211}" destId="{3E0AA704-E784-42CC-97C9-1792565D9C34}" srcOrd="0" destOrd="0" presId="urn:microsoft.com/office/officeart/2008/layout/CircularPictureCallout"/>
    <dgm:cxn modelId="{ED75B927-03C5-4677-B039-184F22C7050E}" type="presParOf" srcId="{3E0AA704-E784-42CC-97C9-1792565D9C34}" destId="{AB9FAED7-99A6-4DDB-9AF2-FAEC76300BE7}" srcOrd="0" destOrd="0" presId="urn:microsoft.com/office/officeart/2008/layout/CircularPictureCallout"/>
    <dgm:cxn modelId="{1B19B05C-65D8-4EE0-9301-B0B726728584}" type="presParOf" srcId="{BB739B58-DEB3-4B21-9AE4-DB7B348CF211}" destId="{20292857-BB87-48B8-9B54-5CFFE15BAD72}" srcOrd="1" destOrd="0" presId="urn:microsoft.com/office/officeart/2008/layout/CircularPictureCallout"/>
    <dgm:cxn modelId="{A6648BA5-742F-4BB7-B87F-26EC78B29089}" type="presParOf" srcId="{BB739B58-DEB3-4B21-9AE4-DB7B348CF211}" destId="{B3C84BCC-2392-4D6F-979A-294E249E6081}" srcOrd="2" destOrd="0" presId="urn:microsoft.com/office/officeart/2008/layout/CircularPictureCallout"/>
    <dgm:cxn modelId="{FA1FC8F0-A518-4365-9911-AAAA3A3AB129}" type="presParOf" srcId="{B3C84BCC-2392-4D6F-979A-294E249E6081}" destId="{D1E2954A-8DDB-4C7C-826E-B36314820DD4}" srcOrd="0" destOrd="0" presId="urn:microsoft.com/office/officeart/2008/layout/CircularPictureCallout"/>
    <dgm:cxn modelId="{2EFBB7F2-92D4-471D-BE28-A1A6257A6DAB}" type="presParOf" srcId="{BB739B58-DEB3-4B21-9AE4-DB7B348CF211}" destId="{C6B6F508-BE48-402C-9AC0-5C6124EC4222}" srcOrd="3" destOrd="0" presId="urn:microsoft.com/office/officeart/2008/layout/CircularPictureCallout"/>
    <dgm:cxn modelId="{CBB3D524-8CA5-432C-ADEF-4B4CCE90358D}" type="presParOf" srcId="{BB739B58-DEB3-4B21-9AE4-DB7B348CF211}" destId="{663CA572-AE84-4E6A-AADD-54A3462D8ECD}" srcOrd="4" destOrd="0" presId="urn:microsoft.com/office/officeart/2008/layout/CircularPictureCallout"/>
    <dgm:cxn modelId="{DFC5F73A-566B-47EA-88BC-15CE9C17C984}" type="presParOf" srcId="{663CA572-AE84-4E6A-AADD-54A3462D8ECD}" destId="{B1A9C31B-825D-489D-89A3-A857DFF0F60E}" srcOrd="0" destOrd="0" presId="urn:microsoft.com/office/officeart/2008/layout/CircularPictureCallout"/>
    <dgm:cxn modelId="{C3C67197-A219-4EB2-9CEA-DE1EB7265C27}" type="presParOf" srcId="{BB739B58-DEB3-4B21-9AE4-DB7B348CF211}" destId="{085EDB0C-8B39-40EF-8B90-A92EEB6CD8BB}" srcOrd="5" destOrd="0" presId="urn:microsoft.com/office/officeart/2008/layout/CircularPictureCallout"/>
    <dgm:cxn modelId="{FC8C35B3-B295-4FFB-983E-01367C843290}" type="presParOf" srcId="{085EDB0C-8B39-40EF-8B90-A92EEB6CD8BB}" destId="{2DA0B48D-D567-4F94-ABF6-8CA523C35FB8}" srcOrd="0" destOrd="0" presId="urn:microsoft.com/office/officeart/2008/layout/CircularPictureCallout"/>
    <dgm:cxn modelId="{54A437CE-908F-44FC-95CD-0AAF39D5B3D5}" type="presParOf" srcId="{BB739B58-DEB3-4B21-9AE4-DB7B348CF211}" destId="{3F10D1BA-42E8-48AC-943E-360D3D684AD6}" srcOrd="6" destOrd="0" presId="urn:microsoft.com/office/officeart/2008/layout/CircularPictureCallout"/>
    <dgm:cxn modelId="{3B1AB8BA-78FD-41DD-834A-7F20F5738D60}" type="presParOf" srcId="{BB739B58-DEB3-4B21-9AE4-DB7B348CF211}" destId="{6E677BB6-3950-4252-9102-A78130815FA7}" srcOrd="7" destOrd="0" presId="urn:microsoft.com/office/officeart/2008/layout/CircularPictureCallout"/>
    <dgm:cxn modelId="{CA4C81D5-F4F6-47A2-9254-F6C4B08DDB8B}" type="presParOf" srcId="{6E677BB6-3950-4252-9102-A78130815FA7}" destId="{1FBD915E-EAC4-4D84-844A-CB4EC8583415}" srcOrd="0" destOrd="0" presId="urn:microsoft.com/office/officeart/2008/layout/CircularPictureCallout"/>
    <dgm:cxn modelId="{F262A402-7174-4FAE-BE19-84063AA49F49}" type="presParOf" srcId="{BB739B58-DEB3-4B21-9AE4-DB7B348CF211}" destId="{16F8310F-C692-4F13-95C1-331BFA8C5592}" srcOrd="8" destOrd="0" presId="urn:microsoft.com/office/officeart/2008/layout/CircularPictureCallout"/>
    <dgm:cxn modelId="{CAA12C1C-F413-44B4-B1A9-53B16E4DE24A}" type="presParOf" srcId="{16F8310F-C692-4F13-95C1-331BFA8C5592}" destId="{581DA46E-40BC-41EC-B65F-70377FE4AD9C}" srcOrd="0" destOrd="0" presId="urn:microsoft.com/office/officeart/2008/layout/CircularPictureCallout"/>
    <dgm:cxn modelId="{D4EE5D49-4F98-406B-8C65-8D7B5ADC7E9D}" type="presParOf" srcId="{BB739B58-DEB3-4B21-9AE4-DB7B348CF211}" destId="{C8B77322-B8DC-4FFD-845A-51C96377358A}" srcOrd="9" destOrd="0" presId="urn:microsoft.com/office/officeart/2008/layout/CircularPictureCallout"/>
    <dgm:cxn modelId="{D2C0AFC7-E180-4BE4-B098-2FB10639A2A8}" type="presParOf" srcId="{BB739B58-DEB3-4B21-9AE4-DB7B348CF211}" destId="{B168B1F9-7E6F-4AE9-956E-7288951AFE62}" srcOrd="10" destOrd="0" presId="urn:microsoft.com/office/officeart/2008/layout/CircularPictureCallout"/>
    <dgm:cxn modelId="{B24CA684-DFDD-4BFF-8D2C-EECA93C3BC50}" type="presParOf" srcId="{B168B1F9-7E6F-4AE9-956E-7288951AFE62}" destId="{E0E9CE79-2EB9-4526-8E38-C0315B7DA33E}" srcOrd="0" destOrd="0" presId="urn:microsoft.com/office/officeart/2008/layout/CircularPictureCallout"/>
    <dgm:cxn modelId="{7102DE01-19B1-4ACB-B6A2-2FC6D9C8F815}" type="presParOf" srcId="{BB739B58-DEB3-4B21-9AE4-DB7B348CF211}" destId="{BE6B6F04-BD92-421D-BFED-00DB8591EB6F}" srcOrd="11" destOrd="0" presId="urn:microsoft.com/office/officeart/2008/layout/CircularPictureCallout"/>
    <dgm:cxn modelId="{1BC97FC1-816B-4AB7-925A-2B90520E0632}" type="presParOf" srcId="{BE6B6F04-BD92-421D-BFED-00DB8591EB6F}" destId="{EBAA77F5-1CCD-48AB-8180-F87788DBC12F}" srcOrd="0" destOrd="0" presId="urn:microsoft.com/office/officeart/2008/layout/CircularPictureCallout"/>
    <dgm:cxn modelId="{BFB1D883-CAD5-4A99-86A2-8A8D5672CA23}" type="presParOf" srcId="{BB739B58-DEB3-4B21-9AE4-DB7B348CF211}" destId="{EDA52064-20E7-43DA-9C19-AE9229076B70}" srcOrd="12" destOrd="0" presId="urn:microsoft.com/office/officeart/2008/layout/CircularPictureCallout"/>
    <dgm:cxn modelId="{6980AD0A-DD72-4830-8CED-1203B631156A}" type="presParOf" srcId="{BB739B58-DEB3-4B21-9AE4-DB7B348CF211}" destId="{8B1B1D9B-5CB5-4DE2-A505-B8CC877C855B}" srcOrd="13" destOrd="0" presId="urn:microsoft.com/office/officeart/2008/layout/CircularPictureCallout"/>
    <dgm:cxn modelId="{A673D531-F6F7-415A-928B-A56EF2F98D04}" type="presParOf" srcId="{8B1B1D9B-5CB5-4DE2-A505-B8CC877C855B}" destId="{478FD339-56A8-4F77-9D02-E412E8E7428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E1FC18-10DC-4298-A764-2FED07CD0AB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A984F-1418-463D-BB3A-7CDF15D4016D}">
      <dgm:prSet phldrT="[Text]" custT="1"/>
      <dgm:spPr>
        <a:ln>
          <a:noFill/>
        </a:ln>
      </dgm:spPr>
      <dgm:t>
        <a:bodyPr/>
        <a:lstStyle/>
        <a:p>
          <a:r>
            <a:rPr lang="en-US" sz="3400" b="1" dirty="0" smtClean="0"/>
            <a:t>PESTY REVENUE</a:t>
          </a:r>
          <a:endParaRPr lang="en-US" sz="3400" b="1" dirty="0"/>
        </a:p>
      </dgm:t>
    </dgm:pt>
    <dgm:pt modelId="{D77CB9D9-FA52-4B11-BB6C-9989224AAC96}" type="parTrans" cxnId="{2D6E1BB2-03C3-49B8-AE5C-46C5F83EA8A0}">
      <dgm:prSet/>
      <dgm:spPr/>
      <dgm:t>
        <a:bodyPr/>
        <a:lstStyle/>
        <a:p>
          <a:endParaRPr lang="en-US"/>
        </a:p>
      </dgm:t>
    </dgm:pt>
    <dgm:pt modelId="{7EB26C97-1669-4E80-A9D8-4CD71057CCC1}" type="sibTrans" cxnId="{2D6E1BB2-03C3-49B8-AE5C-46C5F83EA8A0}">
      <dgm:prSet/>
      <dgm:spPr>
        <a:solidFill>
          <a:schemeClr val="accent1"/>
        </a:solidFill>
        <a:ln w="9525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6986230D-A291-46A5-971F-06ED8345B0C4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Remote Diagnosis Fees</a:t>
          </a:r>
          <a:endParaRPr lang="en-US" b="1" dirty="0"/>
        </a:p>
      </dgm:t>
    </dgm:pt>
    <dgm:pt modelId="{1339D78E-2B98-4290-8E95-356BD9D52685}" type="parTrans" cxnId="{3D0BDC27-EE3B-42E7-A18E-7FD11F30F3BB}">
      <dgm:prSet/>
      <dgm:spPr/>
      <dgm:t>
        <a:bodyPr/>
        <a:lstStyle/>
        <a:p>
          <a:endParaRPr lang="en-US"/>
        </a:p>
      </dgm:t>
    </dgm:pt>
    <dgm:pt modelId="{66CAA6D5-5A05-43CB-AE9C-F24B6BA1466B}" type="sibTrans" cxnId="{3D0BDC27-EE3B-42E7-A18E-7FD11F30F3BB}">
      <dgm:prSet/>
      <dgm:spPr>
        <a:solidFill>
          <a:schemeClr val="accent1"/>
        </a:solidFill>
        <a:ln w="9525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89DFD26B-4E54-4584-88A5-797BDBFCA428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Amazon Affiliate Revenues</a:t>
          </a:r>
          <a:endParaRPr lang="en-US" b="1" dirty="0"/>
        </a:p>
      </dgm:t>
    </dgm:pt>
    <dgm:pt modelId="{D42F9C91-1CA2-43B2-91E3-BD27D63E57A3}" type="parTrans" cxnId="{CE6FB95F-829B-4705-A070-704F17A45BD2}">
      <dgm:prSet/>
      <dgm:spPr/>
      <dgm:t>
        <a:bodyPr/>
        <a:lstStyle/>
        <a:p>
          <a:endParaRPr lang="en-US"/>
        </a:p>
      </dgm:t>
    </dgm:pt>
    <dgm:pt modelId="{5EB9FC34-90B8-4882-856C-D48355F8A7E1}" type="sibTrans" cxnId="{CE6FB95F-829B-4705-A070-704F17A45BD2}">
      <dgm:prSet/>
      <dgm:spPr>
        <a:solidFill>
          <a:schemeClr val="accent1"/>
        </a:solidFill>
        <a:ln w="9525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AECE4CCE-F489-4EE4-8C2E-A5CE7BCC1DC9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Customer Memberships</a:t>
          </a:r>
        </a:p>
      </dgm:t>
    </dgm:pt>
    <dgm:pt modelId="{184E81C1-2FC1-48AA-BEAE-1368A52F7A9D}" type="parTrans" cxnId="{0758D347-8F58-462D-A61E-9B59A5FFE44D}">
      <dgm:prSet/>
      <dgm:spPr/>
      <dgm:t>
        <a:bodyPr/>
        <a:lstStyle/>
        <a:p>
          <a:endParaRPr lang="en-US"/>
        </a:p>
      </dgm:t>
    </dgm:pt>
    <dgm:pt modelId="{70F9F6E2-C86D-4D3F-B04E-2E3C931A76A3}" type="sibTrans" cxnId="{0758D347-8F58-462D-A61E-9B59A5FFE44D}">
      <dgm:prSet/>
      <dgm:spPr/>
      <dgm:t>
        <a:bodyPr/>
        <a:lstStyle/>
        <a:p>
          <a:endParaRPr lang="en-US"/>
        </a:p>
      </dgm:t>
    </dgm:pt>
    <dgm:pt modelId="{DCD07A01-2BCE-4CF5-B2AE-1F2F6356A0BE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Extermination Contract Commissions</a:t>
          </a:r>
          <a:endParaRPr lang="en-US" b="1" dirty="0"/>
        </a:p>
      </dgm:t>
    </dgm:pt>
    <dgm:pt modelId="{625902D6-378C-4E0F-B1FC-81590F1D11E7}" type="parTrans" cxnId="{5B3CC25E-8E24-4A38-B3FB-A170E19C8866}">
      <dgm:prSet/>
      <dgm:spPr/>
      <dgm:t>
        <a:bodyPr/>
        <a:lstStyle/>
        <a:p>
          <a:endParaRPr lang="en-US"/>
        </a:p>
      </dgm:t>
    </dgm:pt>
    <dgm:pt modelId="{A9FA17E3-3829-402D-9827-9DD5398567A0}" type="sibTrans" cxnId="{5B3CC25E-8E24-4A38-B3FB-A170E19C8866}">
      <dgm:prSet/>
      <dgm:spPr/>
      <dgm:t>
        <a:bodyPr/>
        <a:lstStyle/>
        <a:p>
          <a:endParaRPr lang="en-US"/>
        </a:p>
      </dgm:t>
    </dgm:pt>
    <dgm:pt modelId="{DE232C10-5403-44AC-A8D0-65982CE4D987}">
      <dgm:prSet phldrT="[Text]"/>
      <dgm:spPr>
        <a:ln>
          <a:noFill/>
        </a:ln>
      </dgm:spPr>
      <dgm:t>
        <a:bodyPr/>
        <a:lstStyle/>
        <a:p>
          <a:r>
            <a:rPr lang="en-US" b="1" dirty="0" smtClean="0"/>
            <a:t>YouTube Channel Revenues</a:t>
          </a:r>
          <a:endParaRPr lang="en-US" b="1" dirty="0"/>
        </a:p>
      </dgm:t>
    </dgm:pt>
    <dgm:pt modelId="{DCB03D5C-5591-4D4F-9337-3F433D8C85EC}" type="sibTrans" cxnId="{AB90ECC5-ED4C-4A4B-9127-66C783411F7A}">
      <dgm:prSet/>
      <dgm:spPr/>
      <dgm:t>
        <a:bodyPr/>
        <a:lstStyle/>
        <a:p>
          <a:endParaRPr lang="en-US"/>
        </a:p>
      </dgm:t>
    </dgm:pt>
    <dgm:pt modelId="{E74251D1-B07E-4E97-AA97-5869B4A04835}" type="parTrans" cxnId="{AB90ECC5-ED4C-4A4B-9127-66C783411F7A}">
      <dgm:prSet/>
      <dgm:spPr/>
      <dgm:t>
        <a:bodyPr/>
        <a:lstStyle/>
        <a:p>
          <a:endParaRPr lang="en-US"/>
        </a:p>
      </dgm:t>
    </dgm:pt>
    <dgm:pt modelId="{6A066FA0-5BC3-40B6-91C9-EF67B34707D3}" type="pres">
      <dgm:prSet presAssocID="{90E1FC18-10DC-4298-A764-2FED07CD0A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64FA6-E50D-43FA-9E85-1AC1F0B784B8}" type="pres">
      <dgm:prSet presAssocID="{E6AA984F-1418-463D-BB3A-7CDF15D4016D}" presName="centerShape" presStyleLbl="node0" presStyleIdx="0" presStyleCnt="1" custScaleX="137292" custScaleY="137292" custLinFactNeighborX="-1196" custLinFactNeighborY="-3438"/>
      <dgm:spPr/>
      <dgm:t>
        <a:bodyPr/>
        <a:lstStyle/>
        <a:p>
          <a:endParaRPr lang="en-US"/>
        </a:p>
      </dgm:t>
    </dgm:pt>
    <dgm:pt modelId="{6B41BB7B-916D-476A-AE5C-F19DF6D7B674}" type="pres">
      <dgm:prSet presAssocID="{625902D6-378C-4E0F-B1FC-81590F1D11E7}" presName="parTrans" presStyleLbl="bgSibTrans2D1" presStyleIdx="0" presStyleCnt="5" custScaleX="68879"/>
      <dgm:spPr/>
      <dgm:t>
        <a:bodyPr/>
        <a:lstStyle/>
        <a:p>
          <a:endParaRPr lang="en-US"/>
        </a:p>
      </dgm:t>
    </dgm:pt>
    <dgm:pt modelId="{145C804C-A555-410E-86AA-0B6876859165}" type="pres">
      <dgm:prSet presAssocID="{DCD07A01-2BCE-4CF5-B2AE-1F2F6356A0BE}" presName="node" presStyleLbl="node1" presStyleIdx="0" presStyleCnt="5" custRadScaleRad="109282" custRadScaleInc="-26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D97DE-01CD-4967-9D40-6970EF9F6481}" type="pres">
      <dgm:prSet presAssocID="{184E81C1-2FC1-48AA-BEAE-1368A52F7A9D}" presName="parTrans" presStyleLbl="bgSibTrans2D1" presStyleIdx="1" presStyleCnt="5" custScaleX="72322"/>
      <dgm:spPr/>
      <dgm:t>
        <a:bodyPr/>
        <a:lstStyle/>
        <a:p>
          <a:endParaRPr lang="en-US"/>
        </a:p>
      </dgm:t>
    </dgm:pt>
    <dgm:pt modelId="{D55BEEF5-8E65-4E4C-96E6-8986C18C75D0}" type="pres">
      <dgm:prSet presAssocID="{AECE4CCE-F489-4EE4-8C2E-A5CE7BCC1DC9}" presName="node" presStyleLbl="node1" presStyleIdx="1" presStyleCnt="5" custRadScaleRad="116639" custRadScaleInc="-20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A08FE-DE1C-4ABF-9E31-5DF85EB741F1}" type="pres">
      <dgm:prSet presAssocID="{1339D78E-2B98-4290-8E95-356BD9D52685}" presName="parTrans" presStyleLbl="bgSibTrans2D1" presStyleIdx="2" presStyleCnt="5" custScaleX="75936"/>
      <dgm:spPr/>
      <dgm:t>
        <a:bodyPr/>
        <a:lstStyle/>
        <a:p>
          <a:endParaRPr lang="en-US"/>
        </a:p>
      </dgm:t>
    </dgm:pt>
    <dgm:pt modelId="{ECADE16B-72AB-4375-A036-A624CF24C7D9}" type="pres">
      <dgm:prSet presAssocID="{6986230D-A291-46A5-971F-06ED8345B0C4}" presName="node" presStyleLbl="node1" presStyleIdx="2" presStyleCnt="5" custRadScaleRad="100036" custRadScaleInc="-4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9B633-A6EC-4CA8-821B-EF82201B520B}" type="pres">
      <dgm:prSet presAssocID="{D42F9C91-1CA2-43B2-91E3-BD27D63E57A3}" presName="parTrans" presStyleLbl="bgSibTrans2D1" presStyleIdx="3" presStyleCnt="5" custScaleX="68443" custLinFactNeighborX="-5738" custLinFactNeighborY="6163"/>
      <dgm:spPr/>
      <dgm:t>
        <a:bodyPr/>
        <a:lstStyle/>
        <a:p>
          <a:endParaRPr lang="en-US"/>
        </a:p>
      </dgm:t>
    </dgm:pt>
    <dgm:pt modelId="{8F40CB61-801C-435B-81ED-57882200E573}" type="pres">
      <dgm:prSet presAssocID="{89DFD26B-4E54-4584-88A5-797BDBFCA428}" presName="node" presStyleLbl="node1" presStyleIdx="3" presStyleCnt="5" custRadScaleRad="109733" custRadScaleInc="14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387ED-8D55-4A9A-97B6-569C36E6DD3D}" type="pres">
      <dgm:prSet presAssocID="{E74251D1-B07E-4E97-AA97-5869B4A04835}" presName="parTrans" presStyleLbl="bgSibTrans2D1" presStyleIdx="4" presStyleCnt="5" custScaleX="62947" custLinFactNeighborX="-8881" custLinFactNeighborY="18488"/>
      <dgm:spPr/>
      <dgm:t>
        <a:bodyPr/>
        <a:lstStyle/>
        <a:p>
          <a:endParaRPr lang="en-US"/>
        </a:p>
      </dgm:t>
    </dgm:pt>
    <dgm:pt modelId="{6A366A47-EDA4-4D4A-802F-E34FC4DEA896}" type="pres">
      <dgm:prSet presAssocID="{DE232C10-5403-44AC-A8D0-65982CE4D987}" presName="node" presStyleLbl="node1" presStyleIdx="4" presStyleCnt="5" custRadScaleRad="100000" custRadScaleInc="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2737E-150C-44F3-AD95-53970AA36214}" type="presOf" srcId="{E74251D1-B07E-4E97-AA97-5869B4A04835}" destId="{8E8387ED-8D55-4A9A-97B6-569C36E6DD3D}" srcOrd="0" destOrd="0" presId="urn:microsoft.com/office/officeart/2005/8/layout/radial4"/>
    <dgm:cxn modelId="{7A42424C-520A-410A-8D2E-D2EB804FFD38}" type="presOf" srcId="{DCD07A01-2BCE-4CF5-B2AE-1F2F6356A0BE}" destId="{145C804C-A555-410E-86AA-0B6876859165}" srcOrd="0" destOrd="0" presId="urn:microsoft.com/office/officeart/2005/8/layout/radial4"/>
    <dgm:cxn modelId="{AB90ECC5-ED4C-4A4B-9127-66C783411F7A}" srcId="{E6AA984F-1418-463D-BB3A-7CDF15D4016D}" destId="{DE232C10-5403-44AC-A8D0-65982CE4D987}" srcOrd="4" destOrd="0" parTransId="{E74251D1-B07E-4E97-AA97-5869B4A04835}" sibTransId="{DCB03D5C-5591-4D4F-9337-3F433D8C85EC}"/>
    <dgm:cxn modelId="{C7C868EA-3D38-4617-840A-2EB9148CB8A5}" type="presOf" srcId="{1339D78E-2B98-4290-8E95-356BD9D52685}" destId="{396A08FE-DE1C-4ABF-9E31-5DF85EB741F1}" srcOrd="0" destOrd="0" presId="urn:microsoft.com/office/officeart/2005/8/layout/radial4"/>
    <dgm:cxn modelId="{16845E10-D847-4C5F-B796-4DA7A02ADBCB}" type="presOf" srcId="{625902D6-378C-4E0F-B1FC-81590F1D11E7}" destId="{6B41BB7B-916D-476A-AE5C-F19DF6D7B674}" srcOrd="0" destOrd="0" presId="urn:microsoft.com/office/officeart/2005/8/layout/radial4"/>
    <dgm:cxn modelId="{28C68615-A9C6-4321-9C6D-130E70DA599D}" type="presOf" srcId="{DE232C10-5403-44AC-A8D0-65982CE4D987}" destId="{6A366A47-EDA4-4D4A-802F-E34FC4DEA896}" srcOrd="0" destOrd="0" presId="urn:microsoft.com/office/officeart/2005/8/layout/radial4"/>
    <dgm:cxn modelId="{3D0BDC27-EE3B-42E7-A18E-7FD11F30F3BB}" srcId="{E6AA984F-1418-463D-BB3A-7CDF15D4016D}" destId="{6986230D-A291-46A5-971F-06ED8345B0C4}" srcOrd="2" destOrd="0" parTransId="{1339D78E-2B98-4290-8E95-356BD9D52685}" sibTransId="{66CAA6D5-5A05-43CB-AE9C-F24B6BA1466B}"/>
    <dgm:cxn modelId="{E87D0EC6-2BCB-4061-9462-2E456EAC6242}" type="presOf" srcId="{E6AA984F-1418-463D-BB3A-7CDF15D4016D}" destId="{DE564FA6-E50D-43FA-9E85-1AC1F0B784B8}" srcOrd="0" destOrd="0" presId="urn:microsoft.com/office/officeart/2005/8/layout/radial4"/>
    <dgm:cxn modelId="{84A2A6F5-65D4-41D6-942A-D807B18BD1D0}" type="presOf" srcId="{89DFD26B-4E54-4584-88A5-797BDBFCA428}" destId="{8F40CB61-801C-435B-81ED-57882200E573}" srcOrd="0" destOrd="0" presId="urn:microsoft.com/office/officeart/2005/8/layout/radial4"/>
    <dgm:cxn modelId="{35DB0F1E-8A63-43A3-ACA7-6F302CC9378E}" type="presOf" srcId="{D42F9C91-1CA2-43B2-91E3-BD27D63E57A3}" destId="{DA29B633-A6EC-4CA8-821B-EF82201B520B}" srcOrd="0" destOrd="0" presId="urn:microsoft.com/office/officeart/2005/8/layout/radial4"/>
    <dgm:cxn modelId="{CE6FB95F-829B-4705-A070-704F17A45BD2}" srcId="{E6AA984F-1418-463D-BB3A-7CDF15D4016D}" destId="{89DFD26B-4E54-4584-88A5-797BDBFCA428}" srcOrd="3" destOrd="0" parTransId="{D42F9C91-1CA2-43B2-91E3-BD27D63E57A3}" sibTransId="{5EB9FC34-90B8-4882-856C-D48355F8A7E1}"/>
    <dgm:cxn modelId="{2CD916C7-0CA2-44FC-8ABE-F7028082FB22}" type="presOf" srcId="{6986230D-A291-46A5-971F-06ED8345B0C4}" destId="{ECADE16B-72AB-4375-A036-A624CF24C7D9}" srcOrd="0" destOrd="0" presId="urn:microsoft.com/office/officeart/2005/8/layout/radial4"/>
    <dgm:cxn modelId="{0758D347-8F58-462D-A61E-9B59A5FFE44D}" srcId="{E6AA984F-1418-463D-BB3A-7CDF15D4016D}" destId="{AECE4CCE-F489-4EE4-8C2E-A5CE7BCC1DC9}" srcOrd="1" destOrd="0" parTransId="{184E81C1-2FC1-48AA-BEAE-1368A52F7A9D}" sibTransId="{70F9F6E2-C86D-4D3F-B04E-2E3C931A76A3}"/>
    <dgm:cxn modelId="{2D6E1BB2-03C3-49B8-AE5C-46C5F83EA8A0}" srcId="{90E1FC18-10DC-4298-A764-2FED07CD0AB5}" destId="{E6AA984F-1418-463D-BB3A-7CDF15D4016D}" srcOrd="0" destOrd="0" parTransId="{D77CB9D9-FA52-4B11-BB6C-9989224AAC96}" sibTransId="{7EB26C97-1669-4E80-A9D8-4CD71057CCC1}"/>
    <dgm:cxn modelId="{905F6B4B-21A1-4BBF-B791-CBF436F950C8}" type="presOf" srcId="{AECE4CCE-F489-4EE4-8C2E-A5CE7BCC1DC9}" destId="{D55BEEF5-8E65-4E4C-96E6-8986C18C75D0}" srcOrd="0" destOrd="0" presId="urn:microsoft.com/office/officeart/2005/8/layout/radial4"/>
    <dgm:cxn modelId="{5B3CC25E-8E24-4A38-B3FB-A170E19C8866}" srcId="{E6AA984F-1418-463D-BB3A-7CDF15D4016D}" destId="{DCD07A01-2BCE-4CF5-B2AE-1F2F6356A0BE}" srcOrd="0" destOrd="0" parTransId="{625902D6-378C-4E0F-B1FC-81590F1D11E7}" sibTransId="{A9FA17E3-3829-402D-9827-9DD5398567A0}"/>
    <dgm:cxn modelId="{9D3AC476-20F5-4A20-8E36-7DB7C08DB112}" type="presOf" srcId="{184E81C1-2FC1-48AA-BEAE-1368A52F7A9D}" destId="{238D97DE-01CD-4967-9D40-6970EF9F6481}" srcOrd="0" destOrd="0" presId="urn:microsoft.com/office/officeart/2005/8/layout/radial4"/>
    <dgm:cxn modelId="{FD5583DE-2929-4B04-92FF-C6AD24196570}" type="presOf" srcId="{90E1FC18-10DC-4298-A764-2FED07CD0AB5}" destId="{6A066FA0-5BC3-40B6-91C9-EF67B34707D3}" srcOrd="0" destOrd="0" presId="urn:microsoft.com/office/officeart/2005/8/layout/radial4"/>
    <dgm:cxn modelId="{15DF3ED1-5CC7-4078-AF3F-40AABBA5DF42}" type="presParOf" srcId="{6A066FA0-5BC3-40B6-91C9-EF67B34707D3}" destId="{DE564FA6-E50D-43FA-9E85-1AC1F0B784B8}" srcOrd="0" destOrd="0" presId="urn:microsoft.com/office/officeart/2005/8/layout/radial4"/>
    <dgm:cxn modelId="{DCDE8B0A-8F35-455E-8AE3-7B4CB9C1F3C5}" type="presParOf" srcId="{6A066FA0-5BC3-40B6-91C9-EF67B34707D3}" destId="{6B41BB7B-916D-476A-AE5C-F19DF6D7B674}" srcOrd="1" destOrd="0" presId="urn:microsoft.com/office/officeart/2005/8/layout/radial4"/>
    <dgm:cxn modelId="{5334FEC4-59C2-4DA4-B73B-1839F8715BF4}" type="presParOf" srcId="{6A066FA0-5BC3-40B6-91C9-EF67B34707D3}" destId="{145C804C-A555-410E-86AA-0B6876859165}" srcOrd="2" destOrd="0" presId="urn:microsoft.com/office/officeart/2005/8/layout/radial4"/>
    <dgm:cxn modelId="{BA0AB5F6-B173-4827-BBE5-749223D353BD}" type="presParOf" srcId="{6A066FA0-5BC3-40B6-91C9-EF67B34707D3}" destId="{238D97DE-01CD-4967-9D40-6970EF9F6481}" srcOrd="3" destOrd="0" presId="urn:microsoft.com/office/officeart/2005/8/layout/radial4"/>
    <dgm:cxn modelId="{A843E11F-090C-4849-99D8-332AB566C25B}" type="presParOf" srcId="{6A066FA0-5BC3-40B6-91C9-EF67B34707D3}" destId="{D55BEEF5-8E65-4E4C-96E6-8986C18C75D0}" srcOrd="4" destOrd="0" presId="urn:microsoft.com/office/officeart/2005/8/layout/radial4"/>
    <dgm:cxn modelId="{7F3B05FA-4053-41E2-A5B7-368B4B1E5F0F}" type="presParOf" srcId="{6A066FA0-5BC3-40B6-91C9-EF67B34707D3}" destId="{396A08FE-DE1C-4ABF-9E31-5DF85EB741F1}" srcOrd="5" destOrd="0" presId="urn:microsoft.com/office/officeart/2005/8/layout/radial4"/>
    <dgm:cxn modelId="{BD8A2C94-D7C2-43C4-B3D6-58A6E5650D58}" type="presParOf" srcId="{6A066FA0-5BC3-40B6-91C9-EF67B34707D3}" destId="{ECADE16B-72AB-4375-A036-A624CF24C7D9}" srcOrd="6" destOrd="0" presId="urn:microsoft.com/office/officeart/2005/8/layout/radial4"/>
    <dgm:cxn modelId="{A2BD0FAD-84B9-42F2-866C-4528FAD5820E}" type="presParOf" srcId="{6A066FA0-5BC3-40B6-91C9-EF67B34707D3}" destId="{DA29B633-A6EC-4CA8-821B-EF82201B520B}" srcOrd="7" destOrd="0" presId="urn:microsoft.com/office/officeart/2005/8/layout/radial4"/>
    <dgm:cxn modelId="{57B31194-82CF-44A8-A776-15E3129DE0B2}" type="presParOf" srcId="{6A066FA0-5BC3-40B6-91C9-EF67B34707D3}" destId="{8F40CB61-801C-435B-81ED-57882200E573}" srcOrd="8" destOrd="0" presId="urn:microsoft.com/office/officeart/2005/8/layout/radial4"/>
    <dgm:cxn modelId="{9A6BBCB3-6B76-4BB9-A6F0-40451808B35C}" type="presParOf" srcId="{6A066FA0-5BC3-40B6-91C9-EF67B34707D3}" destId="{8E8387ED-8D55-4A9A-97B6-569C36E6DD3D}" srcOrd="9" destOrd="0" presId="urn:microsoft.com/office/officeart/2005/8/layout/radial4"/>
    <dgm:cxn modelId="{9476B998-1875-4D66-95CE-E48C485C8A47}" type="presParOf" srcId="{6A066FA0-5BC3-40B6-91C9-EF67B34707D3}" destId="{6A366A47-EDA4-4D4A-802F-E34FC4DEA896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6D7C51-477C-4C93-BDC5-0F4DC3B06C05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A602244-CE89-40F2-8E1C-A04BDBAA8C33}">
      <dgm:prSet phldrT="[Text]" custT="1"/>
      <dgm:spPr>
        <a:solidFill>
          <a:srgbClr val="002060"/>
        </a:solidFill>
        <a:ln>
          <a:noFill/>
        </a:ln>
      </dgm:spPr>
      <dgm:t>
        <a:bodyPr/>
        <a:lstStyle/>
        <a:p>
          <a:r>
            <a:rPr lang="en-US" sz="3200" b="1" dirty="0" smtClean="0"/>
            <a:t>Develop a Minimum Viable Product (MVP)</a:t>
          </a:r>
          <a:endParaRPr lang="en-US" sz="3200" b="1" dirty="0"/>
        </a:p>
      </dgm:t>
    </dgm:pt>
    <dgm:pt modelId="{F79C656C-F811-4BC0-82A9-7658D06F8D2B}" type="parTrans" cxnId="{D25B083A-B8E2-4627-841F-F7E15738B5CC}">
      <dgm:prSet/>
      <dgm:spPr/>
      <dgm:t>
        <a:bodyPr/>
        <a:lstStyle/>
        <a:p>
          <a:endParaRPr lang="en-US"/>
        </a:p>
      </dgm:t>
    </dgm:pt>
    <dgm:pt modelId="{58F99246-F7B0-4F30-8CF9-2E66E7BBF848}" type="sibTrans" cxnId="{D25B083A-B8E2-4627-841F-F7E15738B5CC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C110DA6F-8557-4814-B8C7-FB93FD6F72E6}">
      <dgm:prSet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400" b="1" dirty="0" smtClean="0"/>
            <a:t>Roll Out MVP to Pest Control “Hot Spots”:</a:t>
          </a:r>
        </a:p>
      </dgm:t>
    </dgm:pt>
    <dgm:pt modelId="{722F3EE2-2A2A-4B6B-A1C5-DEC090BEF358}" type="parTrans" cxnId="{9A899B28-D024-4B06-BB17-4ED52DBC079E}">
      <dgm:prSet/>
      <dgm:spPr/>
      <dgm:t>
        <a:bodyPr/>
        <a:lstStyle/>
        <a:p>
          <a:endParaRPr lang="en-US"/>
        </a:p>
      </dgm:t>
    </dgm:pt>
    <dgm:pt modelId="{D3E7B9F9-4DF1-47F0-AB88-60D8A7A98506}" type="sibTrans" cxnId="{9A899B28-D024-4B06-BB17-4ED52DBC079E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16F44847-A6AD-4A95-AF68-E75C5B312443}">
      <dgm:prSet custT="1"/>
      <dgm:spPr>
        <a:solidFill>
          <a:srgbClr val="FFC000"/>
        </a:solidFill>
        <a:ln>
          <a:noFill/>
        </a:ln>
      </dgm:spPr>
      <dgm:t>
        <a:bodyPr/>
        <a:lstStyle/>
        <a:p>
          <a:r>
            <a:rPr lang="en-US" sz="2000" b="1" dirty="0" smtClean="0"/>
            <a:t>Southern, Western States &amp; High-Bedbug Cities</a:t>
          </a:r>
          <a:r>
            <a:rPr lang="en-US" sz="1600" b="1" dirty="0" smtClean="0"/>
            <a:t> </a:t>
          </a:r>
        </a:p>
      </dgm:t>
    </dgm:pt>
    <dgm:pt modelId="{81E628F5-D7F9-4F54-88FD-DB07DD5DDE8D}" type="parTrans" cxnId="{B2F66046-84AA-45CA-8642-E2A8D5CE19D0}">
      <dgm:prSet/>
      <dgm:spPr/>
      <dgm:t>
        <a:bodyPr/>
        <a:lstStyle/>
        <a:p>
          <a:endParaRPr lang="en-US"/>
        </a:p>
      </dgm:t>
    </dgm:pt>
    <dgm:pt modelId="{A0814365-7D42-4477-9705-2E4D1FC2A93C}" type="sibTrans" cxnId="{B2F66046-84AA-45CA-8642-E2A8D5CE19D0}">
      <dgm:prSet/>
      <dgm:spPr/>
      <dgm:t>
        <a:bodyPr/>
        <a:lstStyle/>
        <a:p>
          <a:endParaRPr lang="en-US"/>
        </a:p>
      </dgm:t>
    </dgm:pt>
    <dgm:pt modelId="{3698A143-CEDA-43C0-B9DA-EF28ED66F648}">
      <dgm:prSet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en-US" b="1" dirty="0" smtClean="0"/>
            <a:t>Progressively Increase Marketing Spend to Encourage Customer Adoption</a:t>
          </a:r>
        </a:p>
      </dgm:t>
    </dgm:pt>
    <dgm:pt modelId="{408D6968-0758-413F-95D8-C48C5F7CE131}" type="parTrans" cxnId="{2651DDA9-1855-4014-8E92-762BF43A0ECD}">
      <dgm:prSet/>
      <dgm:spPr/>
      <dgm:t>
        <a:bodyPr/>
        <a:lstStyle/>
        <a:p>
          <a:endParaRPr lang="en-US"/>
        </a:p>
      </dgm:t>
    </dgm:pt>
    <dgm:pt modelId="{4DCB54DD-62ED-463F-8892-D2653EF9E00D}" type="sibTrans" cxnId="{2651DDA9-1855-4014-8E92-762BF43A0ECD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C5EBD47B-A421-4A68-9CE8-244D99F2A1B1}">
      <dgm:prSet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/>
            <a:t>Update Product Annually or Semi-Annually</a:t>
          </a:r>
        </a:p>
      </dgm:t>
    </dgm:pt>
    <dgm:pt modelId="{7B70B0A7-1ECC-4229-8C52-0830AE76BA86}" type="parTrans" cxnId="{2D6E6EDD-8446-478D-BEEE-1CD23E5780ED}">
      <dgm:prSet/>
      <dgm:spPr/>
      <dgm:t>
        <a:bodyPr/>
        <a:lstStyle/>
        <a:p>
          <a:endParaRPr lang="en-US"/>
        </a:p>
      </dgm:t>
    </dgm:pt>
    <dgm:pt modelId="{8B88F13F-EEF8-409F-AF45-4D9D274B9BAD}" type="sibTrans" cxnId="{2D6E6EDD-8446-478D-BEEE-1CD23E5780ED}">
      <dgm:prSet/>
      <dgm:spPr/>
      <dgm:t>
        <a:bodyPr/>
        <a:lstStyle/>
        <a:p>
          <a:endParaRPr lang="en-US"/>
        </a:p>
      </dgm:t>
    </dgm:pt>
    <dgm:pt modelId="{3263A9B0-2330-4817-85B9-C0BAAB7A1692}">
      <dgm:prSet/>
      <dgm:spPr>
        <a:solidFill>
          <a:schemeClr val="accent1">
            <a:lumMod val="50000"/>
          </a:schemeClr>
        </a:solidFill>
        <a:ln>
          <a:noFill/>
        </a:ln>
      </dgm:spPr>
      <dgm:t>
        <a:bodyPr/>
        <a:lstStyle/>
        <a:p>
          <a:r>
            <a:rPr lang="en-US" b="1" dirty="0" smtClean="0"/>
            <a:t>Coincides with Mobile OS Updates from Big Three </a:t>
          </a:r>
        </a:p>
      </dgm:t>
    </dgm:pt>
    <dgm:pt modelId="{1010F8EC-F5AC-426C-ACE5-96B3E65841CB}" type="parTrans" cxnId="{49FDFC19-6166-45DD-9E18-70A65E46EF38}">
      <dgm:prSet/>
      <dgm:spPr/>
      <dgm:t>
        <a:bodyPr/>
        <a:lstStyle/>
        <a:p>
          <a:endParaRPr lang="en-US"/>
        </a:p>
      </dgm:t>
    </dgm:pt>
    <dgm:pt modelId="{303FF7B5-93FF-4B81-8F85-116DEEF174CE}" type="sibTrans" cxnId="{49FDFC19-6166-45DD-9E18-70A65E46EF38}">
      <dgm:prSet/>
      <dgm:spPr/>
      <dgm:t>
        <a:bodyPr/>
        <a:lstStyle/>
        <a:p>
          <a:endParaRPr lang="en-US"/>
        </a:p>
      </dgm:t>
    </dgm:pt>
    <dgm:pt modelId="{24B8B0E0-3E7B-4F2E-965B-8E6B761798FD}" type="pres">
      <dgm:prSet presAssocID="{586D7C51-477C-4C93-BDC5-0F4DC3B06C0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E4C3D-B83B-4C42-8960-34BCA67A0544}" type="pres">
      <dgm:prSet presAssocID="{586D7C51-477C-4C93-BDC5-0F4DC3B06C05}" presName="dummyMaxCanvas" presStyleCnt="0">
        <dgm:presLayoutVars/>
      </dgm:prSet>
      <dgm:spPr/>
    </dgm:pt>
    <dgm:pt modelId="{C5911DCD-2580-4448-9479-CF4A6605F509}" type="pres">
      <dgm:prSet presAssocID="{586D7C51-477C-4C93-BDC5-0F4DC3B06C0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7FC64-2738-4C2A-A375-799069646A7C}" type="pres">
      <dgm:prSet presAssocID="{586D7C51-477C-4C93-BDC5-0F4DC3B06C0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57F88-4D1E-476F-ADD4-FED3FD74057E}" type="pres">
      <dgm:prSet presAssocID="{586D7C51-477C-4C93-BDC5-0F4DC3B06C0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FB520-6FEF-4313-992C-B4E2DCA43D0C}" type="pres">
      <dgm:prSet presAssocID="{586D7C51-477C-4C93-BDC5-0F4DC3B06C0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F18E7-AE3B-4929-BF8F-C6A68773B87A}" type="pres">
      <dgm:prSet presAssocID="{586D7C51-477C-4C93-BDC5-0F4DC3B06C0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3C4A3-A1B7-4D4E-8116-A2E7B78538A1}" type="pres">
      <dgm:prSet presAssocID="{586D7C51-477C-4C93-BDC5-0F4DC3B06C0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32638-8A7E-4C7D-9927-7203CDC9ED15}" type="pres">
      <dgm:prSet presAssocID="{586D7C51-477C-4C93-BDC5-0F4DC3B06C0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2EB34-5D1C-4AFE-8A25-5CA087FED79C}" type="pres">
      <dgm:prSet presAssocID="{586D7C51-477C-4C93-BDC5-0F4DC3B06C0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59902-93BB-45C0-AA92-3A82B9BA278E}" type="pres">
      <dgm:prSet presAssocID="{586D7C51-477C-4C93-BDC5-0F4DC3B06C0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F9981-64BE-4A32-8382-E708A1F78694}" type="pres">
      <dgm:prSet presAssocID="{586D7C51-477C-4C93-BDC5-0F4DC3B06C0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7EA3C-ED05-4509-997C-669073A3AA25}" type="pres">
      <dgm:prSet presAssocID="{586D7C51-477C-4C93-BDC5-0F4DC3B06C0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580CD-815A-4070-B093-56E992A10CCA}" type="presOf" srcId="{3698A143-CEDA-43C0-B9DA-EF28ED66F648}" destId="{E1057F88-4D1E-476F-ADD4-FED3FD74057E}" srcOrd="0" destOrd="0" presId="urn:microsoft.com/office/officeart/2005/8/layout/vProcess5"/>
    <dgm:cxn modelId="{B61F8A6C-F4B6-44DC-A59A-3BC143415250}" type="presOf" srcId="{C110DA6F-8557-4814-B8C7-FB93FD6F72E6}" destId="{2977FC64-2738-4C2A-A375-799069646A7C}" srcOrd="0" destOrd="0" presId="urn:microsoft.com/office/officeart/2005/8/layout/vProcess5"/>
    <dgm:cxn modelId="{2651DDA9-1855-4014-8E92-762BF43A0ECD}" srcId="{586D7C51-477C-4C93-BDC5-0F4DC3B06C05}" destId="{3698A143-CEDA-43C0-B9DA-EF28ED66F648}" srcOrd="2" destOrd="0" parTransId="{408D6968-0758-413F-95D8-C48C5F7CE131}" sibTransId="{4DCB54DD-62ED-463F-8892-D2653EF9E00D}"/>
    <dgm:cxn modelId="{0529B115-0CB3-448C-BAFA-4BE396252F3E}" type="presOf" srcId="{586D7C51-477C-4C93-BDC5-0F4DC3B06C05}" destId="{24B8B0E0-3E7B-4F2E-965B-8E6B761798FD}" srcOrd="0" destOrd="0" presId="urn:microsoft.com/office/officeart/2005/8/layout/vProcess5"/>
    <dgm:cxn modelId="{8BEF6AA7-4CE7-4028-A695-126227D20031}" type="presOf" srcId="{C110DA6F-8557-4814-B8C7-FB93FD6F72E6}" destId="{EA759902-93BB-45C0-AA92-3A82B9BA278E}" srcOrd="1" destOrd="0" presId="urn:microsoft.com/office/officeart/2005/8/layout/vProcess5"/>
    <dgm:cxn modelId="{7136D6B8-81C1-411A-A9E4-3DF573740E11}" type="presOf" srcId="{D3E7B9F9-4DF1-47F0-AB88-60D8A7A98506}" destId="{CA83C4A3-A1B7-4D4E-8116-A2E7B78538A1}" srcOrd="0" destOrd="0" presId="urn:microsoft.com/office/officeart/2005/8/layout/vProcess5"/>
    <dgm:cxn modelId="{A8FE91CA-6D59-4552-84B4-70216D59E732}" type="presOf" srcId="{4DCB54DD-62ED-463F-8892-D2653EF9E00D}" destId="{2B032638-8A7E-4C7D-9927-7203CDC9ED15}" srcOrd="0" destOrd="0" presId="urn:microsoft.com/office/officeart/2005/8/layout/vProcess5"/>
    <dgm:cxn modelId="{2F95C2B6-6848-4DA6-96FA-C67B9DBC9958}" type="presOf" srcId="{16F44847-A6AD-4A95-AF68-E75C5B312443}" destId="{EA759902-93BB-45C0-AA92-3A82B9BA278E}" srcOrd="1" destOrd="1" presId="urn:microsoft.com/office/officeart/2005/8/layout/vProcess5"/>
    <dgm:cxn modelId="{D25B083A-B8E2-4627-841F-F7E15738B5CC}" srcId="{586D7C51-477C-4C93-BDC5-0F4DC3B06C05}" destId="{5A602244-CE89-40F2-8E1C-A04BDBAA8C33}" srcOrd="0" destOrd="0" parTransId="{F79C656C-F811-4BC0-82A9-7658D06F8D2B}" sibTransId="{58F99246-F7B0-4F30-8CF9-2E66E7BBF848}"/>
    <dgm:cxn modelId="{476F6BB7-2635-483D-B6C8-93837E28CA83}" type="presOf" srcId="{5A602244-CE89-40F2-8E1C-A04BDBAA8C33}" destId="{C5911DCD-2580-4448-9479-CF4A6605F509}" srcOrd="0" destOrd="0" presId="urn:microsoft.com/office/officeart/2005/8/layout/vProcess5"/>
    <dgm:cxn modelId="{BEC0E347-B4A2-4EAF-A138-966783D0C6C7}" type="presOf" srcId="{3698A143-CEDA-43C0-B9DA-EF28ED66F648}" destId="{BBCF9981-64BE-4A32-8382-E708A1F78694}" srcOrd="1" destOrd="0" presId="urn:microsoft.com/office/officeart/2005/8/layout/vProcess5"/>
    <dgm:cxn modelId="{1CA10FEF-D13D-4749-B4AB-D48ED3174B81}" type="presOf" srcId="{5A602244-CE89-40F2-8E1C-A04BDBAA8C33}" destId="{4802EB34-5D1C-4AFE-8A25-5CA087FED79C}" srcOrd="1" destOrd="0" presId="urn:microsoft.com/office/officeart/2005/8/layout/vProcess5"/>
    <dgm:cxn modelId="{C9AA60D0-792E-472F-AE70-83A3A7123E49}" type="presOf" srcId="{58F99246-F7B0-4F30-8CF9-2E66E7BBF848}" destId="{3D7F18E7-AE3B-4929-BF8F-C6A68773B87A}" srcOrd="0" destOrd="0" presId="urn:microsoft.com/office/officeart/2005/8/layout/vProcess5"/>
    <dgm:cxn modelId="{FCA30521-028B-41AE-9D82-F5C7C8701990}" type="presOf" srcId="{C5EBD47B-A421-4A68-9CE8-244D99F2A1B1}" destId="{5D8FB520-6FEF-4313-992C-B4E2DCA43D0C}" srcOrd="0" destOrd="0" presId="urn:microsoft.com/office/officeart/2005/8/layout/vProcess5"/>
    <dgm:cxn modelId="{9A899B28-D024-4B06-BB17-4ED52DBC079E}" srcId="{586D7C51-477C-4C93-BDC5-0F4DC3B06C05}" destId="{C110DA6F-8557-4814-B8C7-FB93FD6F72E6}" srcOrd="1" destOrd="0" parTransId="{722F3EE2-2A2A-4B6B-A1C5-DEC090BEF358}" sibTransId="{D3E7B9F9-4DF1-47F0-AB88-60D8A7A98506}"/>
    <dgm:cxn modelId="{49FDFC19-6166-45DD-9E18-70A65E46EF38}" srcId="{C5EBD47B-A421-4A68-9CE8-244D99F2A1B1}" destId="{3263A9B0-2330-4817-85B9-C0BAAB7A1692}" srcOrd="0" destOrd="0" parTransId="{1010F8EC-F5AC-426C-ACE5-96B3E65841CB}" sibTransId="{303FF7B5-93FF-4B81-8F85-116DEEF174CE}"/>
    <dgm:cxn modelId="{5B36C34E-ED90-4829-95AD-D80AA7BF64FB}" type="presOf" srcId="{16F44847-A6AD-4A95-AF68-E75C5B312443}" destId="{2977FC64-2738-4C2A-A375-799069646A7C}" srcOrd="0" destOrd="1" presId="urn:microsoft.com/office/officeart/2005/8/layout/vProcess5"/>
    <dgm:cxn modelId="{A80ABE01-789B-4282-A895-5032C546D39D}" type="presOf" srcId="{3263A9B0-2330-4817-85B9-C0BAAB7A1692}" destId="{5D8FB520-6FEF-4313-992C-B4E2DCA43D0C}" srcOrd="0" destOrd="1" presId="urn:microsoft.com/office/officeart/2005/8/layout/vProcess5"/>
    <dgm:cxn modelId="{2D6E6EDD-8446-478D-BEEE-1CD23E5780ED}" srcId="{586D7C51-477C-4C93-BDC5-0F4DC3B06C05}" destId="{C5EBD47B-A421-4A68-9CE8-244D99F2A1B1}" srcOrd="3" destOrd="0" parTransId="{7B70B0A7-1ECC-4229-8C52-0830AE76BA86}" sibTransId="{8B88F13F-EEF8-409F-AF45-4D9D274B9BAD}"/>
    <dgm:cxn modelId="{B6D6E43F-501E-4611-951D-0E8B134582F7}" type="presOf" srcId="{3263A9B0-2330-4817-85B9-C0BAAB7A1692}" destId="{3E07EA3C-ED05-4509-997C-669073A3AA25}" srcOrd="1" destOrd="1" presId="urn:microsoft.com/office/officeart/2005/8/layout/vProcess5"/>
    <dgm:cxn modelId="{B2F66046-84AA-45CA-8642-E2A8D5CE19D0}" srcId="{C110DA6F-8557-4814-B8C7-FB93FD6F72E6}" destId="{16F44847-A6AD-4A95-AF68-E75C5B312443}" srcOrd="0" destOrd="0" parTransId="{81E628F5-D7F9-4F54-88FD-DB07DD5DDE8D}" sibTransId="{A0814365-7D42-4477-9705-2E4D1FC2A93C}"/>
    <dgm:cxn modelId="{3E7A828A-191E-4730-9E65-D36A592F7612}" type="presOf" srcId="{C5EBD47B-A421-4A68-9CE8-244D99F2A1B1}" destId="{3E07EA3C-ED05-4509-997C-669073A3AA25}" srcOrd="1" destOrd="0" presId="urn:microsoft.com/office/officeart/2005/8/layout/vProcess5"/>
    <dgm:cxn modelId="{F6339576-1197-4B3A-AEE3-EAD9152F52BE}" type="presParOf" srcId="{24B8B0E0-3E7B-4F2E-965B-8E6B761798FD}" destId="{C9FE4C3D-B83B-4C42-8960-34BCA67A0544}" srcOrd="0" destOrd="0" presId="urn:microsoft.com/office/officeart/2005/8/layout/vProcess5"/>
    <dgm:cxn modelId="{2D17A393-BFC6-4040-B0D4-0A0F3F17D1D8}" type="presParOf" srcId="{24B8B0E0-3E7B-4F2E-965B-8E6B761798FD}" destId="{C5911DCD-2580-4448-9479-CF4A6605F509}" srcOrd="1" destOrd="0" presId="urn:microsoft.com/office/officeart/2005/8/layout/vProcess5"/>
    <dgm:cxn modelId="{CE6D2B53-CF73-45C6-86CB-B0AA6E227391}" type="presParOf" srcId="{24B8B0E0-3E7B-4F2E-965B-8E6B761798FD}" destId="{2977FC64-2738-4C2A-A375-799069646A7C}" srcOrd="2" destOrd="0" presId="urn:microsoft.com/office/officeart/2005/8/layout/vProcess5"/>
    <dgm:cxn modelId="{23CE7DF2-D66C-4AE5-914A-D7C8BAF336E1}" type="presParOf" srcId="{24B8B0E0-3E7B-4F2E-965B-8E6B761798FD}" destId="{E1057F88-4D1E-476F-ADD4-FED3FD74057E}" srcOrd="3" destOrd="0" presId="urn:microsoft.com/office/officeart/2005/8/layout/vProcess5"/>
    <dgm:cxn modelId="{36412913-4A7E-41EA-8B05-9EB0E0C20595}" type="presParOf" srcId="{24B8B0E0-3E7B-4F2E-965B-8E6B761798FD}" destId="{5D8FB520-6FEF-4313-992C-B4E2DCA43D0C}" srcOrd="4" destOrd="0" presId="urn:microsoft.com/office/officeart/2005/8/layout/vProcess5"/>
    <dgm:cxn modelId="{AD8FAC60-CA95-4BBE-93B7-E6D4DCC8DDB9}" type="presParOf" srcId="{24B8B0E0-3E7B-4F2E-965B-8E6B761798FD}" destId="{3D7F18E7-AE3B-4929-BF8F-C6A68773B87A}" srcOrd="5" destOrd="0" presId="urn:microsoft.com/office/officeart/2005/8/layout/vProcess5"/>
    <dgm:cxn modelId="{B32C3DF1-0089-4AF1-A9F4-3F6257F8A2B5}" type="presParOf" srcId="{24B8B0E0-3E7B-4F2E-965B-8E6B761798FD}" destId="{CA83C4A3-A1B7-4D4E-8116-A2E7B78538A1}" srcOrd="6" destOrd="0" presId="urn:microsoft.com/office/officeart/2005/8/layout/vProcess5"/>
    <dgm:cxn modelId="{D2581FCE-F0E7-4BFF-937D-A44602EAC282}" type="presParOf" srcId="{24B8B0E0-3E7B-4F2E-965B-8E6B761798FD}" destId="{2B032638-8A7E-4C7D-9927-7203CDC9ED15}" srcOrd="7" destOrd="0" presId="urn:microsoft.com/office/officeart/2005/8/layout/vProcess5"/>
    <dgm:cxn modelId="{8E317C2C-74D9-49B2-B552-13E43263D492}" type="presParOf" srcId="{24B8B0E0-3E7B-4F2E-965B-8E6B761798FD}" destId="{4802EB34-5D1C-4AFE-8A25-5CA087FED79C}" srcOrd="8" destOrd="0" presId="urn:microsoft.com/office/officeart/2005/8/layout/vProcess5"/>
    <dgm:cxn modelId="{FDC5F9FB-D4DB-4B15-9C46-A2A01DD113F5}" type="presParOf" srcId="{24B8B0E0-3E7B-4F2E-965B-8E6B761798FD}" destId="{EA759902-93BB-45C0-AA92-3A82B9BA278E}" srcOrd="9" destOrd="0" presId="urn:microsoft.com/office/officeart/2005/8/layout/vProcess5"/>
    <dgm:cxn modelId="{C4C9FEA7-9A71-4FDC-BF14-95DBFD2030A9}" type="presParOf" srcId="{24B8B0E0-3E7B-4F2E-965B-8E6B761798FD}" destId="{BBCF9981-64BE-4A32-8382-E708A1F78694}" srcOrd="10" destOrd="0" presId="urn:microsoft.com/office/officeart/2005/8/layout/vProcess5"/>
    <dgm:cxn modelId="{24B8ACDE-5343-4029-ADB2-223D09BB7F15}" type="presParOf" srcId="{24B8B0E0-3E7B-4F2E-965B-8E6B761798FD}" destId="{3E07EA3C-ED05-4509-997C-669073A3AA2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A93B1-63B9-405C-9140-6BABB7D72D57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F0FC0EC-8F36-4C2D-8851-9588D2951DDC}">
      <dgm:prSet phldrT="[Text]"/>
      <dgm:spPr/>
      <dgm:t>
        <a:bodyPr/>
        <a:lstStyle/>
        <a:p>
          <a:r>
            <a:rPr lang="en-US" dirty="0" smtClean="0"/>
            <a:t>Strategy: One-Stop Instant Solution</a:t>
          </a:r>
          <a:endParaRPr lang="en-US" dirty="0"/>
        </a:p>
      </dgm:t>
    </dgm:pt>
    <dgm:pt modelId="{6AAEFFBB-8556-44EB-ADF4-59D6E5D82C9F}" type="parTrans" cxnId="{DD0D03D7-DF3A-4B75-AFD3-9538C65C594D}">
      <dgm:prSet/>
      <dgm:spPr/>
      <dgm:t>
        <a:bodyPr/>
        <a:lstStyle/>
        <a:p>
          <a:endParaRPr lang="en-US"/>
        </a:p>
      </dgm:t>
    </dgm:pt>
    <dgm:pt modelId="{57475D53-6D69-47A7-BA8F-4815F7C16F05}" type="sibTrans" cxnId="{DD0D03D7-DF3A-4B75-AFD3-9538C65C594D}">
      <dgm:prSet/>
      <dgm:spPr/>
      <dgm:t>
        <a:bodyPr/>
        <a:lstStyle/>
        <a:p>
          <a:endParaRPr lang="en-US"/>
        </a:p>
      </dgm:t>
    </dgm:pt>
    <dgm:pt modelId="{D5FF512F-4A3F-43C0-984D-C6B591C7C67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Target Customer Groups</a:t>
          </a:r>
          <a:endParaRPr lang="en-US" sz="2400" dirty="0"/>
        </a:p>
      </dgm:t>
    </dgm:pt>
    <dgm:pt modelId="{AABB03BE-C285-4FA9-BD43-AA91561DBDDC}" type="parTrans" cxnId="{CD3B807A-7D75-4233-8785-74E504DE3FF5}">
      <dgm:prSet/>
      <dgm:spPr/>
      <dgm:t>
        <a:bodyPr/>
        <a:lstStyle/>
        <a:p>
          <a:endParaRPr lang="en-US"/>
        </a:p>
      </dgm:t>
    </dgm:pt>
    <dgm:pt modelId="{B8A55927-7871-41D2-A07F-C0C2215757D3}" type="sibTrans" cxnId="{CD3B807A-7D75-4233-8785-74E504DE3FF5}">
      <dgm:prSet/>
      <dgm:spPr/>
      <dgm:t>
        <a:bodyPr/>
        <a:lstStyle/>
        <a:p>
          <a:endParaRPr lang="en-US"/>
        </a:p>
      </dgm:t>
    </dgm:pt>
    <dgm:pt modelId="{2B75180E-A749-40AE-9299-B1C1901B1F2C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 dirty="0" smtClean="0"/>
            <a:t>Industry Snapshot</a:t>
          </a:r>
          <a:endParaRPr lang="en-US" sz="2400" dirty="0"/>
        </a:p>
      </dgm:t>
    </dgm:pt>
    <dgm:pt modelId="{A4A88324-EDA7-41A6-B9F8-7F6ACF074F39}" type="parTrans" cxnId="{52AE6A7D-9BD3-4CA5-BB0E-D8EE11F308AC}">
      <dgm:prSet/>
      <dgm:spPr/>
      <dgm:t>
        <a:bodyPr/>
        <a:lstStyle/>
        <a:p>
          <a:endParaRPr lang="en-US"/>
        </a:p>
      </dgm:t>
    </dgm:pt>
    <dgm:pt modelId="{ADA14E72-C839-404E-9791-F3A366626A7C}" type="sibTrans" cxnId="{52AE6A7D-9BD3-4CA5-BB0E-D8EE11F308AC}">
      <dgm:prSet/>
      <dgm:spPr/>
      <dgm:t>
        <a:bodyPr/>
        <a:lstStyle/>
        <a:p>
          <a:endParaRPr lang="en-US"/>
        </a:p>
      </dgm:t>
    </dgm:pt>
    <dgm:pt modelId="{AA331323-BDB7-4A6F-A839-523EECC1E5A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Residential customers</a:t>
          </a:r>
          <a:endParaRPr lang="en-US" sz="2400" dirty="0"/>
        </a:p>
      </dgm:t>
    </dgm:pt>
    <dgm:pt modelId="{51D0EC4E-58AA-4B00-8112-D28664024B12}" type="parTrans" cxnId="{066DB6C5-4656-43AC-9FB7-816A9B55F5D6}">
      <dgm:prSet/>
      <dgm:spPr/>
      <dgm:t>
        <a:bodyPr/>
        <a:lstStyle/>
        <a:p>
          <a:endParaRPr lang="en-US"/>
        </a:p>
      </dgm:t>
    </dgm:pt>
    <dgm:pt modelId="{CAAC296B-A77C-4831-8179-C5B7D536C8C8}" type="sibTrans" cxnId="{066DB6C5-4656-43AC-9FB7-816A9B55F5D6}">
      <dgm:prSet/>
      <dgm:spPr/>
      <dgm:t>
        <a:bodyPr/>
        <a:lstStyle/>
        <a:p>
          <a:endParaRPr lang="en-US"/>
        </a:p>
      </dgm:t>
    </dgm:pt>
    <dgm:pt modelId="{81CA3538-0135-41F7-9675-20F13FA4EF1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 smtClean="0"/>
            <a:t>Small Pest Control Operators (PCOs)</a:t>
          </a:r>
          <a:endParaRPr lang="en-US" sz="2400" dirty="0"/>
        </a:p>
      </dgm:t>
    </dgm:pt>
    <dgm:pt modelId="{ECC9CA35-355F-48F4-91EC-C69E8D046C6F}" type="parTrans" cxnId="{5FC9585D-58BE-4EA6-AD50-E854C7136784}">
      <dgm:prSet/>
      <dgm:spPr/>
      <dgm:t>
        <a:bodyPr/>
        <a:lstStyle/>
        <a:p>
          <a:endParaRPr lang="en-US"/>
        </a:p>
      </dgm:t>
    </dgm:pt>
    <dgm:pt modelId="{83BB7D0C-249F-43C3-9142-07F6E7DD8B6C}" type="sibTrans" cxnId="{5FC9585D-58BE-4EA6-AD50-E854C7136784}">
      <dgm:prSet/>
      <dgm:spPr/>
      <dgm:t>
        <a:bodyPr/>
        <a:lstStyle/>
        <a:p>
          <a:endParaRPr lang="en-US"/>
        </a:p>
      </dgm:t>
    </dgm:pt>
    <dgm:pt modelId="{14A57D39-7329-41E8-9BDB-E928B28CBB7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5% annual growth</a:t>
          </a:r>
          <a:endParaRPr lang="en-US" sz="2000" dirty="0"/>
        </a:p>
      </dgm:t>
    </dgm:pt>
    <dgm:pt modelId="{0A7CA852-0B29-403F-A7C7-A8C0F6CD3982}" type="parTrans" cxnId="{C9EF68B3-6C78-4217-B977-14F6E7872844}">
      <dgm:prSet/>
      <dgm:spPr/>
      <dgm:t>
        <a:bodyPr/>
        <a:lstStyle/>
        <a:p>
          <a:endParaRPr lang="en-US"/>
        </a:p>
      </dgm:t>
    </dgm:pt>
    <dgm:pt modelId="{AA36AA1E-AB9A-4523-AC74-FFE283B7E33D}" type="sibTrans" cxnId="{C9EF68B3-6C78-4217-B977-14F6E7872844}">
      <dgm:prSet/>
      <dgm:spPr/>
      <dgm:t>
        <a:bodyPr/>
        <a:lstStyle/>
        <a:p>
          <a:endParaRPr lang="en-US"/>
        </a:p>
      </dgm:t>
    </dgm:pt>
    <dgm:pt modelId="{C02FBB8F-8CDF-4596-96FC-DE812ED966C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Contracts linked to home sales</a:t>
          </a:r>
          <a:endParaRPr lang="en-US" sz="2000" dirty="0"/>
        </a:p>
      </dgm:t>
    </dgm:pt>
    <dgm:pt modelId="{7B06BBDA-577D-4A9D-AFA9-94C9A5AA087F}" type="parTrans" cxnId="{0B7DD0CE-0A1E-4BB4-A8B9-D36ED16AC57B}">
      <dgm:prSet/>
      <dgm:spPr/>
      <dgm:t>
        <a:bodyPr/>
        <a:lstStyle/>
        <a:p>
          <a:endParaRPr lang="en-US"/>
        </a:p>
      </dgm:t>
    </dgm:pt>
    <dgm:pt modelId="{A1479668-1C94-4431-9703-AF2F2C107CF2}" type="sibTrans" cxnId="{0B7DD0CE-0A1E-4BB4-A8B9-D36ED16AC57B}">
      <dgm:prSet/>
      <dgm:spPr/>
      <dgm:t>
        <a:bodyPr/>
        <a:lstStyle/>
        <a:p>
          <a:endParaRPr lang="en-US"/>
        </a:p>
      </dgm:t>
    </dgm:pt>
    <dgm:pt modelId="{4865EDE8-2BD4-4BD7-BA0D-40690508822A}">
      <dgm:prSet phldrT="[Text]"/>
      <dgm:spPr/>
      <dgm:t>
        <a:bodyPr/>
        <a:lstStyle/>
        <a:p>
          <a:endParaRPr lang="en-US" sz="1300" dirty="0"/>
        </a:p>
      </dgm:t>
    </dgm:pt>
    <dgm:pt modelId="{369A162F-5B09-44D3-9C2A-9A7D0FDA0331}" type="parTrans" cxnId="{68FEB15A-4C4E-42BF-A9A2-7D932C7BF840}">
      <dgm:prSet/>
      <dgm:spPr/>
      <dgm:t>
        <a:bodyPr/>
        <a:lstStyle/>
        <a:p>
          <a:endParaRPr lang="en-US"/>
        </a:p>
      </dgm:t>
    </dgm:pt>
    <dgm:pt modelId="{C05F1BE4-728A-4F5E-9E5E-C0D7656254D8}" type="sibTrans" cxnId="{68FEB15A-4C4E-42BF-A9A2-7D932C7BF840}">
      <dgm:prSet/>
      <dgm:spPr/>
      <dgm:t>
        <a:bodyPr/>
        <a:lstStyle/>
        <a:p>
          <a:endParaRPr lang="en-US"/>
        </a:p>
      </dgm:t>
    </dgm:pt>
    <dgm:pt modelId="{97C167F2-7656-415D-92DF-7CA9540A6D5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smtClean="0"/>
            <a:t>Major PCOs</a:t>
          </a:r>
          <a:endParaRPr lang="en-US" sz="2400" dirty="0"/>
        </a:p>
      </dgm:t>
    </dgm:pt>
    <dgm:pt modelId="{9DA6A039-92C5-4E86-AD49-E90BA730D991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smtClean="0"/>
            <a:t>Pest applications</a:t>
          </a:r>
          <a:endParaRPr lang="en-US" sz="2400" dirty="0"/>
        </a:p>
      </dgm:t>
    </dgm:pt>
    <dgm:pt modelId="{EBF9067B-093A-4D21-88AA-3EA0EB30D46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 smtClean="0"/>
            <a:t>Competition</a:t>
          </a:r>
          <a:endParaRPr lang="en-US" sz="2400" dirty="0"/>
        </a:p>
      </dgm:t>
    </dgm:pt>
    <dgm:pt modelId="{FC57BFD5-62A9-4B82-A24A-B744E49BAFD0}" type="sibTrans" cxnId="{3BFC2D65-22B2-41BE-9AA9-2057292AB338}">
      <dgm:prSet/>
      <dgm:spPr/>
      <dgm:t>
        <a:bodyPr/>
        <a:lstStyle/>
        <a:p>
          <a:endParaRPr lang="en-US"/>
        </a:p>
      </dgm:t>
    </dgm:pt>
    <dgm:pt modelId="{0C0E771D-8361-4604-A93D-423906E3A730}" type="parTrans" cxnId="{3BFC2D65-22B2-41BE-9AA9-2057292AB338}">
      <dgm:prSet/>
      <dgm:spPr/>
      <dgm:t>
        <a:bodyPr/>
        <a:lstStyle/>
        <a:p>
          <a:endParaRPr lang="en-US"/>
        </a:p>
      </dgm:t>
    </dgm:pt>
    <dgm:pt modelId="{749D2DBA-E6A8-4926-82BE-853B745B2DB6}" type="sibTrans" cxnId="{7FF19B44-C96C-4060-9FE4-3DA27D42C044}">
      <dgm:prSet/>
      <dgm:spPr/>
      <dgm:t>
        <a:bodyPr/>
        <a:lstStyle/>
        <a:p>
          <a:endParaRPr lang="en-US"/>
        </a:p>
      </dgm:t>
    </dgm:pt>
    <dgm:pt modelId="{75D193DF-1815-4EDA-BCAF-005B9B9853B8}" type="parTrans" cxnId="{7FF19B44-C96C-4060-9FE4-3DA27D42C044}">
      <dgm:prSet/>
      <dgm:spPr/>
      <dgm:t>
        <a:bodyPr/>
        <a:lstStyle/>
        <a:p>
          <a:endParaRPr lang="en-US"/>
        </a:p>
      </dgm:t>
    </dgm:pt>
    <dgm:pt modelId="{E97CFE0C-F2A7-45C8-9CA3-E6BF0B924B63}" type="sibTrans" cxnId="{8FEAA59D-97B9-4D7A-8320-CE221AFD52CF}">
      <dgm:prSet/>
      <dgm:spPr/>
      <dgm:t>
        <a:bodyPr/>
        <a:lstStyle/>
        <a:p>
          <a:endParaRPr lang="en-US"/>
        </a:p>
      </dgm:t>
    </dgm:pt>
    <dgm:pt modelId="{383303F7-2AC6-45FB-A611-807C40915D10}" type="parTrans" cxnId="{8FEAA59D-97B9-4D7A-8320-CE221AFD52CF}">
      <dgm:prSet/>
      <dgm:spPr/>
      <dgm:t>
        <a:bodyPr/>
        <a:lstStyle/>
        <a:p>
          <a:endParaRPr lang="en-US"/>
        </a:p>
      </dgm:t>
    </dgm:pt>
    <dgm:pt modelId="{9952871F-E3C7-4F56-97DA-A14BBB9EBFA7}">
      <dgm:prSet phldrT="[Text]" custT="1"/>
      <dgm:spPr>
        <a:solidFill>
          <a:srgbClr val="C00000"/>
        </a:solidFill>
      </dgm:spPr>
      <dgm:t>
        <a:bodyPr/>
        <a:lstStyle/>
        <a:p>
          <a:endParaRPr lang="en-US" sz="2000" dirty="0"/>
        </a:p>
      </dgm:t>
    </dgm:pt>
    <dgm:pt modelId="{FC8E7794-3A6F-4B8A-814D-6BA094326D86}" type="sibTrans" cxnId="{5A9D15FB-3D56-48EF-915C-AB08036765E4}">
      <dgm:prSet/>
      <dgm:spPr/>
      <dgm:t>
        <a:bodyPr/>
        <a:lstStyle/>
        <a:p>
          <a:endParaRPr lang="en-US"/>
        </a:p>
      </dgm:t>
    </dgm:pt>
    <dgm:pt modelId="{8634F0BD-6ECF-44B6-8CDF-0B185DD953A9}" type="parTrans" cxnId="{5A9D15FB-3D56-48EF-915C-AB08036765E4}">
      <dgm:prSet/>
      <dgm:spPr/>
      <dgm:t>
        <a:bodyPr/>
        <a:lstStyle/>
        <a:p>
          <a:endParaRPr lang="en-US"/>
        </a:p>
      </dgm:t>
    </dgm:pt>
    <dgm:pt modelId="{91EA683F-39DB-4A1D-A521-BB6A7677A4AF}">
      <dgm:prSet phldrT="[Text]" custT="1"/>
      <dgm:spPr/>
      <dgm:t>
        <a:bodyPr/>
        <a:lstStyle/>
        <a:p>
          <a:r>
            <a:rPr lang="en-US" sz="2000" smtClean="0">
              <a:solidFill>
                <a:schemeClr val="tx1"/>
              </a:solidFill>
            </a:rPr>
            <a:t>Desired Attributes</a:t>
          </a:r>
          <a:endParaRPr lang="en-US" sz="2000" dirty="0">
            <a:solidFill>
              <a:schemeClr val="tx1"/>
            </a:solidFill>
          </a:endParaRPr>
        </a:p>
      </dgm:t>
    </dgm:pt>
    <dgm:pt modelId="{73965058-119D-49BC-B226-8957A3BE9FFE}" type="sibTrans" cxnId="{AF3CEB29-4CD1-4B24-8DC5-D6A971B702D9}">
      <dgm:prSet/>
      <dgm:spPr/>
      <dgm:t>
        <a:bodyPr/>
        <a:lstStyle/>
        <a:p>
          <a:endParaRPr lang="en-US"/>
        </a:p>
      </dgm:t>
    </dgm:pt>
    <dgm:pt modelId="{CC06A953-867E-4CB4-903D-626E11E26BA9}" type="parTrans" cxnId="{AF3CEB29-4CD1-4B24-8DC5-D6A971B702D9}">
      <dgm:prSet/>
      <dgm:spPr/>
      <dgm:t>
        <a:bodyPr/>
        <a:lstStyle/>
        <a:p>
          <a:endParaRPr lang="en-US"/>
        </a:p>
      </dgm:t>
    </dgm:pt>
    <dgm:pt modelId="{03AC35E9-6BD9-43B1-9E9B-28743D693B4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Decision-making tool</a:t>
          </a:r>
          <a:endParaRPr lang="en-US" sz="2000" dirty="0">
            <a:solidFill>
              <a:schemeClr val="tx1"/>
            </a:solidFill>
          </a:endParaRPr>
        </a:p>
      </dgm:t>
    </dgm:pt>
    <dgm:pt modelId="{83B3FCD5-AAC5-457B-B7E8-DEB6C17EA350}" type="sibTrans" cxnId="{B46142DF-6C08-4D8D-B203-3468D6E37813}">
      <dgm:prSet/>
      <dgm:spPr/>
      <dgm:t>
        <a:bodyPr/>
        <a:lstStyle/>
        <a:p>
          <a:endParaRPr lang="en-US"/>
        </a:p>
      </dgm:t>
    </dgm:pt>
    <dgm:pt modelId="{EFFEB804-3C36-4749-9E55-B98DEA0D025C}" type="parTrans" cxnId="{B46142DF-6C08-4D8D-B203-3468D6E37813}">
      <dgm:prSet/>
      <dgm:spPr/>
      <dgm:t>
        <a:bodyPr/>
        <a:lstStyle/>
        <a:p>
          <a:endParaRPr lang="en-US"/>
        </a:p>
      </dgm:t>
    </dgm:pt>
    <dgm:pt modelId="{4F017B21-2D2F-49EE-9865-386DC80E3B5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Quick</a:t>
          </a:r>
          <a:endParaRPr lang="en-US" sz="2000" dirty="0">
            <a:solidFill>
              <a:schemeClr val="tx1"/>
            </a:solidFill>
          </a:endParaRPr>
        </a:p>
      </dgm:t>
    </dgm:pt>
    <dgm:pt modelId="{B201888E-BFC0-4121-952B-C556356FF91B}" type="sibTrans" cxnId="{6C8BD342-9281-4274-AEFE-CDBE11225BB2}">
      <dgm:prSet/>
      <dgm:spPr/>
      <dgm:t>
        <a:bodyPr/>
        <a:lstStyle/>
        <a:p>
          <a:endParaRPr lang="en-US"/>
        </a:p>
      </dgm:t>
    </dgm:pt>
    <dgm:pt modelId="{B7FB5B20-5A10-4A76-8ABC-A53D0197D6A9}" type="parTrans" cxnId="{6C8BD342-9281-4274-AEFE-CDBE11225BB2}">
      <dgm:prSet/>
      <dgm:spPr/>
      <dgm:t>
        <a:bodyPr/>
        <a:lstStyle/>
        <a:p>
          <a:endParaRPr lang="en-US"/>
        </a:p>
      </dgm:t>
    </dgm:pt>
    <dgm:pt modelId="{9A14390C-A18A-4819-AE32-84203EE9D26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</a:rPr>
            <a:t>Accurate</a:t>
          </a:r>
          <a:endParaRPr lang="en-US" sz="2000" dirty="0">
            <a:solidFill>
              <a:schemeClr val="tx1"/>
            </a:solidFill>
          </a:endParaRPr>
        </a:p>
      </dgm:t>
    </dgm:pt>
    <dgm:pt modelId="{7C90C4AE-35D2-4BD1-86AF-79A5ECBD2726}" type="sibTrans" cxnId="{DA126F9B-340A-4199-931D-12C722370BFC}">
      <dgm:prSet/>
      <dgm:spPr/>
      <dgm:t>
        <a:bodyPr/>
        <a:lstStyle/>
        <a:p>
          <a:endParaRPr lang="en-US"/>
        </a:p>
      </dgm:t>
    </dgm:pt>
    <dgm:pt modelId="{D095E9FC-3E9F-4D45-B040-DBA12E587385}" type="parTrans" cxnId="{DA126F9B-340A-4199-931D-12C722370BFC}">
      <dgm:prSet/>
      <dgm:spPr/>
      <dgm:t>
        <a:bodyPr/>
        <a:lstStyle/>
        <a:p>
          <a:endParaRPr lang="en-US"/>
        </a:p>
      </dgm:t>
    </dgm:pt>
    <dgm:pt modelId="{B1277D45-1211-4BDE-8411-FADC66659267}" type="pres">
      <dgm:prSet presAssocID="{F0BA93B1-63B9-405C-9140-6BABB7D72D5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9BBD6-866C-460A-BB71-2E9C1059F99E}" type="pres">
      <dgm:prSet presAssocID="{F0BA93B1-63B9-405C-9140-6BABB7D72D57}" presName="matrix" presStyleCnt="0"/>
      <dgm:spPr/>
      <dgm:t>
        <a:bodyPr/>
        <a:lstStyle/>
        <a:p>
          <a:endParaRPr lang="en-US"/>
        </a:p>
      </dgm:t>
    </dgm:pt>
    <dgm:pt modelId="{F6239839-4A5F-4F29-8D0F-09039267B09E}" type="pres">
      <dgm:prSet presAssocID="{F0BA93B1-63B9-405C-9140-6BABB7D72D57}" presName="tile1" presStyleLbl="node1" presStyleIdx="0" presStyleCnt="4" custLinFactNeighborX="-212"/>
      <dgm:spPr/>
      <dgm:t>
        <a:bodyPr/>
        <a:lstStyle/>
        <a:p>
          <a:endParaRPr lang="en-US"/>
        </a:p>
      </dgm:t>
    </dgm:pt>
    <dgm:pt modelId="{D90A987A-0EEB-4B31-AE34-74C99AB69C92}" type="pres">
      <dgm:prSet presAssocID="{F0BA93B1-63B9-405C-9140-6BABB7D72D5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F99E0-222B-40C9-96AC-E35E774404C4}" type="pres">
      <dgm:prSet presAssocID="{F0BA93B1-63B9-405C-9140-6BABB7D72D57}" presName="tile2" presStyleLbl="node1" presStyleIdx="1" presStyleCnt="4"/>
      <dgm:spPr/>
      <dgm:t>
        <a:bodyPr/>
        <a:lstStyle/>
        <a:p>
          <a:endParaRPr lang="en-US"/>
        </a:p>
      </dgm:t>
    </dgm:pt>
    <dgm:pt modelId="{DC235307-3C86-40B2-A9BB-FE8434403751}" type="pres">
      <dgm:prSet presAssocID="{F0BA93B1-63B9-405C-9140-6BABB7D72D5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B58E1-A399-44A2-B5F8-41BB5F9C0D35}" type="pres">
      <dgm:prSet presAssocID="{F0BA93B1-63B9-405C-9140-6BABB7D72D57}" presName="tile3" presStyleLbl="node1" presStyleIdx="2" presStyleCnt="4"/>
      <dgm:spPr/>
      <dgm:t>
        <a:bodyPr/>
        <a:lstStyle/>
        <a:p>
          <a:endParaRPr lang="en-US"/>
        </a:p>
      </dgm:t>
    </dgm:pt>
    <dgm:pt modelId="{B5A330A7-B551-4D1E-88BC-998D0E7D8253}" type="pres">
      <dgm:prSet presAssocID="{F0BA93B1-63B9-405C-9140-6BABB7D72D5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41237-840D-4F11-AD99-C62DE27C971C}" type="pres">
      <dgm:prSet presAssocID="{F0BA93B1-63B9-405C-9140-6BABB7D72D57}" presName="tile4" presStyleLbl="node1" presStyleIdx="3" presStyleCnt="4"/>
      <dgm:spPr/>
      <dgm:t>
        <a:bodyPr/>
        <a:lstStyle/>
        <a:p>
          <a:endParaRPr lang="en-US"/>
        </a:p>
      </dgm:t>
    </dgm:pt>
    <dgm:pt modelId="{8E7A2C57-CA89-44B8-845C-6344F3BF328B}" type="pres">
      <dgm:prSet presAssocID="{F0BA93B1-63B9-405C-9140-6BABB7D72D5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95E88-81C1-4F02-8B9E-7FEA03822721}" type="pres">
      <dgm:prSet presAssocID="{F0BA93B1-63B9-405C-9140-6BABB7D72D5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A99BAB82-ED27-47E4-9555-335CD1BCDFEC}" type="presOf" srcId="{9A14390C-A18A-4819-AE32-84203EE9D26F}" destId="{8E7A2C57-CA89-44B8-845C-6344F3BF328B}" srcOrd="1" destOrd="1" presId="urn:microsoft.com/office/officeart/2005/8/layout/matrix1"/>
    <dgm:cxn modelId="{0B428C66-7AE9-4D40-A830-34D328CD9D3D}" type="presOf" srcId="{97C167F2-7656-415D-92DF-7CA9540A6D51}" destId="{3A6F99E0-222B-40C9-96AC-E35E774404C4}" srcOrd="0" destOrd="2" presId="urn:microsoft.com/office/officeart/2005/8/layout/matrix1"/>
    <dgm:cxn modelId="{9918B0FA-9525-46AC-B6F1-E1346E19A925}" type="presOf" srcId="{97C167F2-7656-415D-92DF-7CA9540A6D51}" destId="{DC235307-3C86-40B2-A9BB-FE8434403751}" srcOrd="1" destOrd="2" presId="urn:microsoft.com/office/officeart/2005/8/layout/matrix1"/>
    <dgm:cxn modelId="{0B7DD0CE-0A1E-4BB4-A8B9-D36ED16AC57B}" srcId="{2B75180E-A749-40AE-9299-B1C1901B1F2C}" destId="{C02FBB8F-8CDF-4596-96FC-DE812ED966CE}" srcOrd="1" destOrd="0" parTransId="{7B06BBDA-577D-4A9D-AFA9-94C9A5AA087F}" sibTransId="{A1479668-1C94-4431-9703-AF2F2C107CF2}"/>
    <dgm:cxn modelId="{68FEB15A-4C4E-42BF-A9A2-7D932C7BF840}" srcId="{91EA683F-39DB-4A1D-A521-BB6A7677A4AF}" destId="{4865EDE8-2BD4-4BD7-BA0D-40690508822A}" srcOrd="3" destOrd="0" parTransId="{369A162F-5B09-44D3-9C2A-9A7D0FDA0331}" sibTransId="{C05F1BE4-728A-4F5E-9E5E-C0D7656254D8}"/>
    <dgm:cxn modelId="{E0607704-5CCA-405F-BD31-E7401FB9DC70}" type="presOf" srcId="{D5FF512F-4A3F-43C0-984D-C6B591C7C670}" destId="{F6239839-4A5F-4F29-8D0F-09039267B09E}" srcOrd="0" destOrd="0" presId="urn:microsoft.com/office/officeart/2005/8/layout/matrix1"/>
    <dgm:cxn modelId="{CD3B807A-7D75-4233-8785-74E504DE3FF5}" srcId="{6F0FC0EC-8F36-4C2D-8851-9588D2951DDC}" destId="{D5FF512F-4A3F-43C0-984D-C6B591C7C670}" srcOrd="0" destOrd="0" parTransId="{AABB03BE-C285-4FA9-BD43-AA91561DBDDC}" sibTransId="{B8A55927-7871-41D2-A07F-C0C2215757D3}"/>
    <dgm:cxn modelId="{40C21856-6EC2-42A8-A5E7-63CBB88EBD7C}" type="presOf" srcId="{4865EDE8-2BD4-4BD7-BA0D-40690508822A}" destId="{07441237-840D-4F11-AD99-C62DE27C971C}" srcOrd="0" destOrd="4" presId="urn:microsoft.com/office/officeart/2005/8/layout/matrix1"/>
    <dgm:cxn modelId="{3E87F8BF-4415-4EBD-8203-54D5C8DF762F}" type="presOf" srcId="{4865EDE8-2BD4-4BD7-BA0D-40690508822A}" destId="{8E7A2C57-CA89-44B8-845C-6344F3BF328B}" srcOrd="1" destOrd="4" presId="urn:microsoft.com/office/officeart/2005/8/layout/matrix1"/>
    <dgm:cxn modelId="{560A8473-93FF-4846-AD2B-A5CCB3C7F3FC}" type="presOf" srcId="{9952871F-E3C7-4F56-97DA-A14BBB9EBFA7}" destId="{B5A330A7-B551-4D1E-88BC-998D0E7D8253}" srcOrd="1" destOrd="3" presId="urn:microsoft.com/office/officeart/2005/8/layout/matrix1"/>
    <dgm:cxn modelId="{DA126F9B-340A-4199-931D-12C722370BFC}" srcId="{91EA683F-39DB-4A1D-A521-BB6A7677A4AF}" destId="{9A14390C-A18A-4819-AE32-84203EE9D26F}" srcOrd="0" destOrd="0" parTransId="{D095E9FC-3E9F-4D45-B040-DBA12E587385}" sibTransId="{7C90C4AE-35D2-4BD1-86AF-79A5ECBD2726}"/>
    <dgm:cxn modelId="{B46142DF-6C08-4D8D-B203-3468D6E37813}" srcId="{91EA683F-39DB-4A1D-A521-BB6A7677A4AF}" destId="{03AC35E9-6BD9-43B1-9E9B-28743D693B4F}" srcOrd="2" destOrd="0" parTransId="{EFFEB804-3C36-4749-9E55-B98DEA0D025C}" sibTransId="{83B3FCD5-AAC5-457B-B7E8-DEB6C17EA350}"/>
    <dgm:cxn modelId="{52AE6A7D-9BD3-4CA5-BB0E-D8EE11F308AC}" srcId="{6F0FC0EC-8F36-4C2D-8851-9588D2951DDC}" destId="{2B75180E-A749-40AE-9299-B1C1901B1F2C}" srcOrd="2" destOrd="0" parTransId="{A4A88324-EDA7-41A6-B9F8-7F6ACF074F39}" sibTransId="{ADA14E72-C839-404E-9791-F3A366626A7C}"/>
    <dgm:cxn modelId="{7B3A2E6F-0599-475E-8638-64EBCBBCBBE2}" type="presOf" srcId="{AA331323-BDB7-4A6F-A839-523EECC1E5A8}" destId="{D90A987A-0EEB-4B31-AE34-74C99AB69C92}" srcOrd="1" destOrd="1" presId="urn:microsoft.com/office/officeart/2005/8/layout/matrix1"/>
    <dgm:cxn modelId="{0842F1DC-CE52-4201-B5A4-FC4F9FFDB86A}" type="presOf" srcId="{03AC35E9-6BD9-43B1-9E9B-28743D693B4F}" destId="{8E7A2C57-CA89-44B8-845C-6344F3BF328B}" srcOrd="1" destOrd="3" presId="urn:microsoft.com/office/officeart/2005/8/layout/matrix1"/>
    <dgm:cxn modelId="{AF3CEB29-4CD1-4B24-8DC5-D6A971B702D9}" srcId="{6F0FC0EC-8F36-4C2D-8851-9588D2951DDC}" destId="{91EA683F-39DB-4A1D-A521-BB6A7677A4AF}" srcOrd="3" destOrd="0" parTransId="{CC06A953-867E-4CB4-903D-626E11E26BA9}" sibTransId="{73965058-119D-49BC-B226-8957A3BE9FFE}"/>
    <dgm:cxn modelId="{1A11499F-B9DA-438E-9540-B853B9A0C2BF}" type="presOf" srcId="{2B75180E-A749-40AE-9299-B1C1901B1F2C}" destId="{687B58E1-A399-44A2-B5F8-41BB5F9C0D35}" srcOrd="0" destOrd="0" presId="urn:microsoft.com/office/officeart/2005/8/layout/matrix1"/>
    <dgm:cxn modelId="{5A9D15FB-3D56-48EF-915C-AB08036765E4}" srcId="{2B75180E-A749-40AE-9299-B1C1901B1F2C}" destId="{9952871F-E3C7-4F56-97DA-A14BBB9EBFA7}" srcOrd="2" destOrd="0" parTransId="{8634F0BD-6ECF-44B6-8CDF-0B185DD953A9}" sibTransId="{FC8E7794-3A6F-4B8A-814D-6BA094326D86}"/>
    <dgm:cxn modelId="{358950CE-90B4-4258-8805-B12A4F5EB1C8}" type="presOf" srcId="{4F017B21-2D2F-49EE-9865-386DC80E3B59}" destId="{8E7A2C57-CA89-44B8-845C-6344F3BF328B}" srcOrd="1" destOrd="2" presId="urn:microsoft.com/office/officeart/2005/8/layout/matrix1"/>
    <dgm:cxn modelId="{662DFB10-CB75-406B-B25B-370F1B87DE79}" type="presOf" srcId="{03AC35E9-6BD9-43B1-9E9B-28743D693B4F}" destId="{07441237-840D-4F11-AD99-C62DE27C971C}" srcOrd="0" destOrd="3" presId="urn:microsoft.com/office/officeart/2005/8/layout/matrix1"/>
    <dgm:cxn modelId="{066DB6C5-4656-43AC-9FB7-816A9B55F5D6}" srcId="{D5FF512F-4A3F-43C0-984D-C6B591C7C670}" destId="{AA331323-BDB7-4A6F-A839-523EECC1E5A8}" srcOrd="0" destOrd="0" parTransId="{51D0EC4E-58AA-4B00-8112-D28664024B12}" sibTransId="{CAAC296B-A77C-4831-8179-C5B7D536C8C8}"/>
    <dgm:cxn modelId="{D1E2DBB8-70EF-4ADE-A111-F6A57C3F0D76}" type="presOf" srcId="{C02FBB8F-8CDF-4596-96FC-DE812ED966CE}" destId="{687B58E1-A399-44A2-B5F8-41BB5F9C0D35}" srcOrd="0" destOrd="2" presId="urn:microsoft.com/office/officeart/2005/8/layout/matrix1"/>
    <dgm:cxn modelId="{3BFC2D65-22B2-41BE-9AA9-2057292AB338}" srcId="{6F0FC0EC-8F36-4C2D-8851-9588D2951DDC}" destId="{EBF9067B-093A-4D21-88AA-3EA0EB30D466}" srcOrd="1" destOrd="0" parTransId="{0C0E771D-8361-4604-A93D-423906E3A730}" sibTransId="{FC57BFD5-62A9-4B82-A24A-B744E49BAFD0}"/>
    <dgm:cxn modelId="{EF550032-33A1-44BE-9657-29B8C2514237}" type="presOf" srcId="{D5FF512F-4A3F-43C0-984D-C6B591C7C670}" destId="{D90A987A-0EEB-4B31-AE34-74C99AB69C92}" srcOrd="1" destOrd="0" presId="urn:microsoft.com/office/officeart/2005/8/layout/matrix1"/>
    <dgm:cxn modelId="{8A3CEFFB-25E1-45BC-A292-3A3EB844B213}" type="presOf" srcId="{81CA3538-0135-41F7-9675-20F13FA4EF1A}" destId="{D90A987A-0EEB-4B31-AE34-74C99AB69C92}" srcOrd="1" destOrd="2" presId="urn:microsoft.com/office/officeart/2005/8/layout/matrix1"/>
    <dgm:cxn modelId="{E1F9AAEA-2F4E-4836-ABE0-E103CE390308}" type="presOf" srcId="{6F0FC0EC-8F36-4C2D-8851-9588D2951DDC}" destId="{F1D95E88-81C1-4F02-8B9E-7FEA03822721}" srcOrd="0" destOrd="0" presId="urn:microsoft.com/office/officeart/2005/8/layout/matrix1"/>
    <dgm:cxn modelId="{1F957A94-A420-4DEB-AAA9-5B3892E52EBC}" type="presOf" srcId="{9A14390C-A18A-4819-AE32-84203EE9D26F}" destId="{07441237-840D-4F11-AD99-C62DE27C971C}" srcOrd="0" destOrd="1" presId="urn:microsoft.com/office/officeart/2005/8/layout/matrix1"/>
    <dgm:cxn modelId="{4EBDE2D7-1139-40DA-BCC3-6CC67D76EF32}" type="presOf" srcId="{14A57D39-7329-41E8-9BDB-E928B28CBB72}" destId="{687B58E1-A399-44A2-B5F8-41BB5F9C0D35}" srcOrd="0" destOrd="1" presId="urn:microsoft.com/office/officeart/2005/8/layout/matrix1"/>
    <dgm:cxn modelId="{28B77FA8-4188-4DA7-90FB-01DEADD08EE8}" type="presOf" srcId="{14A57D39-7329-41E8-9BDB-E928B28CBB72}" destId="{B5A330A7-B551-4D1E-88BC-998D0E7D8253}" srcOrd="1" destOrd="1" presId="urn:microsoft.com/office/officeart/2005/8/layout/matrix1"/>
    <dgm:cxn modelId="{C684737A-2BB2-4668-920E-0CD0C2886D44}" type="presOf" srcId="{81CA3538-0135-41F7-9675-20F13FA4EF1A}" destId="{F6239839-4A5F-4F29-8D0F-09039267B09E}" srcOrd="0" destOrd="2" presId="urn:microsoft.com/office/officeart/2005/8/layout/matrix1"/>
    <dgm:cxn modelId="{5FC9585D-58BE-4EA6-AD50-E854C7136784}" srcId="{D5FF512F-4A3F-43C0-984D-C6B591C7C670}" destId="{81CA3538-0135-41F7-9675-20F13FA4EF1A}" srcOrd="1" destOrd="0" parTransId="{ECC9CA35-355F-48F4-91EC-C69E8D046C6F}" sibTransId="{83BB7D0C-249F-43C3-9142-07F6E7DD8B6C}"/>
    <dgm:cxn modelId="{E4E3C336-2C97-4961-8295-B332BD6985FD}" type="presOf" srcId="{EBF9067B-093A-4D21-88AA-3EA0EB30D466}" destId="{DC235307-3C86-40B2-A9BB-FE8434403751}" srcOrd="1" destOrd="0" presId="urn:microsoft.com/office/officeart/2005/8/layout/matrix1"/>
    <dgm:cxn modelId="{5B3D99E1-452E-42FE-A8E5-5CF0FBE0EA7F}" type="presOf" srcId="{9DA6A039-92C5-4E86-AD49-E90BA730D991}" destId="{DC235307-3C86-40B2-A9BB-FE8434403751}" srcOrd="1" destOrd="1" presId="urn:microsoft.com/office/officeart/2005/8/layout/matrix1"/>
    <dgm:cxn modelId="{7FF19B44-C96C-4060-9FE4-3DA27D42C044}" srcId="{EBF9067B-093A-4D21-88AA-3EA0EB30D466}" destId="{97C167F2-7656-415D-92DF-7CA9540A6D51}" srcOrd="1" destOrd="0" parTransId="{75D193DF-1815-4EDA-BCAF-005B9B9853B8}" sibTransId="{749D2DBA-E6A8-4926-82BE-853B745B2DB6}"/>
    <dgm:cxn modelId="{3F0367C6-8F1C-4F54-BA2A-EE99735FE31F}" type="presOf" srcId="{2B75180E-A749-40AE-9299-B1C1901B1F2C}" destId="{B5A330A7-B551-4D1E-88BC-998D0E7D8253}" srcOrd="1" destOrd="0" presId="urn:microsoft.com/office/officeart/2005/8/layout/matrix1"/>
    <dgm:cxn modelId="{5F5FDB25-5E08-480B-BBEE-6465FD971FB3}" type="presOf" srcId="{91EA683F-39DB-4A1D-A521-BB6A7677A4AF}" destId="{07441237-840D-4F11-AD99-C62DE27C971C}" srcOrd="0" destOrd="0" presId="urn:microsoft.com/office/officeart/2005/8/layout/matrix1"/>
    <dgm:cxn modelId="{C9EF68B3-6C78-4217-B977-14F6E7872844}" srcId="{2B75180E-A749-40AE-9299-B1C1901B1F2C}" destId="{14A57D39-7329-41E8-9BDB-E928B28CBB72}" srcOrd="0" destOrd="0" parTransId="{0A7CA852-0B29-403F-A7C7-A8C0F6CD3982}" sibTransId="{AA36AA1E-AB9A-4523-AC74-FFE283B7E33D}"/>
    <dgm:cxn modelId="{191D207F-0B34-4D51-9C75-9187CCAFF47F}" type="presOf" srcId="{91EA683F-39DB-4A1D-A521-BB6A7677A4AF}" destId="{8E7A2C57-CA89-44B8-845C-6344F3BF328B}" srcOrd="1" destOrd="0" presId="urn:microsoft.com/office/officeart/2005/8/layout/matrix1"/>
    <dgm:cxn modelId="{6C8BD342-9281-4274-AEFE-CDBE11225BB2}" srcId="{91EA683F-39DB-4A1D-A521-BB6A7677A4AF}" destId="{4F017B21-2D2F-49EE-9865-386DC80E3B59}" srcOrd="1" destOrd="0" parTransId="{B7FB5B20-5A10-4A76-8ABC-A53D0197D6A9}" sibTransId="{B201888E-BFC0-4121-952B-C556356FF91B}"/>
    <dgm:cxn modelId="{8FEAA59D-97B9-4D7A-8320-CE221AFD52CF}" srcId="{EBF9067B-093A-4D21-88AA-3EA0EB30D466}" destId="{9DA6A039-92C5-4E86-AD49-E90BA730D991}" srcOrd="0" destOrd="0" parTransId="{383303F7-2AC6-45FB-A611-807C40915D10}" sibTransId="{E97CFE0C-F2A7-45C8-9CA3-E6BF0B924B63}"/>
    <dgm:cxn modelId="{A656DAFE-4BC0-4B8C-B9AA-5D7BED1515FB}" type="presOf" srcId="{9DA6A039-92C5-4E86-AD49-E90BA730D991}" destId="{3A6F99E0-222B-40C9-96AC-E35E774404C4}" srcOrd="0" destOrd="1" presId="urn:microsoft.com/office/officeart/2005/8/layout/matrix1"/>
    <dgm:cxn modelId="{304DB53B-4AAA-4C30-862E-7F76D274AA65}" type="presOf" srcId="{9952871F-E3C7-4F56-97DA-A14BBB9EBFA7}" destId="{687B58E1-A399-44A2-B5F8-41BB5F9C0D35}" srcOrd="0" destOrd="3" presId="urn:microsoft.com/office/officeart/2005/8/layout/matrix1"/>
    <dgm:cxn modelId="{5E57A25F-1E32-4589-99EE-E60E99C110A0}" type="presOf" srcId="{C02FBB8F-8CDF-4596-96FC-DE812ED966CE}" destId="{B5A330A7-B551-4D1E-88BC-998D0E7D8253}" srcOrd="1" destOrd="2" presId="urn:microsoft.com/office/officeart/2005/8/layout/matrix1"/>
    <dgm:cxn modelId="{DD0D03D7-DF3A-4B75-AFD3-9538C65C594D}" srcId="{F0BA93B1-63B9-405C-9140-6BABB7D72D57}" destId="{6F0FC0EC-8F36-4C2D-8851-9588D2951DDC}" srcOrd="0" destOrd="0" parTransId="{6AAEFFBB-8556-44EB-ADF4-59D6E5D82C9F}" sibTransId="{57475D53-6D69-47A7-BA8F-4815F7C16F05}"/>
    <dgm:cxn modelId="{51F86597-9CBC-4C3A-B6BD-7CF53084F133}" type="presOf" srcId="{AA331323-BDB7-4A6F-A839-523EECC1E5A8}" destId="{F6239839-4A5F-4F29-8D0F-09039267B09E}" srcOrd="0" destOrd="1" presId="urn:microsoft.com/office/officeart/2005/8/layout/matrix1"/>
    <dgm:cxn modelId="{FC5C0AE0-70AD-41C0-8AB9-DC3D72DD13F8}" type="presOf" srcId="{EBF9067B-093A-4D21-88AA-3EA0EB30D466}" destId="{3A6F99E0-222B-40C9-96AC-E35E774404C4}" srcOrd="0" destOrd="0" presId="urn:microsoft.com/office/officeart/2005/8/layout/matrix1"/>
    <dgm:cxn modelId="{8831C5F8-8C7A-4408-8BBA-6181C8BC6050}" type="presOf" srcId="{F0BA93B1-63B9-405C-9140-6BABB7D72D57}" destId="{B1277D45-1211-4BDE-8411-FADC66659267}" srcOrd="0" destOrd="0" presId="urn:microsoft.com/office/officeart/2005/8/layout/matrix1"/>
    <dgm:cxn modelId="{482B9ADB-FF4B-48EC-9100-FF8168482FE3}" type="presOf" srcId="{4F017B21-2D2F-49EE-9865-386DC80E3B59}" destId="{07441237-840D-4F11-AD99-C62DE27C971C}" srcOrd="0" destOrd="2" presId="urn:microsoft.com/office/officeart/2005/8/layout/matrix1"/>
    <dgm:cxn modelId="{C8715551-9DEE-42BD-983D-82B2229DD099}" type="presParOf" srcId="{B1277D45-1211-4BDE-8411-FADC66659267}" destId="{3D99BBD6-866C-460A-BB71-2E9C1059F99E}" srcOrd="0" destOrd="0" presId="urn:microsoft.com/office/officeart/2005/8/layout/matrix1"/>
    <dgm:cxn modelId="{85EB1633-6FC7-4E15-9833-1C71C83702CC}" type="presParOf" srcId="{3D99BBD6-866C-460A-BB71-2E9C1059F99E}" destId="{F6239839-4A5F-4F29-8D0F-09039267B09E}" srcOrd="0" destOrd="0" presId="urn:microsoft.com/office/officeart/2005/8/layout/matrix1"/>
    <dgm:cxn modelId="{F6BF676E-8333-4B3B-B0FE-186593825C31}" type="presParOf" srcId="{3D99BBD6-866C-460A-BB71-2E9C1059F99E}" destId="{D90A987A-0EEB-4B31-AE34-74C99AB69C92}" srcOrd="1" destOrd="0" presId="urn:microsoft.com/office/officeart/2005/8/layout/matrix1"/>
    <dgm:cxn modelId="{D1821C9A-1D94-4D37-BE20-0BD25AB4AEEF}" type="presParOf" srcId="{3D99BBD6-866C-460A-BB71-2E9C1059F99E}" destId="{3A6F99E0-222B-40C9-96AC-E35E774404C4}" srcOrd="2" destOrd="0" presId="urn:microsoft.com/office/officeart/2005/8/layout/matrix1"/>
    <dgm:cxn modelId="{EF1979E6-820C-4FA3-9189-49107727106B}" type="presParOf" srcId="{3D99BBD6-866C-460A-BB71-2E9C1059F99E}" destId="{DC235307-3C86-40B2-A9BB-FE8434403751}" srcOrd="3" destOrd="0" presId="urn:microsoft.com/office/officeart/2005/8/layout/matrix1"/>
    <dgm:cxn modelId="{9CCA81CF-D23A-4B7B-99EE-2F97E3D07F09}" type="presParOf" srcId="{3D99BBD6-866C-460A-BB71-2E9C1059F99E}" destId="{687B58E1-A399-44A2-B5F8-41BB5F9C0D35}" srcOrd="4" destOrd="0" presId="urn:microsoft.com/office/officeart/2005/8/layout/matrix1"/>
    <dgm:cxn modelId="{795F60A3-F583-435C-A4B7-DBC3BF1B0E7A}" type="presParOf" srcId="{3D99BBD6-866C-460A-BB71-2E9C1059F99E}" destId="{B5A330A7-B551-4D1E-88BC-998D0E7D8253}" srcOrd="5" destOrd="0" presId="urn:microsoft.com/office/officeart/2005/8/layout/matrix1"/>
    <dgm:cxn modelId="{9A18231F-6C4C-4A74-971F-8ECFAFCCE187}" type="presParOf" srcId="{3D99BBD6-866C-460A-BB71-2E9C1059F99E}" destId="{07441237-840D-4F11-AD99-C62DE27C971C}" srcOrd="6" destOrd="0" presId="urn:microsoft.com/office/officeart/2005/8/layout/matrix1"/>
    <dgm:cxn modelId="{78EF84B7-5E1F-4F14-BCED-FF91EE7E46EC}" type="presParOf" srcId="{3D99BBD6-866C-460A-BB71-2E9C1059F99E}" destId="{8E7A2C57-CA89-44B8-845C-6344F3BF328B}" srcOrd="7" destOrd="0" presId="urn:microsoft.com/office/officeart/2005/8/layout/matrix1"/>
    <dgm:cxn modelId="{A247E833-4196-49DE-9916-B4703D5EDCC3}" type="presParOf" srcId="{B1277D45-1211-4BDE-8411-FADC66659267}" destId="{F1D95E88-81C1-4F02-8B9E-7FEA0382272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52064-20E7-43DA-9C19-AE9229076B70}">
      <dsp:nvSpPr>
        <dsp:cNvPr id="0" name=""/>
        <dsp:cNvSpPr/>
      </dsp:nvSpPr>
      <dsp:spPr>
        <a:xfrm>
          <a:off x="3482011" y="4267352"/>
          <a:ext cx="4638522" cy="0"/>
        </a:xfrm>
        <a:prstGeom prst="line">
          <a:avLst/>
        </a:pr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77322-B8DC-4FFD-845A-51C96377358A}">
      <dsp:nvSpPr>
        <dsp:cNvPr id="0" name=""/>
        <dsp:cNvSpPr/>
      </dsp:nvSpPr>
      <dsp:spPr>
        <a:xfrm>
          <a:off x="3482009" y="3123026"/>
          <a:ext cx="3861511" cy="0"/>
        </a:xfrm>
        <a:prstGeom prst="line">
          <a:avLst/>
        </a:pr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0D1BA-42E8-48AC-943E-360D3D684AD6}">
      <dsp:nvSpPr>
        <dsp:cNvPr id="0" name=""/>
        <dsp:cNvSpPr/>
      </dsp:nvSpPr>
      <dsp:spPr>
        <a:xfrm>
          <a:off x="3482009" y="1738533"/>
          <a:ext cx="3861511" cy="0"/>
        </a:xfrm>
        <a:prstGeom prst="line">
          <a:avLst/>
        </a:pr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6F508-BE48-402C-9AC0-5C6124EC4222}">
      <dsp:nvSpPr>
        <dsp:cNvPr id="0" name=""/>
        <dsp:cNvSpPr/>
      </dsp:nvSpPr>
      <dsp:spPr>
        <a:xfrm>
          <a:off x="3482011" y="594207"/>
          <a:ext cx="4638522" cy="0"/>
        </a:xfrm>
        <a:prstGeom prst="line">
          <a:avLst/>
        </a:prstGeom>
        <a:noFill/>
        <a:ln w="15875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FAED7-99A6-4DDB-9AF2-FAEC76300BE7}">
      <dsp:nvSpPr>
        <dsp:cNvPr id="0" name=""/>
        <dsp:cNvSpPr/>
      </dsp:nvSpPr>
      <dsp:spPr>
        <a:xfrm>
          <a:off x="1127443" y="0"/>
          <a:ext cx="4709160" cy="4709160"/>
        </a:xfrm>
        <a:prstGeom prst="ellipse">
          <a:avLst/>
        </a:prstGeom>
        <a:solidFill>
          <a:srgbClr val="FFFF00"/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92857-BB87-48B8-9B54-5CFFE15BAD72}">
      <dsp:nvSpPr>
        <dsp:cNvPr id="0" name=""/>
        <dsp:cNvSpPr/>
      </dsp:nvSpPr>
      <dsp:spPr>
        <a:xfrm>
          <a:off x="1975082" y="2581559"/>
          <a:ext cx="3013862" cy="1554022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FF00"/>
              </a:solidFill>
            </a:rPr>
            <a:t>.</a:t>
          </a:r>
          <a:endParaRPr lang="en-US" sz="6500" kern="1200" dirty="0">
            <a:solidFill>
              <a:srgbClr val="FFFF00"/>
            </a:solidFill>
          </a:endParaRPr>
        </a:p>
      </dsp:txBody>
      <dsp:txXfrm>
        <a:off x="1975082" y="2581559"/>
        <a:ext cx="3013862" cy="1554022"/>
      </dsp:txXfrm>
    </dsp:sp>
    <dsp:sp modelId="{D1E2954A-8DDB-4C7C-826E-B36314820DD4}">
      <dsp:nvSpPr>
        <dsp:cNvPr id="0" name=""/>
        <dsp:cNvSpPr/>
      </dsp:nvSpPr>
      <dsp:spPr>
        <a:xfrm>
          <a:off x="7602530" y="246063"/>
          <a:ext cx="1036015" cy="10360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9C31B-825D-489D-89A3-A857DFF0F60E}">
      <dsp:nvSpPr>
        <dsp:cNvPr id="0" name=""/>
        <dsp:cNvSpPr/>
      </dsp:nvSpPr>
      <dsp:spPr>
        <a:xfrm>
          <a:off x="8792304" y="29951"/>
          <a:ext cx="3418215" cy="103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Are Hard To Find</a:t>
          </a:r>
          <a:endParaRPr lang="en-US" sz="2800" b="1" kern="1200" dirty="0"/>
        </a:p>
      </dsp:txBody>
      <dsp:txXfrm>
        <a:off x="8792304" y="29951"/>
        <a:ext cx="3418215" cy="1036015"/>
      </dsp:txXfrm>
    </dsp:sp>
    <dsp:sp modelId="{2DA0B48D-D567-4F94-ABF6-8CA523C35FB8}">
      <dsp:nvSpPr>
        <dsp:cNvPr id="0" name=""/>
        <dsp:cNvSpPr/>
      </dsp:nvSpPr>
      <dsp:spPr>
        <a:xfrm>
          <a:off x="6825519" y="1225331"/>
          <a:ext cx="1036015" cy="10360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915E-EAC4-4D84-844A-CB4EC8583415}">
      <dsp:nvSpPr>
        <dsp:cNvPr id="0" name=""/>
        <dsp:cNvSpPr/>
      </dsp:nvSpPr>
      <dsp:spPr>
        <a:xfrm>
          <a:off x="7838987" y="1234479"/>
          <a:ext cx="2871738" cy="103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 Are Too Slow</a:t>
          </a:r>
          <a:endParaRPr lang="en-US" sz="2800" b="1" kern="1200" dirty="0"/>
        </a:p>
      </dsp:txBody>
      <dsp:txXfrm>
        <a:off x="7838987" y="1234479"/>
        <a:ext cx="2871738" cy="1036015"/>
      </dsp:txXfrm>
    </dsp:sp>
    <dsp:sp modelId="{581DA46E-40BC-41EC-B65F-70377FE4AD9C}">
      <dsp:nvSpPr>
        <dsp:cNvPr id="0" name=""/>
        <dsp:cNvSpPr/>
      </dsp:nvSpPr>
      <dsp:spPr>
        <a:xfrm>
          <a:off x="6825519" y="2609824"/>
          <a:ext cx="1036015" cy="10360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CE79-2EB9-4526-8E38-C0315B7DA33E}">
      <dsp:nvSpPr>
        <dsp:cNvPr id="0" name=""/>
        <dsp:cNvSpPr/>
      </dsp:nvSpPr>
      <dsp:spPr>
        <a:xfrm>
          <a:off x="7844776" y="2609824"/>
          <a:ext cx="5069952" cy="103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Don’t Sell to DIY-ers </a:t>
          </a:r>
          <a:endParaRPr lang="en-US" sz="2800" b="1" kern="1200" dirty="0"/>
        </a:p>
      </dsp:txBody>
      <dsp:txXfrm>
        <a:off x="7844776" y="2609824"/>
        <a:ext cx="5069952" cy="1036015"/>
      </dsp:txXfrm>
    </dsp:sp>
    <dsp:sp modelId="{EBAA77F5-1CCD-48AB-8180-F87788DBC12F}">
      <dsp:nvSpPr>
        <dsp:cNvPr id="0" name=""/>
        <dsp:cNvSpPr/>
      </dsp:nvSpPr>
      <dsp:spPr>
        <a:xfrm>
          <a:off x="7602530" y="3673144"/>
          <a:ext cx="1036015" cy="103601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FD339-56A8-4F77-9D02-E412E8E74283}">
      <dsp:nvSpPr>
        <dsp:cNvPr id="0" name=""/>
        <dsp:cNvSpPr/>
      </dsp:nvSpPr>
      <dsp:spPr>
        <a:xfrm>
          <a:off x="8905822" y="3673144"/>
          <a:ext cx="2905714" cy="1036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Have Limited Reach</a:t>
          </a:r>
          <a:endParaRPr lang="en-US" sz="2800" b="1" kern="1200" dirty="0"/>
        </a:p>
      </dsp:txBody>
      <dsp:txXfrm>
        <a:off x="8905822" y="3673144"/>
        <a:ext cx="2905714" cy="1036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64FA6-E50D-43FA-9E85-1AC1F0B784B8}">
      <dsp:nvSpPr>
        <dsp:cNvPr id="0" name=""/>
        <dsp:cNvSpPr/>
      </dsp:nvSpPr>
      <dsp:spPr>
        <a:xfrm>
          <a:off x="3859207" y="1902343"/>
          <a:ext cx="2697233" cy="26972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PESTY REVENUE</a:t>
          </a:r>
          <a:endParaRPr lang="en-US" sz="3400" b="1" kern="1200" dirty="0"/>
        </a:p>
      </dsp:txBody>
      <dsp:txXfrm>
        <a:off x="4254208" y="2297344"/>
        <a:ext cx="1907231" cy="1907231"/>
      </dsp:txXfrm>
    </dsp:sp>
    <dsp:sp modelId="{6B41BB7B-916D-476A-AE5C-F19DF6D7B674}">
      <dsp:nvSpPr>
        <dsp:cNvPr id="0" name=""/>
        <dsp:cNvSpPr/>
      </dsp:nvSpPr>
      <dsp:spPr>
        <a:xfrm rot="10521749">
          <a:off x="2377710" y="3154492"/>
          <a:ext cx="1136231" cy="559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804C-A555-410E-86AA-0B6876859165}">
      <dsp:nvSpPr>
        <dsp:cNvPr id="0" name=""/>
        <dsp:cNvSpPr/>
      </dsp:nvSpPr>
      <dsp:spPr>
        <a:xfrm>
          <a:off x="1190541" y="2754587"/>
          <a:ext cx="1866366" cy="1493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Extermination Contract Commissions</a:t>
          </a:r>
          <a:endParaRPr lang="en-US" sz="2000" b="1" kern="1200" dirty="0"/>
        </a:p>
      </dsp:txBody>
      <dsp:txXfrm>
        <a:off x="1234272" y="2798318"/>
        <a:ext cx="1778904" cy="1405630"/>
      </dsp:txXfrm>
    </dsp:sp>
    <dsp:sp modelId="{238D97DE-01CD-4967-9D40-6970EF9F6481}">
      <dsp:nvSpPr>
        <dsp:cNvPr id="0" name=""/>
        <dsp:cNvSpPr/>
      </dsp:nvSpPr>
      <dsp:spPr>
        <a:xfrm rot="12925873">
          <a:off x="2686427" y="1625346"/>
          <a:ext cx="1260106" cy="559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BEEF5-8E65-4E4C-96E6-8986C18C75D0}">
      <dsp:nvSpPr>
        <dsp:cNvPr id="0" name=""/>
        <dsp:cNvSpPr/>
      </dsp:nvSpPr>
      <dsp:spPr>
        <a:xfrm>
          <a:off x="1673451" y="653710"/>
          <a:ext cx="1866366" cy="14930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Customer Memberships</a:t>
          </a:r>
        </a:p>
      </dsp:txBody>
      <dsp:txXfrm>
        <a:off x="1717182" y="697441"/>
        <a:ext cx="1778904" cy="1405630"/>
      </dsp:txXfrm>
    </dsp:sp>
    <dsp:sp modelId="{396A08FE-DE1C-4ABF-9E31-5DF85EB741F1}">
      <dsp:nvSpPr>
        <dsp:cNvPr id="0" name=""/>
        <dsp:cNvSpPr/>
      </dsp:nvSpPr>
      <dsp:spPr>
        <a:xfrm rot="16188982">
          <a:off x="4720926" y="916250"/>
          <a:ext cx="960623" cy="559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DE16B-72AB-4375-A036-A624CF24C7D9}">
      <dsp:nvSpPr>
        <dsp:cNvPr id="0" name=""/>
        <dsp:cNvSpPr/>
      </dsp:nvSpPr>
      <dsp:spPr>
        <a:xfrm>
          <a:off x="4266027" y="-182860"/>
          <a:ext cx="1866366" cy="14930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Remote Diagnosis Fees</a:t>
          </a:r>
          <a:endParaRPr lang="en-US" sz="2000" b="1" kern="1200" dirty="0"/>
        </a:p>
      </dsp:txBody>
      <dsp:txXfrm>
        <a:off x="4309758" y="-139129"/>
        <a:ext cx="1778904" cy="1405630"/>
      </dsp:txXfrm>
    </dsp:sp>
    <dsp:sp modelId="{DA29B633-A6EC-4CA8-821B-EF82201B520B}">
      <dsp:nvSpPr>
        <dsp:cNvPr id="0" name=""/>
        <dsp:cNvSpPr/>
      </dsp:nvSpPr>
      <dsp:spPr>
        <a:xfrm rot="19423198">
          <a:off x="6378314" y="1661309"/>
          <a:ext cx="1131751" cy="559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40CB61-801C-435B-81ED-57882200E573}">
      <dsp:nvSpPr>
        <dsp:cNvPr id="0" name=""/>
        <dsp:cNvSpPr/>
      </dsp:nvSpPr>
      <dsp:spPr>
        <a:xfrm>
          <a:off x="6772387" y="670976"/>
          <a:ext cx="1866366" cy="1493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Amazon Affiliate Revenues</a:t>
          </a:r>
          <a:endParaRPr lang="en-US" sz="2000" b="1" kern="1200" dirty="0"/>
        </a:p>
      </dsp:txBody>
      <dsp:txXfrm>
        <a:off x="6816118" y="714707"/>
        <a:ext cx="1778904" cy="1405630"/>
      </dsp:txXfrm>
    </dsp:sp>
    <dsp:sp modelId="{8E8387ED-8D55-4A9A-97B6-569C36E6DD3D}">
      <dsp:nvSpPr>
        <dsp:cNvPr id="0" name=""/>
        <dsp:cNvSpPr/>
      </dsp:nvSpPr>
      <dsp:spPr>
        <a:xfrm rot="240507">
          <a:off x="6786849" y="3228284"/>
          <a:ext cx="959695" cy="559909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66A47-EDA4-4D4A-802F-E34FC4DEA896}">
      <dsp:nvSpPr>
        <dsp:cNvPr id="0" name=""/>
        <dsp:cNvSpPr/>
      </dsp:nvSpPr>
      <dsp:spPr>
        <a:xfrm>
          <a:off x="7229353" y="2711464"/>
          <a:ext cx="1866366" cy="14930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YouTube Channel Revenues</a:t>
          </a:r>
          <a:endParaRPr lang="en-US" sz="2000" b="1" kern="1200" dirty="0"/>
        </a:p>
      </dsp:txBody>
      <dsp:txXfrm>
        <a:off x="7273084" y="2755195"/>
        <a:ext cx="1778904" cy="1405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267C1-6CA0-4F37-840A-CB8EE83CB36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AB3AC-B66F-4686-8438-9AC2B931F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3 things: 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Business Value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What </a:t>
            </a:r>
            <a:r>
              <a:rPr lang="en-US" baseline="0" dirty="0" err="1" smtClean="0">
                <a:sym typeface="Wingdings" panose="05000000000000000000" pitchFamily="2" charset="2"/>
              </a:rPr>
              <a:t>Pesty</a:t>
            </a:r>
            <a:r>
              <a:rPr lang="en-US" baseline="0" dirty="0" smtClean="0">
                <a:sym typeface="Wingdings" panose="05000000000000000000" pitchFamily="2" charset="2"/>
              </a:rPr>
              <a:t> Is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Why </a:t>
            </a:r>
            <a:r>
              <a:rPr lang="en-US" baseline="0" dirty="0" err="1" smtClean="0">
                <a:sym typeface="Wingdings" panose="05000000000000000000" pitchFamily="2" charset="2"/>
              </a:rPr>
              <a:t>Pesty</a:t>
            </a:r>
            <a:r>
              <a:rPr lang="en-US" baseline="0" dirty="0" smtClean="0">
                <a:sym typeface="Wingdings" panose="05000000000000000000" pitchFamily="2" charset="2"/>
              </a:rPr>
              <a:t> is Important/Why you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B3AC-B66F-4686-8438-9AC2B931F0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r>
              <a:rPr lang="en-US" baseline="0" dirty="0" smtClean="0"/>
              <a:t> to Illustrate the Business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B3AC-B66F-4686-8438-9AC2B931F0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1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imagine </a:t>
            </a:r>
            <a:r>
              <a:rPr lang="en-US" baseline="0" dirty="0" err="1" smtClean="0"/>
              <a:t>Pesty</a:t>
            </a:r>
            <a:r>
              <a:rPr lang="en-US" baseline="0" dirty="0" smtClean="0"/>
              <a:t> as a combination of…you have a good idea of the concept.</a:t>
            </a:r>
          </a:p>
          <a:p>
            <a:r>
              <a:rPr lang="en-US" baseline="0" dirty="0" smtClean="0"/>
              <a:t>We’ll go into deeper detail during the demonstration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B3AC-B66F-4686-8438-9AC2B931F0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6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Application shell lives on Client’s device, app functionality</a:t>
            </a:r>
            <a:r>
              <a:rPr lang="en-US" baseline="0" dirty="0" smtClean="0"/>
              <a:t> delivered via Web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B3AC-B66F-4686-8438-9AC2B931F0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9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 market</a:t>
            </a:r>
            <a:r>
              <a:rPr lang="en-US" baseline="0" dirty="0" smtClean="0"/>
              <a:t> share, target high-growth geographies, stay technologically relevant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AB3AC-B66F-4686-8438-9AC2B931F0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3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5/4/2015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../cost_projections/pesty_cost_estimates_v1.7.xls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../ERD_diagrams/pesty_ERD_v1.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 4596 Capstone Presentation: PESTY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37874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Team Red Fox:</a:t>
            </a:r>
          </a:p>
          <a:p>
            <a:r>
              <a:rPr lang="en-US" sz="2400" b="1" dirty="0" smtClean="0"/>
              <a:t>Jack Farrow		Gregory Krolikowski		Mentor: Niraj Patel</a:t>
            </a:r>
          </a:p>
          <a:p>
            <a:r>
              <a:rPr lang="en-US" sz="2400" b="1" dirty="0" smtClean="0"/>
              <a:t>Andy Lin			Sean O’Neill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956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Thanks for Viewing!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27042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Team Red Fox</a:t>
            </a:r>
          </a:p>
          <a:p>
            <a:r>
              <a:rPr lang="en-US" sz="2800" b="1" dirty="0" smtClean="0"/>
              <a:t>Temple University, Spring 2015</a:t>
            </a:r>
          </a:p>
        </p:txBody>
      </p:sp>
    </p:spTree>
    <p:extLst>
      <p:ext uri="{BB962C8B-B14F-4D97-AF65-F5344CB8AC3E}">
        <p14:creationId xmlns:p14="http://schemas.microsoft.com/office/powerpoint/2010/main" val="421523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Environment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65997842"/>
              </p:ext>
            </p:extLst>
          </p:nvPr>
        </p:nvGraphicFramePr>
        <p:xfrm>
          <a:off x="1807711" y="2496708"/>
          <a:ext cx="8405963" cy="396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56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Pesty 3-Year Financial Pro Forma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993519"/>
              </p:ext>
            </p:extLst>
          </p:nvPr>
        </p:nvGraphicFramePr>
        <p:xfrm>
          <a:off x="673323" y="2304796"/>
          <a:ext cx="10952514" cy="3940554"/>
        </p:xfrm>
        <a:graphic>
          <a:graphicData uri="http://schemas.openxmlformats.org/drawingml/2006/table">
            <a:tbl>
              <a:tblPr/>
              <a:tblGrid>
                <a:gridCol w="3552961"/>
                <a:gridCol w="2417579"/>
                <a:gridCol w="2417579"/>
                <a:gridCol w="2564395"/>
              </a:tblGrid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1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US Pest Control Spending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$ 8,936,346,375.00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$ 9,684,093,250.00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$ 10,671,521,500.00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7164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Pesty Estimated Market Share (Total Homes Sold In U.S.)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</a:tr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Estimated # of Property Users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23869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Projected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98,712.93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202,812.66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332,141.34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</a:tr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160,204.71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172,204.71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215,204.71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</a:tr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(61,491.78)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30,607.96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116,936.63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AD47"/>
                    </a:solidFill>
                  </a:tcPr>
                </a:tc>
              </a:tr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Taxes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2,662.89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10,173.49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</a:tr>
              <a:tr h="3582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$            (61,491.78)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27,945.06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106,763.15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Pesty Revenue and Cost Projections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2" action="ppaction://hlinkfile"/>
              </a:rPr>
              <a:t>..\</a:t>
            </a:r>
            <a:r>
              <a:rPr lang="en-US" sz="3200" dirty="0" err="1" smtClean="0">
                <a:hlinkClick r:id="rId2" action="ppaction://hlinkfile"/>
              </a:rPr>
              <a:t>cost_projections</a:t>
            </a:r>
            <a:r>
              <a:rPr lang="en-US" sz="3200" dirty="0" smtClean="0">
                <a:hlinkClick r:id="rId2" action="ppaction://hlinkfile"/>
              </a:rPr>
              <a:t>\pesty_cost_estimates_v1.7.xlsx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4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hlinkClick r:id="rId2" action="ppaction://hlinkfile"/>
              </a:rPr>
              <a:t>..\ERD_diagrams\pesty_ERD_v1.2.pdf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Problem?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3" y="2751138"/>
            <a:ext cx="4574326" cy="3109912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01" y="2751138"/>
            <a:ext cx="4369047" cy="3109912"/>
          </a:xfrm>
        </p:spPr>
      </p:pic>
    </p:spTree>
    <p:extLst>
      <p:ext uri="{BB962C8B-B14F-4D97-AF65-F5344CB8AC3E}">
        <p14:creationId xmlns:p14="http://schemas.microsoft.com/office/powerpoint/2010/main" val="39771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Solution: Pesty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451" y="2456388"/>
            <a:ext cx="11037095" cy="47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Pesty? Because the Other Guys…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819989"/>
              </p:ext>
            </p:extLst>
          </p:nvPr>
        </p:nvGraphicFramePr>
        <p:xfrm>
          <a:off x="289560" y="1996440"/>
          <a:ext cx="13005876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92" y="2544399"/>
            <a:ext cx="3491622" cy="326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Pesty Solution Demonstration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9040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Pesty User Persona: Amy Chen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731" y="2288226"/>
            <a:ext cx="4198838" cy="419883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62528"/>
              </p:ext>
            </p:extLst>
          </p:nvPr>
        </p:nvGraphicFramePr>
        <p:xfrm>
          <a:off x="1104179" y="2288229"/>
          <a:ext cx="5226153" cy="4229374"/>
        </p:xfrm>
        <a:graphic>
          <a:graphicData uri="http://schemas.openxmlformats.org/drawingml/2006/table">
            <a:tbl>
              <a:tblPr firstRow="1" firstCol="1" bandRow="1"/>
              <a:tblGrid>
                <a:gridCol w="2888181"/>
                <a:gridCol w="2337972"/>
              </a:tblGrid>
              <a:tr h="4170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Persona Information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Amy Chen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Occupation: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Stay-at-home mom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Marital status: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Married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Children?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 children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City/state of residence: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Alpharetta, GA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Owns/rents: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Owns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years at current residence: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Do-it-yourself skills: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High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026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"Ick-factor" scale (1 to 10):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4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Pesty Systems Architecture</a:t>
            </a:r>
            <a:endParaRPr lang="en-US" dirty="0"/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4235" y="2007318"/>
            <a:ext cx="5058112" cy="46073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53887" y="5538159"/>
            <a:ext cx="302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Analytics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1320" y="4602378"/>
            <a:ext cx="2602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Mobile Platforms:</a:t>
            </a:r>
          </a:p>
          <a:p>
            <a:r>
              <a:rPr lang="en-US" sz="2400" b="1" dirty="0" smtClean="0"/>
              <a:t>Android</a:t>
            </a:r>
          </a:p>
          <a:p>
            <a:r>
              <a:rPr lang="en-US" sz="2400" b="1" dirty="0" smtClean="0"/>
              <a:t>iOS</a:t>
            </a:r>
          </a:p>
          <a:p>
            <a:r>
              <a:rPr lang="en-US" sz="2400" b="1" dirty="0" smtClean="0"/>
              <a:t>Windows 8.1+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33117" y="2508402"/>
            <a:ext cx="3510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PaaS Hosted Architecture:</a:t>
            </a:r>
          </a:p>
          <a:p>
            <a:r>
              <a:rPr lang="en-US" sz="2400" b="1" dirty="0" smtClean="0"/>
              <a:t>Database Servers</a:t>
            </a:r>
          </a:p>
          <a:p>
            <a:r>
              <a:rPr lang="en-US" sz="2400" b="1" dirty="0" smtClean="0"/>
              <a:t>Secure Application Servers</a:t>
            </a:r>
          </a:p>
          <a:p>
            <a:r>
              <a:rPr lang="en-US" sz="2400" b="1" dirty="0" smtClean="0"/>
              <a:t>Web Servers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701396" y="6287558"/>
            <a:ext cx="2182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4G LTE /HTTP/HTTPS</a:t>
            </a:r>
            <a:endParaRPr lang="en-US" b="1" dirty="0"/>
          </a:p>
        </p:txBody>
      </p:sp>
      <p:sp>
        <p:nvSpPr>
          <p:cNvPr id="29" name="Up-Down Arrow 28"/>
          <p:cNvSpPr/>
          <p:nvPr/>
        </p:nvSpPr>
        <p:spPr>
          <a:xfrm>
            <a:off x="5542471" y="4572000"/>
            <a:ext cx="500332" cy="9404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-Right Arrow 29"/>
          <p:cNvSpPr/>
          <p:nvPr/>
        </p:nvSpPr>
        <p:spPr>
          <a:xfrm>
            <a:off x="5978105" y="5891465"/>
            <a:ext cx="905774" cy="3960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Left-Right Arrow 30"/>
          <p:cNvSpPr/>
          <p:nvPr/>
        </p:nvSpPr>
        <p:spPr>
          <a:xfrm>
            <a:off x="4701396" y="5909816"/>
            <a:ext cx="905774" cy="3960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780" y="2260121"/>
            <a:ext cx="3795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Pesty: A THIN-CLIENT, WEB/MOBILE HYBRID Application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878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Model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19150" y="2242869"/>
          <a:ext cx="10553700" cy="4615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56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Plan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201216"/>
              </p:ext>
            </p:extLst>
          </p:nvPr>
        </p:nvGraphicFramePr>
        <p:xfrm>
          <a:off x="819150" y="2222500"/>
          <a:ext cx="105537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5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</TotalTime>
  <Words>441</Words>
  <Application>Microsoft Office PowerPoint</Application>
  <PresentationFormat>Widescreen</PresentationFormat>
  <Paragraphs>137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Calibri Light</vt:lpstr>
      <vt:lpstr>Century Gothic</vt:lpstr>
      <vt:lpstr>Wingdings</vt:lpstr>
      <vt:lpstr>Wingdings 2</vt:lpstr>
      <vt:lpstr>Quotable</vt:lpstr>
      <vt:lpstr>MIS 4596 Capstone Presentation: PESTY</vt:lpstr>
      <vt:lpstr>What’s the Problem? </vt:lpstr>
      <vt:lpstr>The Solution: Pesty</vt:lpstr>
      <vt:lpstr>Why Pesty? Because the Other Guys…</vt:lpstr>
      <vt:lpstr>Pesty Solution Demonstration</vt:lpstr>
      <vt:lpstr>Pesty User Persona: Amy Chen</vt:lpstr>
      <vt:lpstr>Pesty Systems Architecture</vt:lpstr>
      <vt:lpstr>Revenue Model</vt:lpstr>
      <vt:lpstr>Execution Plan</vt:lpstr>
      <vt:lpstr>Thanks for Viewing!</vt:lpstr>
      <vt:lpstr>Appendix</vt:lpstr>
      <vt:lpstr>The Business Environment</vt:lpstr>
      <vt:lpstr>Pesty 3-Year Financial Pro Forma</vt:lpstr>
      <vt:lpstr>Pesty Revenue and Cost Projections</vt:lpstr>
      <vt:lpstr>Data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4596 Capstone Presentation: PESTY</dc:title>
  <dc:creator>Jack Dempsey Farrow</dc:creator>
  <cp:lastModifiedBy>Jack Dempsey Farrow</cp:lastModifiedBy>
  <cp:revision>141</cp:revision>
  <dcterms:created xsi:type="dcterms:W3CDTF">2015-04-13T23:13:47Z</dcterms:created>
  <dcterms:modified xsi:type="dcterms:W3CDTF">2015-05-04T19:23:14Z</dcterms:modified>
</cp:coreProperties>
</file>