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6858000" cx="9144000"/>
  <p:notesSz cx="6858000" cy="9144000"/>
  <p:embeddedFontLst>
    <p:embeddedFont>
      <p:font typeface="Muli"/>
      <p:regular r:id="rId20"/>
      <p:italic r:id="rId21"/>
    </p:embeddedFont>
    <p:embeddedFont>
      <p:font typeface="Montserrat"/>
      <p:regular r:id="rId22"/>
      <p:bold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font" Target="fonts/Muli-regular.fntdata"/><Relationship Id="rId11" Type="http://schemas.openxmlformats.org/officeDocument/2006/relationships/slide" Target="slides/slide7.xml"/><Relationship Id="rId22" Type="http://schemas.openxmlformats.org/officeDocument/2006/relationships/font" Target="fonts/Montserrat-regular.fntdata"/><Relationship Id="rId10" Type="http://schemas.openxmlformats.org/officeDocument/2006/relationships/slide" Target="slides/slide6.xml"/><Relationship Id="rId21" Type="http://schemas.openxmlformats.org/officeDocument/2006/relationships/font" Target="fonts/Muli-italic.fntdata"/><Relationship Id="rId13" Type="http://schemas.openxmlformats.org/officeDocument/2006/relationships/slide" Target="slides/slide9.xml"/><Relationship Id="rId12" Type="http://schemas.openxmlformats.org/officeDocument/2006/relationships/slide" Target="slides/slide8.xml"/><Relationship Id="rId23" Type="http://schemas.openxmlformats.org/officeDocument/2006/relationships/font" Target="fonts/Montserrat-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 name="Shape 49"/>
        <p:cNvGrpSpPr/>
        <p:nvPr/>
      </p:nvGrpSpPr>
      <p:grpSpPr>
        <a:xfrm>
          <a:off x="0" y="0"/>
          <a:ext cx="0" cy="0"/>
          <a:chOff x="0" y="0"/>
          <a:chExt cx="0" cy="0"/>
        </a:xfrm>
      </p:grpSpPr>
      <p:sp>
        <p:nvSpPr>
          <p:cNvPr id="50" name="Shape 50"/>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51" name="Shape 5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Good evening I’m __ ___ and ____</a:t>
            </a:r>
          </a:p>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10" name="Shape 11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Noah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5" name="Shape 115"/>
        <p:cNvGrpSpPr/>
        <p:nvPr/>
      </p:nvGrpSpPr>
      <p:grpSpPr>
        <a:xfrm>
          <a:off x="0" y="0"/>
          <a:ext cx="0" cy="0"/>
          <a:chOff x="0" y="0"/>
          <a:chExt cx="0" cy="0"/>
        </a:xfrm>
      </p:grpSpPr>
      <p:sp>
        <p:nvSpPr>
          <p:cNvPr id="116" name="Shape 11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17" name="Shape 1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Joe</a:t>
            </a:r>
          </a:p>
          <a:p>
            <a:pPr lvl="0">
              <a:spcBef>
                <a:spcPts val="0"/>
              </a:spcBef>
              <a:buNone/>
            </a:pPr>
            <a:r>
              <a:rPr lang="en"/>
              <a:t>This plan will hold us over for 1,000 users while offering scalability when we ultimately expand</a:t>
            </a:r>
          </a:p>
          <a:p>
            <a:pPr lvl="0">
              <a:spcBef>
                <a:spcPts val="0"/>
              </a:spcBef>
              <a:buNone/>
            </a:pPr>
            <a:r>
              <a:t/>
            </a:r>
            <a:endParaRPr/>
          </a:p>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24" name="Shape 12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lang="en">
                <a:solidFill>
                  <a:schemeClr val="dk1"/>
                </a:solidFill>
              </a:rPr>
              <a:t>Joe</a:t>
            </a:r>
          </a:p>
          <a:p>
            <a:pPr lvl="0">
              <a:spcBef>
                <a:spcPts val="0"/>
              </a:spcBef>
              <a:buClr>
                <a:schemeClr val="dk1"/>
              </a:buClr>
              <a:buSzPct val="100000"/>
              <a:buFont typeface="Arial"/>
              <a:buNone/>
            </a:pPr>
            <a:r>
              <a:rPr lang="en">
                <a:solidFill>
                  <a:schemeClr val="dk1"/>
                </a:solidFill>
              </a:rPr>
              <a:t>Venture capital investment and commercial loan to get us by in the first year</a:t>
            </a:r>
          </a:p>
          <a:p>
            <a:pPr lvl="0">
              <a:spcBef>
                <a:spcPts val="0"/>
              </a:spcBef>
              <a:buClr>
                <a:schemeClr val="dk1"/>
              </a:buClr>
              <a:buSzPct val="100000"/>
              <a:buFont typeface="Arial"/>
              <a:buNone/>
            </a:pPr>
            <a:r>
              <a:rPr lang="en">
                <a:solidFill>
                  <a:schemeClr val="dk1"/>
                </a:solidFill>
              </a:rPr>
              <a:t>Hosting in year one is bluehost</a:t>
            </a:r>
          </a:p>
          <a:p>
            <a:pPr lvl="0">
              <a:spcBef>
                <a:spcPts val="0"/>
              </a:spcBef>
              <a:buClr>
                <a:schemeClr val="dk1"/>
              </a:buClr>
              <a:buSzPct val="100000"/>
              <a:buFont typeface="Arial"/>
              <a:buNone/>
            </a:pPr>
            <a:r>
              <a:rPr lang="en">
                <a:solidFill>
                  <a:schemeClr val="dk1"/>
                </a:solidFill>
              </a:rPr>
              <a:t>Advertising year 2 we will charge for ads on our front page making it like a billboard</a:t>
            </a:r>
          </a:p>
          <a:p>
            <a:pPr lvl="0">
              <a:spcBef>
                <a:spcPts val="0"/>
              </a:spcBef>
              <a:buClr>
                <a:schemeClr val="dk1"/>
              </a:buClr>
              <a:buSzPct val="100000"/>
              <a:buFont typeface="Arial"/>
              <a:buNone/>
            </a:pPr>
            <a:r>
              <a:rPr lang="en">
                <a:solidFill>
                  <a:schemeClr val="dk1"/>
                </a:solidFill>
              </a:rPr>
              <a:t>Will add a marketing coordinator for years 2 and 3</a:t>
            </a:r>
          </a:p>
          <a:p>
            <a:pPr lvl="0">
              <a:spcBef>
                <a:spcPts val="0"/>
              </a:spcBef>
              <a:buClr>
                <a:schemeClr val="dk1"/>
              </a:buClr>
              <a:buSzPct val="100000"/>
              <a:buFont typeface="Arial"/>
              <a:buNone/>
            </a:pPr>
            <a:r>
              <a:rPr lang="en">
                <a:solidFill>
                  <a:schemeClr val="dk1"/>
                </a:solidFill>
              </a:rPr>
              <a:t>Amazon web services as hosting</a:t>
            </a:r>
          </a:p>
          <a:p>
            <a:pPr lvl="0">
              <a:spcBef>
                <a:spcPts val="0"/>
              </a:spcBef>
              <a:buClr>
                <a:schemeClr val="dk1"/>
              </a:buClr>
              <a:buSzPct val="100000"/>
              <a:buFont typeface="Arial"/>
              <a:buNone/>
            </a:pPr>
            <a:r>
              <a:rPr lang="en">
                <a:solidFill>
                  <a:schemeClr val="dk1"/>
                </a:solidFill>
              </a:rPr>
              <a:t>PM only needed for 6 months (GD for 1 month)</a:t>
            </a:r>
          </a:p>
          <a:p>
            <a:pPr lvl="0">
              <a:spcBef>
                <a:spcPts val="0"/>
              </a:spcBef>
              <a:buClr>
                <a:schemeClr val="dk1"/>
              </a:buClr>
              <a:buSzPct val="100000"/>
              <a:buFont typeface="Arial"/>
              <a:buNone/>
            </a:pPr>
            <a:r>
              <a:rPr lang="en">
                <a:solidFill>
                  <a:schemeClr val="dk1"/>
                </a:solidFill>
              </a:rPr>
              <a:t>Will start paying back the loan in year 2</a:t>
            </a:r>
          </a:p>
          <a:p>
            <a:pPr lvl="0">
              <a:spcBef>
                <a:spcPts val="0"/>
              </a:spcBef>
              <a:buNone/>
            </a:pPr>
            <a:r>
              <a:rPr lang="en"/>
              <a:t>Expect more users for year 3 which will allow for more income</a:t>
            </a:r>
          </a:p>
          <a:p>
            <a:pPr lvl="0">
              <a:spcBef>
                <a:spcPts val="0"/>
              </a:spcBef>
              <a:buNone/>
            </a:pPr>
            <a:r>
              <a:t/>
            </a:r>
            <a:endParaRPr/>
          </a:p>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9" name="Shape 129"/>
        <p:cNvGrpSpPr/>
        <p:nvPr/>
      </p:nvGrpSpPr>
      <p:grpSpPr>
        <a:xfrm>
          <a:off x="0" y="0"/>
          <a:ext cx="0" cy="0"/>
          <a:chOff x="0" y="0"/>
          <a:chExt cx="0" cy="0"/>
        </a:xfrm>
      </p:grpSpPr>
      <p:sp>
        <p:nvSpPr>
          <p:cNvPr id="130" name="Shape 130"/>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131" name="Shape 13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Aaron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37" name="Shape 1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142" name="Shape 14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 name="Shape 56"/>
        <p:cNvGrpSpPr/>
        <p:nvPr/>
      </p:nvGrpSpPr>
      <p:grpSpPr>
        <a:xfrm>
          <a:off x="0" y="0"/>
          <a:ext cx="0" cy="0"/>
          <a:chOff x="0" y="0"/>
          <a:chExt cx="0" cy="0"/>
        </a:xfrm>
      </p:grpSpPr>
      <p:sp>
        <p:nvSpPr>
          <p:cNvPr id="57" name="Shape 5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8" name="Shape 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lang="en">
                <a:solidFill>
                  <a:schemeClr val="dk1"/>
                </a:solidFill>
              </a:rPr>
              <a:t>Aaron</a:t>
            </a:r>
          </a:p>
          <a:p>
            <a:pPr indent="-228600" lvl="0" marL="457200">
              <a:spcBef>
                <a:spcPts val="0"/>
              </a:spcBef>
              <a:buClr>
                <a:schemeClr val="dk1"/>
              </a:buClr>
              <a:buChar char="-"/>
            </a:pPr>
            <a:r>
              <a:rPr lang="en">
                <a:solidFill>
                  <a:schemeClr val="dk1"/>
                </a:solidFill>
              </a:rPr>
              <a:t>Plagiarism</a:t>
            </a:r>
          </a:p>
          <a:p>
            <a:pPr indent="-228600" lvl="0" marL="457200">
              <a:spcBef>
                <a:spcPts val="0"/>
              </a:spcBef>
              <a:buClr>
                <a:schemeClr val="dk1"/>
              </a:buClr>
              <a:buChar char="-"/>
            </a:pPr>
            <a:r>
              <a:rPr lang="en">
                <a:solidFill>
                  <a:schemeClr val="dk1"/>
                </a:solidFill>
              </a:rPr>
              <a:t>What is freebooting</a:t>
            </a:r>
          </a:p>
          <a:p>
            <a:pPr indent="-228600" lvl="0" marL="457200">
              <a:spcBef>
                <a:spcPts val="0"/>
              </a:spcBef>
              <a:buClr>
                <a:schemeClr val="dk1"/>
              </a:buClr>
              <a:buChar char="-"/>
            </a:pPr>
            <a:r>
              <a:rPr lang="en">
                <a:solidFill>
                  <a:schemeClr val="dk1"/>
                </a:solidFill>
              </a:rPr>
              <a:t>A youtube video with only certain amount of views, vs gif with tons of hits</a:t>
            </a:r>
          </a:p>
          <a:p>
            <a:pPr indent="-228600" lvl="0" marL="457200">
              <a:spcBef>
                <a:spcPts val="0"/>
              </a:spcBef>
              <a:buClr>
                <a:schemeClr val="dk1"/>
              </a:buClr>
              <a:buChar char="-"/>
            </a:pPr>
            <a:r>
              <a:rPr lang="en">
                <a:solidFill>
                  <a:schemeClr val="dk1"/>
                </a:solidFill>
              </a:rPr>
              <a:t>Solution is repeator, a short form video site that allows you to have a profile that can accept certain segments of video so you gain views</a:t>
            </a:r>
          </a:p>
          <a:p>
            <a:pPr indent="-228600" lvl="0" marL="457200">
              <a:spcBef>
                <a:spcPts val="0"/>
              </a:spcBef>
              <a:buClr>
                <a:schemeClr val="dk1"/>
              </a:buClr>
              <a:buChar char="-"/>
            </a:pPr>
            <a:r>
              <a:rPr lang="en">
                <a:solidFill>
                  <a:schemeClr val="dk1"/>
                </a:solidFill>
              </a:rPr>
              <a:t>Easy solutions deters people from stealing content</a:t>
            </a:r>
          </a:p>
          <a:p>
            <a:pPr indent="-228600" lvl="0" marL="457200">
              <a:spcBef>
                <a:spcPts val="0"/>
              </a:spcBef>
              <a:buClr>
                <a:schemeClr val="dk1"/>
              </a:buClr>
              <a:buChar char="-"/>
            </a:pPr>
            <a:r>
              <a:rPr lang="en">
                <a:solidFill>
                  <a:schemeClr val="dk1"/>
                </a:solidFill>
              </a:rPr>
              <a:t>Explain vine, twitter, snapchat - more niche than facebook, have one set purpose for existing</a:t>
            </a:r>
          </a:p>
          <a:p>
            <a:pPr indent="-228600" lvl="0" marL="457200">
              <a:spcBef>
                <a:spcPts val="0"/>
              </a:spcBef>
              <a:buClr>
                <a:schemeClr val="dk1"/>
              </a:buClr>
              <a:buChar char="-"/>
            </a:pPr>
            <a:r>
              <a:t/>
            </a:r>
            <a:endParaRPr>
              <a:solidFill>
                <a:schemeClr val="dk1"/>
              </a:solidFill>
            </a:endParaRPr>
          </a:p>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 name="Shape 65"/>
        <p:cNvGrpSpPr/>
        <p:nvPr/>
      </p:nvGrpSpPr>
      <p:grpSpPr>
        <a:xfrm>
          <a:off x="0" y="0"/>
          <a:ext cx="0" cy="0"/>
          <a:chOff x="0" y="0"/>
          <a:chExt cx="0" cy="0"/>
        </a:xfrm>
      </p:grpSpPr>
      <p:sp>
        <p:nvSpPr>
          <p:cNvPr id="66" name="Shape 6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67" name="Shape 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lang="en">
                <a:solidFill>
                  <a:schemeClr val="dk1"/>
                </a:solidFill>
              </a:rPr>
              <a:t>Aaron</a:t>
            </a:r>
          </a:p>
          <a:p>
            <a:pPr lvl="0">
              <a:spcBef>
                <a:spcPts val="0"/>
              </a:spcBef>
              <a:buClr>
                <a:schemeClr val="dk1"/>
              </a:buClr>
              <a:buSzPct val="100000"/>
              <a:buFont typeface="Arial"/>
              <a:buNone/>
            </a:pPr>
            <a:r>
              <a:rPr lang="en">
                <a:solidFill>
                  <a:schemeClr val="dk1"/>
                </a:solidFill>
              </a:rPr>
              <a:t> SO this is how we plan to get the money back to the OVCC</a:t>
            </a:r>
          </a:p>
          <a:p>
            <a:pPr lvl="0">
              <a:spcBef>
                <a:spcPts val="0"/>
              </a:spcBef>
              <a:buClr>
                <a:schemeClr val="dk1"/>
              </a:buClr>
              <a:buSzPct val="100000"/>
              <a:buFont typeface="Arial"/>
              <a:buNone/>
            </a:pPr>
            <a:r>
              <a:t/>
            </a:r>
            <a:endParaRPr>
              <a:solidFill>
                <a:schemeClr val="dk1"/>
              </a:solidFill>
            </a:endParaRPr>
          </a:p>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 name="Shape 71"/>
        <p:cNvGrpSpPr/>
        <p:nvPr/>
      </p:nvGrpSpPr>
      <p:grpSpPr>
        <a:xfrm>
          <a:off x="0" y="0"/>
          <a:ext cx="0" cy="0"/>
          <a:chOff x="0" y="0"/>
          <a:chExt cx="0" cy="0"/>
        </a:xfrm>
      </p:grpSpPr>
      <p:sp>
        <p:nvSpPr>
          <p:cNvPr id="72" name="Shape 7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3" name="Shape 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lang="en">
                <a:solidFill>
                  <a:schemeClr val="dk1"/>
                </a:solidFill>
              </a:rPr>
              <a:t>Aaron</a:t>
            </a:r>
          </a:p>
          <a:p>
            <a:pPr lvl="0">
              <a:spcBef>
                <a:spcPts val="0"/>
              </a:spcBef>
              <a:buClr>
                <a:schemeClr val="dk1"/>
              </a:buClr>
              <a:buSzPct val="100000"/>
              <a:buFont typeface="Arial"/>
              <a:buNone/>
            </a:pPr>
            <a:r>
              <a:rPr lang="en">
                <a:solidFill>
                  <a:schemeClr val="dk1"/>
                </a:solidFill>
              </a:rPr>
              <a:t>Here is an example of how the final site might look. </a:t>
            </a:r>
          </a:p>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 name="Shape 77"/>
        <p:cNvGrpSpPr/>
        <p:nvPr/>
      </p:nvGrpSpPr>
      <p:grpSpPr>
        <a:xfrm>
          <a:off x="0" y="0"/>
          <a:ext cx="0" cy="0"/>
          <a:chOff x="0" y="0"/>
          <a:chExt cx="0" cy="0"/>
        </a:xfrm>
      </p:grpSpPr>
      <p:sp>
        <p:nvSpPr>
          <p:cNvPr id="78" name="Shape 7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9" name="Shape 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 name="Shape 82"/>
        <p:cNvGrpSpPr/>
        <p:nvPr/>
      </p:nvGrpSpPr>
      <p:grpSpPr>
        <a:xfrm>
          <a:off x="0" y="0"/>
          <a:ext cx="0" cy="0"/>
          <a:chOff x="0" y="0"/>
          <a:chExt cx="0" cy="0"/>
        </a:xfrm>
      </p:grpSpPr>
      <p:sp>
        <p:nvSpPr>
          <p:cNvPr id="83" name="Shape 8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84" name="Shape 8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lang="en">
                <a:solidFill>
                  <a:schemeClr val="dk1"/>
                </a:solidFill>
              </a:rPr>
              <a:t>Noah</a:t>
            </a:r>
          </a:p>
          <a:p>
            <a:pPr lvl="0">
              <a:lnSpc>
                <a:spcPct val="115000"/>
              </a:lnSpc>
              <a:spcBef>
                <a:spcPts val="0"/>
              </a:spcBef>
              <a:buClr>
                <a:schemeClr val="dk1"/>
              </a:buClr>
              <a:buSzPct val="100000"/>
              <a:buFont typeface="Arial"/>
              <a:buNone/>
            </a:pPr>
            <a:r>
              <a:rPr lang="en">
                <a:solidFill>
                  <a:schemeClr val="dk1"/>
                </a:solidFill>
              </a:rPr>
              <a:t>P - web 2.0 has several political problems built in. User generated content has to be evaluated for legality when being hosted on your site. The government may want access to the site if the servers are located in the U.S. to monitor communications.</a:t>
            </a:r>
          </a:p>
          <a:p>
            <a:pPr lvl="0">
              <a:lnSpc>
                <a:spcPct val="115000"/>
              </a:lnSpc>
              <a:spcBef>
                <a:spcPts val="0"/>
              </a:spcBef>
              <a:buClr>
                <a:schemeClr val="dk1"/>
              </a:buClr>
              <a:buSzPct val="100000"/>
              <a:buFont typeface="Arial"/>
              <a:buNone/>
            </a:pPr>
            <a:r>
              <a:rPr lang="en">
                <a:solidFill>
                  <a:schemeClr val="dk1"/>
                </a:solidFill>
              </a:rPr>
              <a:t>E - Venture capital funding which is how many social networks get cash may be moving away from social network ventures. </a:t>
            </a:r>
          </a:p>
          <a:p>
            <a:pPr lvl="0">
              <a:lnSpc>
                <a:spcPct val="115000"/>
              </a:lnSpc>
              <a:spcBef>
                <a:spcPts val="0"/>
              </a:spcBef>
              <a:buClr>
                <a:schemeClr val="dk1"/>
              </a:buClr>
              <a:buSzPct val="100000"/>
              <a:buFont typeface="Arial"/>
              <a:buNone/>
            </a:pPr>
            <a:r>
              <a:rPr lang="en">
                <a:solidFill>
                  <a:schemeClr val="dk1"/>
                </a:solidFill>
              </a:rPr>
              <a:t>S - Millennials do enjoy new things but are known to jump ship from failing sites. Myspace and Digg being a few examples of such.  </a:t>
            </a:r>
          </a:p>
          <a:p>
            <a:pPr lvl="0">
              <a:lnSpc>
                <a:spcPct val="115000"/>
              </a:lnSpc>
              <a:spcBef>
                <a:spcPts val="0"/>
              </a:spcBef>
              <a:buClr>
                <a:schemeClr val="dk1"/>
              </a:buClr>
              <a:buSzPct val="100000"/>
              <a:buFont typeface="Arial"/>
              <a:buNone/>
            </a:pPr>
            <a:r>
              <a:rPr lang="en">
                <a:solidFill>
                  <a:schemeClr val="dk1"/>
                </a:solidFill>
              </a:rPr>
              <a:t>T - gifs may become outdated due to some other format taking over as file formats have come and gone in computing history.  The balance of funding servers for many users and obtaining profits from advertising has proven difficult for many defunct websites, even after they branch out into other revenue streams.  </a:t>
            </a:r>
          </a:p>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 name="Shape 88"/>
        <p:cNvGrpSpPr/>
        <p:nvPr/>
      </p:nvGrpSpPr>
      <p:grpSpPr>
        <a:xfrm>
          <a:off x="0" y="0"/>
          <a:ext cx="0" cy="0"/>
          <a:chOff x="0" y="0"/>
          <a:chExt cx="0" cy="0"/>
        </a:xfrm>
      </p:grpSpPr>
      <p:sp>
        <p:nvSpPr>
          <p:cNvPr id="89" name="Shape 8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90" name="Shape 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20000"/>
              </a:lnSpc>
              <a:spcBef>
                <a:spcPts val="0"/>
              </a:spcBef>
              <a:buNone/>
            </a:pPr>
            <a:r>
              <a:t/>
            </a:r>
            <a:endParaRPr/>
          </a:p>
          <a:p>
            <a:pPr lvl="0">
              <a:spcBef>
                <a:spcPts val="0"/>
              </a:spcBef>
              <a:buNone/>
            </a:pPr>
            <a:r>
              <a:rPr lang="en"/>
              <a:t>Noah</a:t>
            </a:r>
          </a:p>
          <a:p>
            <a:pPr lvl="0">
              <a:spcBef>
                <a:spcPts val="0"/>
              </a:spcBef>
              <a:buNone/>
            </a:pPr>
            <a:r>
              <a:rPr lang="en"/>
              <a:t>Those customers are the OVCCs who need to get a lost revenue stream back and users who want to just look at gifs</a:t>
            </a:r>
          </a:p>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6" name="Shape 96"/>
        <p:cNvGrpSpPr/>
        <p:nvPr/>
      </p:nvGrpSpPr>
      <p:grpSpPr>
        <a:xfrm>
          <a:off x="0" y="0"/>
          <a:ext cx="0" cy="0"/>
          <a:chOff x="0" y="0"/>
          <a:chExt cx="0" cy="0"/>
        </a:xfrm>
      </p:grpSpPr>
      <p:sp>
        <p:nvSpPr>
          <p:cNvPr id="97" name="Shape 9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98" name="Shape 9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 name="Shape 101"/>
        <p:cNvGrpSpPr/>
        <p:nvPr/>
      </p:nvGrpSpPr>
      <p:grpSpPr>
        <a:xfrm>
          <a:off x="0" y="0"/>
          <a:ext cx="0" cy="0"/>
          <a:chOff x="0" y="0"/>
          <a:chExt cx="0" cy="0"/>
        </a:xfrm>
      </p:grpSpPr>
      <p:sp>
        <p:nvSpPr>
          <p:cNvPr id="102" name="Shape 10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3" name="Shape 10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20000"/>
              </a:lnSpc>
              <a:spcBef>
                <a:spcPts val="0"/>
              </a:spcBef>
              <a:buNone/>
            </a:pPr>
            <a:r>
              <a:rPr lang="en"/>
              <a:t>Noah</a:t>
            </a:r>
          </a:p>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Robin template">
    <p:spTree>
      <p:nvGrpSpPr>
        <p:cNvPr id="8" name="Shape 8"/>
        <p:cNvGrpSpPr/>
        <p:nvPr/>
      </p:nvGrpSpPr>
      <p:grpSpPr>
        <a:xfrm>
          <a:off x="0" y="0"/>
          <a:ext cx="0" cy="0"/>
          <a:chOff x="0" y="0"/>
          <a:chExt cx="0" cy="0"/>
        </a:xfrm>
      </p:grpSpPr>
      <p:pic>
        <p:nvPicPr>
          <p:cNvPr id="9" name="Shape 9"/>
          <p:cNvPicPr preferRelativeResize="0"/>
          <p:nvPr/>
        </p:nvPicPr>
        <p:blipFill>
          <a:blip r:embed="rId2">
            <a:alphaModFix/>
          </a:blip>
          <a:stretch>
            <a:fillRect/>
          </a:stretch>
        </p:blipFill>
        <p:spPr>
          <a:xfrm>
            <a:off x="0" y="0"/>
            <a:ext cx="9144000" cy="6858000"/>
          </a:xfrm>
          <a:prstGeom prst="rect">
            <a:avLst/>
          </a:prstGeom>
          <a:noFill/>
          <a:ln>
            <a:noFill/>
          </a:ln>
        </p:spPr>
      </p:pic>
      <p:sp>
        <p:nvSpPr>
          <p:cNvPr id="10" name="Shape 10"/>
          <p:cNvSpPr txBox="1"/>
          <p:nvPr>
            <p:ph type="ctrTitle"/>
          </p:nvPr>
        </p:nvSpPr>
        <p:spPr>
          <a:xfrm>
            <a:off x="685800" y="632275"/>
            <a:ext cx="3547800" cy="1546500"/>
          </a:xfrm>
          <a:prstGeom prst="rect">
            <a:avLst/>
          </a:prstGeom>
        </p:spPr>
        <p:txBody>
          <a:bodyPr anchorCtr="0" anchor="t" bIns="91425" lIns="91425" rIns="91425" tIns="91425"/>
          <a:lstStyle>
            <a:lvl1pPr lvl="0">
              <a:spcBef>
                <a:spcPts val="0"/>
              </a:spcBef>
              <a:buClr>
                <a:srgbClr val="111111"/>
              </a:buClr>
              <a:buSzPct val="100000"/>
              <a:defRPr sz="4000">
                <a:solidFill>
                  <a:srgbClr val="111111"/>
                </a:solidFill>
              </a:defRPr>
            </a:lvl1pPr>
            <a:lvl2pPr lvl="1">
              <a:spcBef>
                <a:spcPts val="0"/>
              </a:spcBef>
              <a:buClr>
                <a:srgbClr val="111111"/>
              </a:buClr>
              <a:buSzPct val="100000"/>
              <a:defRPr sz="4000">
                <a:solidFill>
                  <a:srgbClr val="111111"/>
                </a:solidFill>
              </a:defRPr>
            </a:lvl2pPr>
            <a:lvl3pPr lvl="2">
              <a:spcBef>
                <a:spcPts val="0"/>
              </a:spcBef>
              <a:buClr>
                <a:srgbClr val="111111"/>
              </a:buClr>
              <a:buSzPct val="100000"/>
              <a:defRPr sz="4000">
                <a:solidFill>
                  <a:srgbClr val="111111"/>
                </a:solidFill>
              </a:defRPr>
            </a:lvl3pPr>
            <a:lvl4pPr lvl="3">
              <a:spcBef>
                <a:spcPts val="0"/>
              </a:spcBef>
              <a:buClr>
                <a:srgbClr val="111111"/>
              </a:buClr>
              <a:buSzPct val="100000"/>
              <a:defRPr sz="4000">
                <a:solidFill>
                  <a:srgbClr val="111111"/>
                </a:solidFill>
              </a:defRPr>
            </a:lvl4pPr>
            <a:lvl5pPr lvl="4">
              <a:spcBef>
                <a:spcPts val="0"/>
              </a:spcBef>
              <a:buClr>
                <a:srgbClr val="111111"/>
              </a:buClr>
              <a:buSzPct val="100000"/>
              <a:defRPr sz="4000">
                <a:solidFill>
                  <a:srgbClr val="111111"/>
                </a:solidFill>
              </a:defRPr>
            </a:lvl5pPr>
            <a:lvl6pPr lvl="5">
              <a:spcBef>
                <a:spcPts val="0"/>
              </a:spcBef>
              <a:buClr>
                <a:srgbClr val="111111"/>
              </a:buClr>
              <a:buSzPct val="100000"/>
              <a:defRPr sz="4000">
                <a:solidFill>
                  <a:srgbClr val="111111"/>
                </a:solidFill>
              </a:defRPr>
            </a:lvl6pPr>
            <a:lvl7pPr lvl="6">
              <a:spcBef>
                <a:spcPts val="0"/>
              </a:spcBef>
              <a:buClr>
                <a:srgbClr val="111111"/>
              </a:buClr>
              <a:buSzPct val="100000"/>
              <a:defRPr sz="4000">
                <a:solidFill>
                  <a:srgbClr val="111111"/>
                </a:solidFill>
              </a:defRPr>
            </a:lvl7pPr>
            <a:lvl8pPr lvl="7">
              <a:spcBef>
                <a:spcPts val="0"/>
              </a:spcBef>
              <a:buClr>
                <a:srgbClr val="111111"/>
              </a:buClr>
              <a:buSzPct val="100000"/>
              <a:defRPr sz="4000">
                <a:solidFill>
                  <a:srgbClr val="111111"/>
                </a:solidFill>
              </a:defRPr>
            </a:lvl8pPr>
            <a:lvl9pPr lvl="8">
              <a:spcBef>
                <a:spcPts val="0"/>
              </a:spcBef>
              <a:buClr>
                <a:srgbClr val="111111"/>
              </a:buClr>
              <a:buSzPct val="100000"/>
              <a:defRPr sz="4000">
                <a:solidFill>
                  <a:srgbClr val="11111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3" name="Shape 43"/>
        <p:cNvGrpSpPr/>
        <p:nvPr/>
      </p:nvGrpSpPr>
      <p:grpSpPr>
        <a:xfrm>
          <a:off x="0" y="0"/>
          <a:ext cx="0" cy="0"/>
          <a:chOff x="0" y="0"/>
          <a:chExt cx="0" cy="0"/>
        </a:xfrm>
      </p:grpSpPr>
      <p:pic>
        <p:nvPicPr>
          <p:cNvPr id="44" name="Shape 44"/>
          <p:cNvPicPr preferRelativeResize="0"/>
          <p:nvPr/>
        </p:nvPicPr>
        <p:blipFill>
          <a:blip r:embed="rId2">
            <a:alphaModFix/>
          </a:blip>
          <a:stretch>
            <a:fillRect/>
          </a:stretch>
        </p:blipFill>
        <p:spPr>
          <a:xfrm>
            <a:off x="0" y="0"/>
            <a:ext cx="9144000" cy="6858000"/>
          </a:xfrm>
          <a:prstGeom prst="rect">
            <a:avLst/>
          </a:prstGeom>
          <a:noFill/>
          <a:ln>
            <a:noFill/>
          </a:ln>
        </p:spPr>
      </p:pic>
      <p:sp>
        <p:nvSpPr>
          <p:cNvPr id="45" name="Shape 45"/>
          <p:cNvSpPr txBox="1"/>
          <p:nvPr>
            <p:ph idx="1" type="body"/>
          </p:nvPr>
        </p:nvSpPr>
        <p:spPr>
          <a:xfrm>
            <a:off x="1248225" y="5875075"/>
            <a:ext cx="6647699" cy="692700"/>
          </a:xfrm>
          <a:prstGeom prst="rect">
            <a:avLst/>
          </a:prstGeom>
        </p:spPr>
        <p:txBody>
          <a:bodyPr anchorCtr="0" anchor="t" bIns="91425" lIns="91425" rIns="91425" tIns="91425"/>
          <a:lstStyle>
            <a:lvl1pPr lvl="0" algn="ctr">
              <a:spcBef>
                <a:spcPts val="360"/>
              </a:spcBef>
              <a:buSzPct val="100000"/>
              <a:buNone/>
              <a:defRPr sz="1400"/>
            </a:lvl1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6" name="Shape 46"/>
        <p:cNvGrpSpPr/>
        <p:nvPr/>
      </p:nvGrpSpPr>
      <p:grpSpPr>
        <a:xfrm>
          <a:off x="0" y="0"/>
          <a:ext cx="0" cy="0"/>
          <a:chOff x="0" y="0"/>
          <a:chExt cx="0" cy="0"/>
        </a:xfrm>
      </p:grpSpPr>
      <p:pic>
        <p:nvPicPr>
          <p:cNvPr id="47" name="Shape 47"/>
          <p:cNvPicPr preferRelativeResize="0"/>
          <p:nvPr/>
        </p:nvPicPr>
        <p:blipFill>
          <a:blip r:embed="rId2">
            <a:alphaModFix/>
          </a:blip>
          <a:stretch>
            <a:fillRect/>
          </a:stretch>
        </p:blipFill>
        <p:spPr>
          <a:xfrm>
            <a:off x="0" y="0"/>
            <a:ext cx="9144000" cy="685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Empty">
    <p:spTree>
      <p:nvGrpSpPr>
        <p:cNvPr id="48" name="Shape 4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title">
    <p:spTree>
      <p:nvGrpSpPr>
        <p:cNvPr id="11" name="Shape 11"/>
        <p:cNvGrpSpPr/>
        <p:nvPr/>
      </p:nvGrpSpPr>
      <p:grpSpPr>
        <a:xfrm>
          <a:off x="0" y="0"/>
          <a:ext cx="0" cy="0"/>
          <a:chOff x="0" y="0"/>
          <a:chExt cx="0" cy="0"/>
        </a:xfrm>
      </p:grpSpPr>
      <p:pic>
        <p:nvPicPr>
          <p:cNvPr id="12" name="Shape 12"/>
          <p:cNvPicPr preferRelativeResize="0"/>
          <p:nvPr/>
        </p:nvPicPr>
        <p:blipFill>
          <a:blip r:embed="rId2">
            <a:alphaModFix/>
          </a:blip>
          <a:stretch>
            <a:fillRect/>
          </a:stretch>
        </p:blipFill>
        <p:spPr>
          <a:xfrm>
            <a:off x="0" y="0"/>
            <a:ext cx="9144000" cy="6858000"/>
          </a:xfrm>
          <a:prstGeom prst="rect">
            <a:avLst/>
          </a:prstGeom>
          <a:noFill/>
          <a:ln>
            <a:noFill/>
          </a:ln>
        </p:spPr>
      </p:pic>
      <p:sp>
        <p:nvSpPr>
          <p:cNvPr id="13" name="Shape 13"/>
          <p:cNvSpPr txBox="1"/>
          <p:nvPr>
            <p:ph type="ctrTitle"/>
          </p:nvPr>
        </p:nvSpPr>
        <p:spPr>
          <a:xfrm>
            <a:off x="685800" y="3638224"/>
            <a:ext cx="7772400" cy="877800"/>
          </a:xfrm>
          <a:prstGeom prst="rect">
            <a:avLst/>
          </a:prstGeom>
        </p:spPr>
        <p:txBody>
          <a:bodyPr anchorCtr="0" anchor="t" bIns="91425" lIns="91425" rIns="91425" tIns="91425"/>
          <a:lstStyle>
            <a:lvl1pPr lvl="0" rtl="0">
              <a:spcBef>
                <a:spcPts val="0"/>
              </a:spcBef>
              <a:buClr>
                <a:srgbClr val="111111"/>
              </a:buClr>
              <a:buSzPct val="100000"/>
              <a:defRPr sz="4000">
                <a:solidFill>
                  <a:srgbClr val="111111"/>
                </a:solidFill>
              </a:defRPr>
            </a:lvl1pPr>
            <a:lvl2pPr lvl="1" rtl="0">
              <a:spcBef>
                <a:spcPts val="0"/>
              </a:spcBef>
              <a:buClr>
                <a:srgbClr val="111111"/>
              </a:buClr>
              <a:buSzPct val="100000"/>
              <a:defRPr sz="4000">
                <a:solidFill>
                  <a:srgbClr val="111111"/>
                </a:solidFill>
              </a:defRPr>
            </a:lvl2pPr>
            <a:lvl3pPr lvl="2" rtl="0">
              <a:spcBef>
                <a:spcPts val="0"/>
              </a:spcBef>
              <a:buClr>
                <a:srgbClr val="111111"/>
              </a:buClr>
              <a:buSzPct val="100000"/>
              <a:defRPr sz="4000">
                <a:solidFill>
                  <a:srgbClr val="111111"/>
                </a:solidFill>
              </a:defRPr>
            </a:lvl3pPr>
            <a:lvl4pPr lvl="3" rtl="0">
              <a:spcBef>
                <a:spcPts val="0"/>
              </a:spcBef>
              <a:buClr>
                <a:srgbClr val="111111"/>
              </a:buClr>
              <a:buSzPct val="100000"/>
              <a:defRPr sz="4000">
                <a:solidFill>
                  <a:srgbClr val="111111"/>
                </a:solidFill>
              </a:defRPr>
            </a:lvl4pPr>
            <a:lvl5pPr lvl="4" rtl="0">
              <a:spcBef>
                <a:spcPts val="0"/>
              </a:spcBef>
              <a:buClr>
                <a:srgbClr val="111111"/>
              </a:buClr>
              <a:buSzPct val="100000"/>
              <a:defRPr sz="4000">
                <a:solidFill>
                  <a:srgbClr val="111111"/>
                </a:solidFill>
              </a:defRPr>
            </a:lvl5pPr>
            <a:lvl6pPr lvl="5" rtl="0">
              <a:spcBef>
                <a:spcPts val="0"/>
              </a:spcBef>
              <a:buClr>
                <a:srgbClr val="111111"/>
              </a:buClr>
              <a:buSzPct val="100000"/>
              <a:defRPr sz="4000">
                <a:solidFill>
                  <a:srgbClr val="111111"/>
                </a:solidFill>
              </a:defRPr>
            </a:lvl6pPr>
            <a:lvl7pPr lvl="6" rtl="0">
              <a:spcBef>
                <a:spcPts val="0"/>
              </a:spcBef>
              <a:buClr>
                <a:srgbClr val="111111"/>
              </a:buClr>
              <a:buSzPct val="100000"/>
              <a:defRPr sz="4000">
                <a:solidFill>
                  <a:srgbClr val="111111"/>
                </a:solidFill>
              </a:defRPr>
            </a:lvl7pPr>
            <a:lvl8pPr lvl="7" rtl="0">
              <a:spcBef>
                <a:spcPts val="0"/>
              </a:spcBef>
              <a:buClr>
                <a:srgbClr val="111111"/>
              </a:buClr>
              <a:buSzPct val="100000"/>
              <a:defRPr sz="4000">
                <a:solidFill>
                  <a:srgbClr val="111111"/>
                </a:solidFill>
              </a:defRPr>
            </a:lvl8pPr>
            <a:lvl9pPr lvl="8" rtl="0">
              <a:spcBef>
                <a:spcPts val="0"/>
              </a:spcBef>
              <a:buClr>
                <a:srgbClr val="111111"/>
              </a:buClr>
              <a:buSzPct val="100000"/>
              <a:defRPr sz="4000">
                <a:solidFill>
                  <a:srgbClr val="111111"/>
                </a:solidFill>
              </a:defRPr>
            </a:lvl9pPr>
          </a:lstStyle>
          <a:p/>
        </p:txBody>
      </p:sp>
      <p:sp>
        <p:nvSpPr>
          <p:cNvPr id="14" name="Shape 14"/>
          <p:cNvSpPr txBox="1"/>
          <p:nvPr>
            <p:ph idx="1" type="subTitle"/>
          </p:nvPr>
        </p:nvSpPr>
        <p:spPr>
          <a:xfrm>
            <a:off x="685800" y="4323237"/>
            <a:ext cx="7772400" cy="1046400"/>
          </a:xfrm>
          <a:prstGeom prst="rect">
            <a:avLst/>
          </a:prstGeom>
        </p:spPr>
        <p:txBody>
          <a:bodyPr anchorCtr="0" anchor="t" bIns="91425" lIns="91425" rIns="91425" tIns="91425"/>
          <a:lstStyle>
            <a:lvl1pPr lvl="0" rtl="0">
              <a:spcBef>
                <a:spcPts val="0"/>
              </a:spcBef>
              <a:buClr>
                <a:srgbClr val="6B9FA4"/>
              </a:buClr>
              <a:buSzPct val="100000"/>
              <a:buFont typeface="Montserrat"/>
              <a:buNone/>
              <a:defRPr sz="2200">
                <a:solidFill>
                  <a:srgbClr val="6B9FA4"/>
                </a:solidFill>
                <a:latin typeface="Montserrat"/>
                <a:ea typeface="Montserrat"/>
                <a:cs typeface="Montserrat"/>
                <a:sym typeface="Montserrat"/>
              </a:defRPr>
            </a:lvl1pPr>
            <a:lvl2pPr lvl="1" rtl="0">
              <a:spcBef>
                <a:spcPts val="0"/>
              </a:spcBef>
              <a:buClr>
                <a:srgbClr val="6B9FA4"/>
              </a:buClr>
              <a:buSzPct val="100000"/>
              <a:buFont typeface="Montserrat"/>
              <a:buNone/>
              <a:defRPr sz="2200">
                <a:solidFill>
                  <a:srgbClr val="6B9FA4"/>
                </a:solidFill>
                <a:latin typeface="Montserrat"/>
                <a:ea typeface="Montserrat"/>
                <a:cs typeface="Montserrat"/>
                <a:sym typeface="Montserrat"/>
              </a:defRPr>
            </a:lvl2pPr>
            <a:lvl3pPr lvl="2" rtl="0">
              <a:spcBef>
                <a:spcPts val="0"/>
              </a:spcBef>
              <a:buClr>
                <a:srgbClr val="6B9FA4"/>
              </a:buClr>
              <a:buSzPct val="100000"/>
              <a:buFont typeface="Montserrat"/>
              <a:buNone/>
              <a:defRPr sz="2200">
                <a:solidFill>
                  <a:srgbClr val="6B9FA4"/>
                </a:solidFill>
                <a:latin typeface="Montserrat"/>
                <a:ea typeface="Montserrat"/>
                <a:cs typeface="Montserrat"/>
                <a:sym typeface="Montserrat"/>
              </a:defRPr>
            </a:lvl3pPr>
            <a:lvl4pPr lvl="3" rtl="0">
              <a:spcBef>
                <a:spcPts val="0"/>
              </a:spcBef>
              <a:buClr>
                <a:srgbClr val="6B9FA4"/>
              </a:buClr>
              <a:buSzPct val="100000"/>
              <a:buFont typeface="Montserrat"/>
              <a:buNone/>
              <a:defRPr sz="2200">
                <a:solidFill>
                  <a:srgbClr val="6B9FA4"/>
                </a:solidFill>
                <a:latin typeface="Montserrat"/>
                <a:ea typeface="Montserrat"/>
                <a:cs typeface="Montserrat"/>
                <a:sym typeface="Montserrat"/>
              </a:defRPr>
            </a:lvl4pPr>
            <a:lvl5pPr lvl="4" rtl="0">
              <a:spcBef>
                <a:spcPts val="0"/>
              </a:spcBef>
              <a:buClr>
                <a:srgbClr val="6B9FA4"/>
              </a:buClr>
              <a:buSzPct val="100000"/>
              <a:buFont typeface="Montserrat"/>
              <a:buNone/>
              <a:defRPr sz="2200">
                <a:solidFill>
                  <a:srgbClr val="6B9FA4"/>
                </a:solidFill>
                <a:latin typeface="Montserrat"/>
                <a:ea typeface="Montserrat"/>
                <a:cs typeface="Montserrat"/>
                <a:sym typeface="Montserrat"/>
              </a:defRPr>
            </a:lvl5pPr>
            <a:lvl6pPr lvl="5" rtl="0">
              <a:spcBef>
                <a:spcPts val="0"/>
              </a:spcBef>
              <a:buClr>
                <a:srgbClr val="6B9FA4"/>
              </a:buClr>
              <a:buSzPct val="100000"/>
              <a:buFont typeface="Montserrat"/>
              <a:buNone/>
              <a:defRPr sz="2200">
                <a:solidFill>
                  <a:srgbClr val="6B9FA4"/>
                </a:solidFill>
                <a:latin typeface="Montserrat"/>
                <a:ea typeface="Montserrat"/>
                <a:cs typeface="Montserrat"/>
                <a:sym typeface="Montserrat"/>
              </a:defRPr>
            </a:lvl6pPr>
            <a:lvl7pPr lvl="6" rtl="0">
              <a:spcBef>
                <a:spcPts val="0"/>
              </a:spcBef>
              <a:buClr>
                <a:srgbClr val="6B9FA4"/>
              </a:buClr>
              <a:buSzPct val="100000"/>
              <a:buFont typeface="Montserrat"/>
              <a:buNone/>
              <a:defRPr sz="2200">
                <a:solidFill>
                  <a:srgbClr val="6B9FA4"/>
                </a:solidFill>
                <a:latin typeface="Montserrat"/>
                <a:ea typeface="Montserrat"/>
                <a:cs typeface="Montserrat"/>
                <a:sym typeface="Montserrat"/>
              </a:defRPr>
            </a:lvl7pPr>
            <a:lvl8pPr lvl="7" rtl="0">
              <a:spcBef>
                <a:spcPts val="0"/>
              </a:spcBef>
              <a:buClr>
                <a:srgbClr val="6B9FA4"/>
              </a:buClr>
              <a:buSzPct val="100000"/>
              <a:buFont typeface="Montserrat"/>
              <a:buNone/>
              <a:defRPr sz="2200">
                <a:solidFill>
                  <a:srgbClr val="6B9FA4"/>
                </a:solidFill>
                <a:latin typeface="Montserrat"/>
                <a:ea typeface="Montserrat"/>
                <a:cs typeface="Montserrat"/>
                <a:sym typeface="Montserrat"/>
              </a:defRPr>
            </a:lvl8pPr>
            <a:lvl9pPr lvl="8" rtl="0">
              <a:spcBef>
                <a:spcPts val="0"/>
              </a:spcBef>
              <a:buClr>
                <a:srgbClr val="6B9FA4"/>
              </a:buClr>
              <a:buSzPct val="100000"/>
              <a:buFont typeface="Montserrat"/>
              <a:buNone/>
              <a:defRPr sz="2200">
                <a:solidFill>
                  <a:srgbClr val="6B9FA4"/>
                </a:solidFill>
                <a:latin typeface="Montserrat"/>
                <a:ea typeface="Montserrat"/>
                <a:cs typeface="Montserrat"/>
                <a:sym typeface="Montserra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roject">
    <p:spTree>
      <p:nvGrpSpPr>
        <p:cNvPr id="15" name="Shape 15"/>
        <p:cNvGrpSpPr/>
        <p:nvPr/>
      </p:nvGrpSpPr>
      <p:grpSpPr>
        <a:xfrm>
          <a:off x="0" y="0"/>
          <a:ext cx="0" cy="0"/>
          <a:chOff x="0" y="0"/>
          <a:chExt cx="0" cy="0"/>
        </a:xfrm>
      </p:grpSpPr>
      <p:pic>
        <p:nvPicPr>
          <p:cNvPr id="16" name="Shape 16"/>
          <p:cNvPicPr preferRelativeResize="0"/>
          <p:nvPr/>
        </p:nvPicPr>
        <p:blipFill>
          <a:blip r:embed="rId2">
            <a:alphaModFix/>
          </a:blip>
          <a:stretch>
            <a:fillRect/>
          </a:stretch>
        </p:blipFill>
        <p:spPr>
          <a:xfrm flipH="1">
            <a:off x="0" y="0"/>
            <a:ext cx="9144000" cy="6858000"/>
          </a:xfrm>
          <a:prstGeom prst="rect">
            <a:avLst/>
          </a:prstGeom>
          <a:noFill/>
          <a:ln>
            <a:noFill/>
          </a:ln>
        </p:spPr>
      </p:pic>
      <p:sp>
        <p:nvSpPr>
          <p:cNvPr id="17" name="Shape 17"/>
          <p:cNvSpPr txBox="1"/>
          <p:nvPr>
            <p:ph idx="1" type="body"/>
          </p:nvPr>
        </p:nvSpPr>
        <p:spPr>
          <a:xfrm>
            <a:off x="650125" y="3744675"/>
            <a:ext cx="3133199" cy="2415599"/>
          </a:xfrm>
          <a:prstGeom prst="rect">
            <a:avLst/>
          </a:prstGeom>
        </p:spPr>
        <p:txBody>
          <a:bodyPr anchorCtr="0" anchor="t" bIns="91425" lIns="91425" rIns="91425" tIns="91425"/>
          <a:lstStyle>
            <a:lvl1pPr lvl="0" rtl="0">
              <a:spcBef>
                <a:spcPts val="0"/>
              </a:spcBef>
              <a:buSzPct val="100000"/>
              <a:defRPr sz="2000"/>
            </a:lvl1pPr>
            <a:lvl2pPr lvl="1" rtl="0">
              <a:spcBef>
                <a:spcPts val="0"/>
              </a:spcBef>
              <a:buSzPct val="100000"/>
              <a:defRPr sz="2000"/>
            </a:lvl2pPr>
            <a:lvl3pPr lvl="2" rtl="0">
              <a:spcBef>
                <a:spcPts val="0"/>
              </a:spcBef>
              <a:buSzPct val="100000"/>
              <a:defRPr sz="2000"/>
            </a:lvl3pPr>
            <a:lvl4pPr lvl="3" rtl="0">
              <a:spcBef>
                <a:spcPts val="0"/>
              </a:spcBef>
              <a:buSzPct val="100000"/>
              <a:defRPr sz="2000"/>
            </a:lvl4pPr>
            <a:lvl5pPr lvl="4" rtl="0">
              <a:spcBef>
                <a:spcPts val="0"/>
              </a:spcBef>
              <a:buSzPct val="100000"/>
              <a:defRPr sz="2000"/>
            </a:lvl5pPr>
            <a:lvl6pPr lvl="5" rtl="0">
              <a:spcBef>
                <a:spcPts val="0"/>
              </a:spcBef>
              <a:buSzPct val="100000"/>
              <a:defRPr sz="2000"/>
            </a:lvl6pPr>
            <a:lvl7pPr lvl="6" rtl="0">
              <a:spcBef>
                <a:spcPts val="0"/>
              </a:spcBef>
              <a:buSzPct val="100000"/>
              <a:defRPr sz="2000"/>
            </a:lvl7pPr>
            <a:lvl8pPr lvl="7" rtl="0">
              <a:spcBef>
                <a:spcPts val="0"/>
              </a:spcBef>
              <a:buSzPct val="100000"/>
              <a:defRPr sz="2000"/>
            </a:lvl8pPr>
            <a:lvl9pPr lvl="8" rtl="0">
              <a:spcBef>
                <a:spcPts val="0"/>
              </a:spcBef>
              <a:buSzPct val="100000"/>
              <a:defRPr sz="2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p:spTree>
      <p:nvGrpSpPr>
        <p:cNvPr id="18" name="Shape 18"/>
        <p:cNvGrpSpPr/>
        <p:nvPr/>
      </p:nvGrpSpPr>
      <p:grpSpPr>
        <a:xfrm>
          <a:off x="0" y="0"/>
          <a:ext cx="0" cy="0"/>
          <a:chOff x="0" y="0"/>
          <a:chExt cx="0" cy="0"/>
        </a:xfrm>
      </p:grpSpPr>
      <p:pic>
        <p:nvPicPr>
          <p:cNvPr id="19" name="Shape 19"/>
          <p:cNvPicPr preferRelativeResize="0"/>
          <p:nvPr/>
        </p:nvPicPr>
        <p:blipFill rotWithShape="1">
          <a:blip r:embed="rId2">
            <a:alphaModFix/>
          </a:blip>
          <a:srcRect b="4734" l="3643" r="49708" t="34571"/>
          <a:stretch/>
        </p:blipFill>
        <p:spPr>
          <a:xfrm rot="5400000">
            <a:off x="2439286" y="1347812"/>
            <a:ext cx="4265425" cy="4162375"/>
          </a:xfrm>
          <a:prstGeom prst="rect">
            <a:avLst/>
          </a:prstGeom>
          <a:noFill/>
          <a:ln>
            <a:noFill/>
          </a:ln>
        </p:spPr>
      </p:pic>
      <p:sp>
        <p:nvSpPr>
          <p:cNvPr id="20" name="Shape 20"/>
          <p:cNvSpPr txBox="1"/>
          <p:nvPr>
            <p:ph idx="1" type="body"/>
          </p:nvPr>
        </p:nvSpPr>
        <p:spPr>
          <a:xfrm>
            <a:off x="2661300" y="1347800"/>
            <a:ext cx="3821400" cy="4122599"/>
          </a:xfrm>
          <a:prstGeom prst="rect">
            <a:avLst/>
          </a:prstGeom>
        </p:spPr>
        <p:txBody>
          <a:bodyPr anchorCtr="0" anchor="ctr" bIns="91425" lIns="91425" rIns="91425" tIns="91425"/>
          <a:lstStyle>
            <a:lvl1pPr lvl="0" rtl="0" algn="ctr">
              <a:spcBef>
                <a:spcPts val="0"/>
              </a:spcBef>
              <a:buSzPct val="100000"/>
              <a:defRPr i="1" sz="2000"/>
            </a:lvl1pPr>
            <a:lvl2pPr lvl="1" rtl="0" algn="ctr">
              <a:spcBef>
                <a:spcPts val="0"/>
              </a:spcBef>
              <a:buSzPct val="100000"/>
              <a:defRPr i="1" sz="2000"/>
            </a:lvl2pPr>
            <a:lvl3pPr lvl="2" rtl="0" algn="ctr">
              <a:spcBef>
                <a:spcPts val="0"/>
              </a:spcBef>
              <a:buSzPct val="100000"/>
              <a:defRPr i="1" sz="2000"/>
            </a:lvl3pPr>
            <a:lvl4pPr lvl="3" rtl="0" algn="ctr">
              <a:spcBef>
                <a:spcPts val="0"/>
              </a:spcBef>
              <a:buSzPct val="100000"/>
              <a:defRPr i="1" sz="2000"/>
            </a:lvl4pPr>
            <a:lvl5pPr lvl="4" rtl="0" algn="ctr">
              <a:spcBef>
                <a:spcPts val="0"/>
              </a:spcBef>
              <a:buSzPct val="100000"/>
              <a:defRPr i="1" sz="2000"/>
            </a:lvl5pPr>
            <a:lvl6pPr lvl="5" rtl="0" algn="ctr">
              <a:spcBef>
                <a:spcPts val="0"/>
              </a:spcBef>
              <a:buSzPct val="100000"/>
              <a:defRPr i="1" sz="2000"/>
            </a:lvl6pPr>
            <a:lvl7pPr lvl="6" rtl="0" algn="ctr">
              <a:spcBef>
                <a:spcPts val="0"/>
              </a:spcBef>
              <a:buSzPct val="100000"/>
              <a:defRPr i="1" sz="2000"/>
            </a:lvl7pPr>
            <a:lvl8pPr lvl="7" rtl="0" algn="ctr">
              <a:spcBef>
                <a:spcPts val="0"/>
              </a:spcBef>
              <a:buSzPct val="100000"/>
              <a:defRPr i="1" sz="2000"/>
            </a:lvl8pPr>
            <a:lvl9pPr lvl="8" algn="ctr">
              <a:spcBef>
                <a:spcPts val="0"/>
              </a:spcBef>
              <a:buSzPct val="100000"/>
              <a:defRPr i="1" sz="2000"/>
            </a:lvl9pPr>
          </a:lstStyle>
          <a:p/>
        </p:txBody>
      </p:sp>
      <p:sp>
        <p:nvSpPr>
          <p:cNvPr id="21" name="Shape 21"/>
          <p:cNvSpPr txBox="1"/>
          <p:nvPr/>
        </p:nvSpPr>
        <p:spPr>
          <a:xfrm>
            <a:off x="2740128" y="1424000"/>
            <a:ext cx="721500" cy="832500"/>
          </a:xfrm>
          <a:prstGeom prst="rect">
            <a:avLst/>
          </a:prstGeom>
          <a:noFill/>
          <a:ln>
            <a:noFill/>
          </a:ln>
        </p:spPr>
        <p:txBody>
          <a:bodyPr anchorCtr="0" anchor="t" bIns="91425" lIns="91425" rIns="91425" tIns="91425">
            <a:noAutofit/>
          </a:bodyPr>
          <a:lstStyle/>
          <a:p>
            <a:pPr lvl="0" algn="ctr">
              <a:spcBef>
                <a:spcPts val="0"/>
              </a:spcBef>
              <a:buNone/>
            </a:pPr>
            <a:r>
              <a:rPr lang="en" sz="9600">
                <a:solidFill>
                  <a:srgbClr val="111111"/>
                </a:solidFill>
                <a:latin typeface="Montserrat"/>
                <a:ea typeface="Montserrat"/>
                <a:cs typeface="Montserrat"/>
                <a:sym typeface="Montserrat"/>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photo background">
    <p:spTree>
      <p:nvGrpSpPr>
        <p:cNvPr id="22" name="Shape 22"/>
        <p:cNvGrpSpPr/>
        <p:nvPr/>
      </p:nvGrpSpPr>
      <p:grpSpPr>
        <a:xfrm>
          <a:off x="0" y="0"/>
          <a:ext cx="0" cy="0"/>
          <a:chOff x="0" y="0"/>
          <a:chExt cx="0" cy="0"/>
        </a:xfrm>
      </p:grpSpPr>
      <p:pic>
        <p:nvPicPr>
          <p:cNvPr id="23" name="Shape 23"/>
          <p:cNvPicPr preferRelativeResize="0"/>
          <p:nvPr/>
        </p:nvPicPr>
        <p:blipFill rotWithShape="1">
          <a:blip r:embed="rId2">
            <a:alphaModFix/>
          </a:blip>
          <a:srcRect b="4732" l="3642" r="60330" t="45921"/>
          <a:stretch/>
        </p:blipFill>
        <p:spPr>
          <a:xfrm>
            <a:off x="2924887" y="1736950"/>
            <a:ext cx="3294225" cy="3384099"/>
          </a:xfrm>
          <a:prstGeom prst="rect">
            <a:avLst/>
          </a:prstGeom>
          <a:noFill/>
          <a:ln>
            <a:noFill/>
          </a:ln>
        </p:spPr>
      </p:pic>
      <p:sp>
        <p:nvSpPr>
          <p:cNvPr id="24" name="Shape 24"/>
          <p:cNvSpPr txBox="1"/>
          <p:nvPr>
            <p:ph idx="1" type="body"/>
          </p:nvPr>
        </p:nvSpPr>
        <p:spPr>
          <a:xfrm>
            <a:off x="3105300" y="2007000"/>
            <a:ext cx="2933400" cy="2844000"/>
          </a:xfrm>
          <a:prstGeom prst="rect">
            <a:avLst/>
          </a:prstGeom>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lgn="ctr">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 1 column">
    <p:spTree>
      <p:nvGrpSpPr>
        <p:cNvPr id="25" name="Shape 25"/>
        <p:cNvGrpSpPr/>
        <p:nvPr/>
      </p:nvGrpSpPr>
      <p:grpSpPr>
        <a:xfrm>
          <a:off x="0" y="0"/>
          <a:ext cx="0" cy="0"/>
          <a:chOff x="0" y="0"/>
          <a:chExt cx="0" cy="0"/>
        </a:xfrm>
      </p:grpSpPr>
      <p:pic>
        <p:nvPicPr>
          <p:cNvPr id="26" name="Shape 26"/>
          <p:cNvPicPr preferRelativeResize="0"/>
          <p:nvPr/>
        </p:nvPicPr>
        <p:blipFill>
          <a:blip r:embed="rId2">
            <a:alphaModFix/>
          </a:blip>
          <a:stretch>
            <a:fillRect/>
          </a:stretch>
        </p:blipFill>
        <p:spPr>
          <a:xfrm>
            <a:off x="0" y="0"/>
            <a:ext cx="9144000" cy="6858000"/>
          </a:xfrm>
          <a:prstGeom prst="rect">
            <a:avLst/>
          </a:prstGeom>
          <a:noFill/>
          <a:ln>
            <a:noFill/>
          </a:ln>
        </p:spPr>
      </p:pic>
      <p:sp>
        <p:nvSpPr>
          <p:cNvPr id="27" name="Shape 27"/>
          <p:cNvSpPr txBox="1"/>
          <p:nvPr>
            <p:ph type="title"/>
          </p:nvPr>
        </p:nvSpPr>
        <p:spPr>
          <a:xfrm>
            <a:off x="285425" y="274650"/>
            <a:ext cx="8401200" cy="7005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8" name="Shape 28"/>
          <p:cNvSpPr txBox="1"/>
          <p:nvPr>
            <p:ph idx="1" type="body"/>
          </p:nvPr>
        </p:nvSpPr>
        <p:spPr>
          <a:xfrm>
            <a:off x="737325" y="1339875"/>
            <a:ext cx="7642800" cy="48522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 2 columns">
    <p:spTree>
      <p:nvGrpSpPr>
        <p:cNvPr id="29" name="Shape 29"/>
        <p:cNvGrpSpPr/>
        <p:nvPr/>
      </p:nvGrpSpPr>
      <p:grpSpPr>
        <a:xfrm>
          <a:off x="0" y="0"/>
          <a:ext cx="0" cy="0"/>
          <a:chOff x="0" y="0"/>
          <a:chExt cx="0" cy="0"/>
        </a:xfrm>
      </p:grpSpPr>
      <p:pic>
        <p:nvPicPr>
          <p:cNvPr id="30" name="Shape 30"/>
          <p:cNvPicPr preferRelativeResize="0"/>
          <p:nvPr/>
        </p:nvPicPr>
        <p:blipFill>
          <a:blip r:embed="rId2">
            <a:alphaModFix/>
          </a:blip>
          <a:stretch>
            <a:fillRect/>
          </a:stretch>
        </p:blipFill>
        <p:spPr>
          <a:xfrm>
            <a:off x="0" y="0"/>
            <a:ext cx="9144000" cy="6858000"/>
          </a:xfrm>
          <a:prstGeom prst="rect">
            <a:avLst/>
          </a:prstGeom>
          <a:noFill/>
          <a:ln>
            <a:noFill/>
          </a:ln>
        </p:spPr>
      </p:pic>
      <p:sp>
        <p:nvSpPr>
          <p:cNvPr id="31" name="Shape 31"/>
          <p:cNvSpPr txBox="1"/>
          <p:nvPr>
            <p:ph type="title"/>
          </p:nvPr>
        </p:nvSpPr>
        <p:spPr>
          <a:xfrm>
            <a:off x="285425" y="274650"/>
            <a:ext cx="8401200" cy="7005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2" name="Shape 32"/>
          <p:cNvSpPr txBox="1"/>
          <p:nvPr>
            <p:ph idx="1" type="body"/>
          </p:nvPr>
        </p:nvSpPr>
        <p:spPr>
          <a:xfrm>
            <a:off x="800750" y="1308175"/>
            <a:ext cx="3660899" cy="5026500"/>
          </a:xfrm>
          <a:prstGeom prst="rect">
            <a:avLst/>
          </a:prstGeom>
        </p:spPr>
        <p:txBody>
          <a:bodyPr anchorCtr="0" anchor="t" bIns="91425" lIns="91425" rIns="91425" tIns="91425"/>
          <a:lstStyle>
            <a:lvl1pPr lvl="0">
              <a:spcBef>
                <a:spcPts val="0"/>
              </a:spcBef>
              <a:buSzPct val="100000"/>
              <a:defRPr sz="2400"/>
            </a:lvl1pPr>
            <a:lvl2pPr lvl="1">
              <a:spcBef>
                <a:spcPts val="0"/>
              </a:spcBef>
              <a:defRPr/>
            </a:lvl2pPr>
            <a:lvl3pPr lvl="2">
              <a:spcBef>
                <a:spcPts val="0"/>
              </a:spcBef>
              <a:defRPr/>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3" name="Shape 33"/>
          <p:cNvSpPr txBox="1"/>
          <p:nvPr>
            <p:ph idx="2" type="body"/>
          </p:nvPr>
        </p:nvSpPr>
        <p:spPr>
          <a:xfrm>
            <a:off x="4682228" y="1308175"/>
            <a:ext cx="3660899" cy="5026500"/>
          </a:xfrm>
          <a:prstGeom prst="rect">
            <a:avLst/>
          </a:prstGeom>
        </p:spPr>
        <p:txBody>
          <a:bodyPr anchorCtr="0" anchor="t" bIns="91425" lIns="91425" rIns="91425" tIns="91425"/>
          <a:lstStyle>
            <a:lvl1pPr lvl="0">
              <a:spcBef>
                <a:spcPts val="0"/>
              </a:spcBef>
              <a:buSzPct val="100000"/>
              <a:defRPr sz="2400"/>
            </a:lvl1pPr>
            <a:lvl2pPr lvl="1">
              <a:spcBef>
                <a:spcPts val="0"/>
              </a:spcBef>
              <a:defRPr/>
            </a:lvl2pPr>
            <a:lvl3pPr lvl="2">
              <a:spcBef>
                <a:spcPts val="0"/>
              </a:spcBef>
              <a:defRPr/>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3 columns">
    <p:spTree>
      <p:nvGrpSpPr>
        <p:cNvPr id="34" name="Shape 34"/>
        <p:cNvGrpSpPr/>
        <p:nvPr/>
      </p:nvGrpSpPr>
      <p:grpSpPr>
        <a:xfrm>
          <a:off x="0" y="0"/>
          <a:ext cx="0" cy="0"/>
          <a:chOff x="0" y="0"/>
          <a:chExt cx="0" cy="0"/>
        </a:xfrm>
      </p:grpSpPr>
      <p:pic>
        <p:nvPicPr>
          <p:cNvPr id="35" name="Shape 35"/>
          <p:cNvPicPr preferRelativeResize="0"/>
          <p:nvPr/>
        </p:nvPicPr>
        <p:blipFill>
          <a:blip r:embed="rId2">
            <a:alphaModFix/>
          </a:blip>
          <a:stretch>
            <a:fillRect/>
          </a:stretch>
        </p:blipFill>
        <p:spPr>
          <a:xfrm>
            <a:off x="0" y="0"/>
            <a:ext cx="9144000" cy="6858000"/>
          </a:xfrm>
          <a:prstGeom prst="rect">
            <a:avLst/>
          </a:prstGeom>
          <a:noFill/>
          <a:ln>
            <a:noFill/>
          </a:ln>
        </p:spPr>
      </p:pic>
      <p:sp>
        <p:nvSpPr>
          <p:cNvPr id="36" name="Shape 36"/>
          <p:cNvSpPr txBox="1"/>
          <p:nvPr>
            <p:ph type="title"/>
          </p:nvPr>
        </p:nvSpPr>
        <p:spPr>
          <a:xfrm>
            <a:off x="285425" y="274650"/>
            <a:ext cx="8401200" cy="700500"/>
          </a:xfrm>
          <a:prstGeom prst="rect">
            <a:avLst/>
          </a:prstGeom>
        </p:spPr>
        <p:txBody>
          <a:bodyPr anchorCtr="0" anchor="b"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37" name="Shape 37"/>
          <p:cNvSpPr txBox="1"/>
          <p:nvPr>
            <p:ph idx="1" type="body"/>
          </p:nvPr>
        </p:nvSpPr>
        <p:spPr>
          <a:xfrm>
            <a:off x="650125" y="1260600"/>
            <a:ext cx="2507399" cy="4899600"/>
          </a:xfrm>
          <a:prstGeom prst="rect">
            <a:avLst/>
          </a:prstGeom>
        </p:spPr>
        <p:txBody>
          <a:bodyPr anchorCtr="0" anchor="t" bIns="91425" lIns="91425" rIns="91425" tIns="91425"/>
          <a:lstStyle>
            <a:lvl1pPr lvl="0" rtl="0">
              <a:spcBef>
                <a:spcPts val="0"/>
              </a:spcBef>
              <a:buSzPct val="100000"/>
              <a:defRPr sz="2000"/>
            </a:lvl1pPr>
            <a:lvl2pPr lvl="1" rtl="0">
              <a:spcBef>
                <a:spcPts val="0"/>
              </a:spcBef>
              <a:buSzPct val="100000"/>
              <a:defRPr sz="2000"/>
            </a:lvl2pPr>
            <a:lvl3pPr lvl="2" rtl="0">
              <a:spcBef>
                <a:spcPts val="0"/>
              </a:spcBef>
              <a:buSzPct val="100000"/>
              <a:defRPr sz="2000"/>
            </a:lvl3pPr>
            <a:lvl4pPr lvl="3" rtl="0">
              <a:spcBef>
                <a:spcPts val="0"/>
              </a:spcBef>
              <a:buSzPct val="100000"/>
              <a:defRPr sz="2000"/>
            </a:lvl4pPr>
            <a:lvl5pPr lvl="4" rtl="0">
              <a:spcBef>
                <a:spcPts val="0"/>
              </a:spcBef>
              <a:buSzPct val="100000"/>
              <a:defRPr sz="2000"/>
            </a:lvl5pPr>
            <a:lvl6pPr lvl="5" rtl="0">
              <a:spcBef>
                <a:spcPts val="0"/>
              </a:spcBef>
              <a:buSzPct val="100000"/>
              <a:defRPr sz="2000"/>
            </a:lvl6pPr>
            <a:lvl7pPr lvl="6" rtl="0">
              <a:spcBef>
                <a:spcPts val="0"/>
              </a:spcBef>
              <a:buSzPct val="100000"/>
              <a:defRPr sz="2000"/>
            </a:lvl7pPr>
            <a:lvl8pPr lvl="7" rtl="0">
              <a:spcBef>
                <a:spcPts val="0"/>
              </a:spcBef>
              <a:buSzPct val="100000"/>
              <a:defRPr sz="2000"/>
            </a:lvl8pPr>
            <a:lvl9pPr lvl="8" rtl="0">
              <a:spcBef>
                <a:spcPts val="0"/>
              </a:spcBef>
              <a:buSzPct val="100000"/>
              <a:defRPr sz="2000"/>
            </a:lvl9pPr>
          </a:lstStyle>
          <a:p/>
        </p:txBody>
      </p:sp>
      <p:sp>
        <p:nvSpPr>
          <p:cNvPr id="38" name="Shape 38"/>
          <p:cNvSpPr txBox="1"/>
          <p:nvPr>
            <p:ph idx="2" type="body"/>
          </p:nvPr>
        </p:nvSpPr>
        <p:spPr>
          <a:xfrm>
            <a:off x="3286148" y="1260600"/>
            <a:ext cx="2507399" cy="4899600"/>
          </a:xfrm>
          <a:prstGeom prst="rect">
            <a:avLst/>
          </a:prstGeom>
        </p:spPr>
        <p:txBody>
          <a:bodyPr anchorCtr="0" anchor="t" bIns="91425" lIns="91425" rIns="91425" tIns="91425"/>
          <a:lstStyle>
            <a:lvl1pPr lvl="0" rtl="0">
              <a:spcBef>
                <a:spcPts val="0"/>
              </a:spcBef>
              <a:buSzPct val="100000"/>
              <a:defRPr sz="2000"/>
            </a:lvl1pPr>
            <a:lvl2pPr lvl="1" rtl="0">
              <a:spcBef>
                <a:spcPts val="0"/>
              </a:spcBef>
              <a:buSzPct val="100000"/>
              <a:defRPr sz="2000"/>
            </a:lvl2pPr>
            <a:lvl3pPr lvl="2" rtl="0">
              <a:spcBef>
                <a:spcPts val="0"/>
              </a:spcBef>
              <a:buSzPct val="100000"/>
              <a:defRPr sz="2000"/>
            </a:lvl3pPr>
            <a:lvl4pPr lvl="3" rtl="0">
              <a:spcBef>
                <a:spcPts val="0"/>
              </a:spcBef>
              <a:buSzPct val="100000"/>
              <a:defRPr sz="2000"/>
            </a:lvl4pPr>
            <a:lvl5pPr lvl="4" rtl="0">
              <a:spcBef>
                <a:spcPts val="0"/>
              </a:spcBef>
              <a:buSzPct val="100000"/>
              <a:defRPr sz="2000"/>
            </a:lvl5pPr>
            <a:lvl6pPr lvl="5" rtl="0">
              <a:spcBef>
                <a:spcPts val="0"/>
              </a:spcBef>
              <a:buSzPct val="100000"/>
              <a:defRPr sz="2000"/>
            </a:lvl6pPr>
            <a:lvl7pPr lvl="6" rtl="0">
              <a:spcBef>
                <a:spcPts val="0"/>
              </a:spcBef>
              <a:buSzPct val="100000"/>
              <a:defRPr sz="2000"/>
            </a:lvl7pPr>
            <a:lvl8pPr lvl="7" rtl="0">
              <a:spcBef>
                <a:spcPts val="0"/>
              </a:spcBef>
              <a:buSzPct val="100000"/>
              <a:defRPr sz="2000"/>
            </a:lvl8pPr>
            <a:lvl9pPr lvl="8" rtl="0">
              <a:spcBef>
                <a:spcPts val="0"/>
              </a:spcBef>
              <a:buSzPct val="100000"/>
              <a:defRPr sz="2000"/>
            </a:lvl9pPr>
          </a:lstStyle>
          <a:p/>
        </p:txBody>
      </p:sp>
      <p:sp>
        <p:nvSpPr>
          <p:cNvPr id="39" name="Shape 39"/>
          <p:cNvSpPr txBox="1"/>
          <p:nvPr>
            <p:ph idx="3" type="body"/>
          </p:nvPr>
        </p:nvSpPr>
        <p:spPr>
          <a:xfrm>
            <a:off x="5922173" y="1260600"/>
            <a:ext cx="2507399" cy="4899600"/>
          </a:xfrm>
          <a:prstGeom prst="rect">
            <a:avLst/>
          </a:prstGeom>
        </p:spPr>
        <p:txBody>
          <a:bodyPr anchorCtr="0" anchor="t" bIns="91425" lIns="91425" rIns="91425" tIns="91425"/>
          <a:lstStyle>
            <a:lvl1pPr lvl="0" rtl="0">
              <a:spcBef>
                <a:spcPts val="0"/>
              </a:spcBef>
              <a:buSzPct val="100000"/>
              <a:defRPr sz="2000"/>
            </a:lvl1pPr>
            <a:lvl2pPr lvl="1" rtl="0">
              <a:spcBef>
                <a:spcPts val="0"/>
              </a:spcBef>
              <a:buSzPct val="100000"/>
              <a:defRPr sz="2000"/>
            </a:lvl2pPr>
            <a:lvl3pPr lvl="2" rtl="0">
              <a:spcBef>
                <a:spcPts val="0"/>
              </a:spcBef>
              <a:buSzPct val="100000"/>
              <a:defRPr sz="2000"/>
            </a:lvl3pPr>
            <a:lvl4pPr lvl="3" rtl="0">
              <a:spcBef>
                <a:spcPts val="0"/>
              </a:spcBef>
              <a:buSzPct val="100000"/>
              <a:defRPr sz="2000"/>
            </a:lvl4pPr>
            <a:lvl5pPr lvl="4" rtl="0">
              <a:spcBef>
                <a:spcPts val="0"/>
              </a:spcBef>
              <a:buSzPct val="100000"/>
              <a:defRPr sz="2000"/>
            </a:lvl5pPr>
            <a:lvl6pPr lvl="5" rtl="0">
              <a:spcBef>
                <a:spcPts val="0"/>
              </a:spcBef>
              <a:buSzPct val="100000"/>
              <a:defRPr sz="2000"/>
            </a:lvl6pPr>
            <a:lvl7pPr lvl="6" rtl="0">
              <a:spcBef>
                <a:spcPts val="0"/>
              </a:spcBef>
              <a:buSzPct val="100000"/>
              <a:defRPr sz="2000"/>
            </a:lvl7pPr>
            <a:lvl8pPr lvl="7" rtl="0">
              <a:spcBef>
                <a:spcPts val="0"/>
              </a:spcBef>
              <a:buSzPct val="100000"/>
              <a:defRPr sz="2000"/>
            </a:lvl8pPr>
            <a:lvl9pPr lvl="8" rtl="0">
              <a:spcBef>
                <a:spcPts val="0"/>
              </a:spcBef>
              <a:buSzPct val="100000"/>
              <a:defRPr sz="20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40" name="Shape 40"/>
        <p:cNvGrpSpPr/>
        <p:nvPr/>
      </p:nvGrpSpPr>
      <p:grpSpPr>
        <a:xfrm>
          <a:off x="0" y="0"/>
          <a:ext cx="0" cy="0"/>
          <a:chOff x="0" y="0"/>
          <a:chExt cx="0" cy="0"/>
        </a:xfrm>
      </p:grpSpPr>
      <p:pic>
        <p:nvPicPr>
          <p:cNvPr id="41" name="Shape 41"/>
          <p:cNvPicPr preferRelativeResize="0"/>
          <p:nvPr/>
        </p:nvPicPr>
        <p:blipFill>
          <a:blip r:embed="rId2">
            <a:alphaModFix/>
          </a:blip>
          <a:stretch>
            <a:fillRect/>
          </a:stretch>
        </p:blipFill>
        <p:spPr>
          <a:xfrm>
            <a:off x="0" y="0"/>
            <a:ext cx="9144000" cy="6858000"/>
          </a:xfrm>
          <a:prstGeom prst="rect">
            <a:avLst/>
          </a:prstGeom>
          <a:noFill/>
          <a:ln>
            <a:noFill/>
          </a:ln>
        </p:spPr>
      </p:pic>
      <p:sp>
        <p:nvSpPr>
          <p:cNvPr id="42" name="Shape 42"/>
          <p:cNvSpPr txBox="1"/>
          <p:nvPr>
            <p:ph type="title"/>
          </p:nvPr>
        </p:nvSpPr>
        <p:spPr>
          <a:xfrm>
            <a:off x="285425" y="274650"/>
            <a:ext cx="8401200" cy="7005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B9FA4"/>
        </a:solidFill>
      </p:bgPr>
    </p:bg>
    <p:spTree>
      <p:nvGrpSpPr>
        <p:cNvPr id="5" name="Shape 5"/>
        <p:cNvGrpSpPr/>
        <p:nvPr/>
      </p:nvGrpSpPr>
      <p:grpSpPr>
        <a:xfrm>
          <a:off x="0" y="0"/>
          <a:ext cx="0" cy="0"/>
          <a:chOff x="0" y="0"/>
          <a:chExt cx="0" cy="0"/>
        </a:xfrm>
      </p:grpSpPr>
      <p:sp>
        <p:nvSpPr>
          <p:cNvPr id="6" name="Shape 6"/>
          <p:cNvSpPr txBox="1"/>
          <p:nvPr>
            <p:ph type="title"/>
          </p:nvPr>
        </p:nvSpPr>
        <p:spPr>
          <a:xfrm>
            <a:off x="285425" y="274650"/>
            <a:ext cx="8401200" cy="700500"/>
          </a:xfrm>
          <a:prstGeom prst="rect">
            <a:avLst/>
          </a:prstGeom>
          <a:noFill/>
          <a:ln>
            <a:noFill/>
          </a:ln>
        </p:spPr>
        <p:txBody>
          <a:bodyPr anchorCtr="0" anchor="b" bIns="91425" lIns="91425" rIns="91425" tIns="91425"/>
          <a:lstStyle>
            <a:lvl1pPr lvl="0">
              <a:spcBef>
                <a:spcPts val="0"/>
              </a:spcBef>
              <a:buClr>
                <a:srgbClr val="FFFFFF"/>
              </a:buClr>
              <a:buSzPct val="100000"/>
              <a:buFont typeface="Montserrat"/>
              <a:buNone/>
              <a:defRPr b="1" sz="2400">
                <a:solidFill>
                  <a:srgbClr val="FFFFFF"/>
                </a:solidFill>
                <a:latin typeface="Montserrat"/>
                <a:ea typeface="Montserrat"/>
                <a:cs typeface="Montserrat"/>
                <a:sym typeface="Montserrat"/>
              </a:defRPr>
            </a:lvl1pPr>
            <a:lvl2pPr lvl="1">
              <a:spcBef>
                <a:spcPts val="0"/>
              </a:spcBef>
              <a:buClr>
                <a:srgbClr val="FFFFFF"/>
              </a:buClr>
              <a:buSzPct val="100000"/>
              <a:buFont typeface="Montserrat"/>
              <a:buNone/>
              <a:defRPr b="1" sz="2400">
                <a:solidFill>
                  <a:srgbClr val="FFFFFF"/>
                </a:solidFill>
                <a:latin typeface="Montserrat"/>
                <a:ea typeface="Montserrat"/>
                <a:cs typeface="Montserrat"/>
                <a:sym typeface="Montserrat"/>
              </a:defRPr>
            </a:lvl2pPr>
            <a:lvl3pPr lvl="2">
              <a:spcBef>
                <a:spcPts val="0"/>
              </a:spcBef>
              <a:buClr>
                <a:srgbClr val="FFFFFF"/>
              </a:buClr>
              <a:buSzPct val="100000"/>
              <a:buFont typeface="Montserrat"/>
              <a:buNone/>
              <a:defRPr b="1" sz="2400">
                <a:solidFill>
                  <a:srgbClr val="FFFFFF"/>
                </a:solidFill>
                <a:latin typeface="Montserrat"/>
                <a:ea typeface="Montserrat"/>
                <a:cs typeface="Montserrat"/>
                <a:sym typeface="Montserrat"/>
              </a:defRPr>
            </a:lvl3pPr>
            <a:lvl4pPr lvl="3">
              <a:spcBef>
                <a:spcPts val="0"/>
              </a:spcBef>
              <a:buClr>
                <a:srgbClr val="FFFFFF"/>
              </a:buClr>
              <a:buSzPct val="100000"/>
              <a:buFont typeface="Montserrat"/>
              <a:buNone/>
              <a:defRPr b="1" sz="2400">
                <a:solidFill>
                  <a:srgbClr val="FFFFFF"/>
                </a:solidFill>
                <a:latin typeface="Montserrat"/>
                <a:ea typeface="Montserrat"/>
                <a:cs typeface="Montserrat"/>
                <a:sym typeface="Montserrat"/>
              </a:defRPr>
            </a:lvl4pPr>
            <a:lvl5pPr lvl="4">
              <a:spcBef>
                <a:spcPts val="0"/>
              </a:spcBef>
              <a:buClr>
                <a:srgbClr val="FFFFFF"/>
              </a:buClr>
              <a:buSzPct val="100000"/>
              <a:buFont typeface="Montserrat"/>
              <a:buNone/>
              <a:defRPr b="1" sz="2400">
                <a:solidFill>
                  <a:srgbClr val="FFFFFF"/>
                </a:solidFill>
                <a:latin typeface="Montserrat"/>
                <a:ea typeface="Montserrat"/>
                <a:cs typeface="Montserrat"/>
                <a:sym typeface="Montserrat"/>
              </a:defRPr>
            </a:lvl5pPr>
            <a:lvl6pPr lvl="5">
              <a:spcBef>
                <a:spcPts val="0"/>
              </a:spcBef>
              <a:buClr>
                <a:srgbClr val="FFFFFF"/>
              </a:buClr>
              <a:buSzPct val="100000"/>
              <a:buFont typeface="Montserrat"/>
              <a:buNone/>
              <a:defRPr b="1" sz="2400">
                <a:solidFill>
                  <a:srgbClr val="FFFFFF"/>
                </a:solidFill>
                <a:latin typeface="Montserrat"/>
                <a:ea typeface="Montserrat"/>
                <a:cs typeface="Montserrat"/>
                <a:sym typeface="Montserrat"/>
              </a:defRPr>
            </a:lvl6pPr>
            <a:lvl7pPr lvl="6">
              <a:spcBef>
                <a:spcPts val="0"/>
              </a:spcBef>
              <a:buClr>
                <a:srgbClr val="FFFFFF"/>
              </a:buClr>
              <a:buSzPct val="100000"/>
              <a:buFont typeface="Montserrat"/>
              <a:buNone/>
              <a:defRPr b="1" sz="2400">
                <a:solidFill>
                  <a:srgbClr val="FFFFFF"/>
                </a:solidFill>
                <a:latin typeface="Montserrat"/>
                <a:ea typeface="Montserrat"/>
                <a:cs typeface="Montserrat"/>
                <a:sym typeface="Montserrat"/>
              </a:defRPr>
            </a:lvl7pPr>
            <a:lvl8pPr lvl="7">
              <a:spcBef>
                <a:spcPts val="0"/>
              </a:spcBef>
              <a:buClr>
                <a:srgbClr val="FFFFFF"/>
              </a:buClr>
              <a:buSzPct val="100000"/>
              <a:buFont typeface="Montserrat"/>
              <a:buNone/>
              <a:defRPr b="1" sz="2400">
                <a:solidFill>
                  <a:srgbClr val="FFFFFF"/>
                </a:solidFill>
                <a:latin typeface="Montserrat"/>
                <a:ea typeface="Montserrat"/>
                <a:cs typeface="Montserrat"/>
                <a:sym typeface="Montserrat"/>
              </a:defRPr>
            </a:lvl8pPr>
            <a:lvl9pPr lvl="8">
              <a:spcBef>
                <a:spcPts val="0"/>
              </a:spcBef>
              <a:buClr>
                <a:srgbClr val="FFFFFF"/>
              </a:buClr>
              <a:buSzPct val="100000"/>
              <a:buFont typeface="Montserrat"/>
              <a:buNone/>
              <a:defRPr b="1" sz="2400">
                <a:solidFill>
                  <a:srgbClr val="FFFFFF"/>
                </a:solidFill>
                <a:latin typeface="Montserrat"/>
                <a:ea typeface="Montserrat"/>
                <a:cs typeface="Montserrat"/>
                <a:sym typeface="Montserrat"/>
              </a:defRPr>
            </a:lvl9pPr>
          </a:lstStyle>
          <a:p/>
        </p:txBody>
      </p:sp>
      <p:sp>
        <p:nvSpPr>
          <p:cNvPr id="7" name="Shape 7"/>
          <p:cNvSpPr txBox="1"/>
          <p:nvPr>
            <p:ph idx="1" type="body"/>
          </p:nvPr>
        </p:nvSpPr>
        <p:spPr>
          <a:xfrm>
            <a:off x="737325" y="1339875"/>
            <a:ext cx="7642800" cy="4852200"/>
          </a:xfrm>
          <a:prstGeom prst="rect">
            <a:avLst/>
          </a:prstGeom>
          <a:noFill/>
          <a:ln>
            <a:noFill/>
          </a:ln>
        </p:spPr>
        <p:txBody>
          <a:bodyPr anchorCtr="0" anchor="t" bIns="91425" lIns="91425" rIns="91425" tIns="91425"/>
          <a:lstStyle>
            <a:lvl1pPr lvl="0">
              <a:spcBef>
                <a:spcPts val="600"/>
              </a:spcBef>
              <a:buClr>
                <a:srgbClr val="D9D9D9"/>
              </a:buClr>
              <a:buSzPct val="100000"/>
              <a:buFont typeface="Muli"/>
              <a:buChar char="￭"/>
              <a:defRPr sz="3000">
                <a:solidFill>
                  <a:srgbClr val="111111"/>
                </a:solidFill>
                <a:latin typeface="Muli"/>
                <a:ea typeface="Muli"/>
                <a:cs typeface="Muli"/>
                <a:sym typeface="Muli"/>
              </a:defRPr>
            </a:lvl1pPr>
            <a:lvl2pPr lvl="1">
              <a:spcBef>
                <a:spcPts val="480"/>
              </a:spcBef>
              <a:buClr>
                <a:srgbClr val="D9D9D9"/>
              </a:buClr>
              <a:buSzPct val="100000"/>
              <a:buFont typeface="Muli"/>
              <a:buChar char="￭"/>
              <a:defRPr sz="2400">
                <a:solidFill>
                  <a:srgbClr val="111111"/>
                </a:solidFill>
                <a:latin typeface="Muli"/>
                <a:ea typeface="Muli"/>
                <a:cs typeface="Muli"/>
                <a:sym typeface="Muli"/>
              </a:defRPr>
            </a:lvl2pPr>
            <a:lvl3pPr lvl="2">
              <a:spcBef>
                <a:spcPts val="480"/>
              </a:spcBef>
              <a:buClr>
                <a:srgbClr val="D9D9D9"/>
              </a:buClr>
              <a:buSzPct val="100000"/>
              <a:buFont typeface="Muli"/>
              <a:buChar char="￭"/>
              <a:defRPr sz="2400">
                <a:solidFill>
                  <a:srgbClr val="111111"/>
                </a:solidFill>
                <a:latin typeface="Muli"/>
                <a:ea typeface="Muli"/>
                <a:cs typeface="Muli"/>
                <a:sym typeface="Muli"/>
              </a:defRPr>
            </a:lvl3pPr>
            <a:lvl4pPr lvl="3">
              <a:spcBef>
                <a:spcPts val="360"/>
              </a:spcBef>
              <a:buClr>
                <a:srgbClr val="111111"/>
              </a:buClr>
              <a:buSzPct val="100000"/>
              <a:buFont typeface="Muli"/>
              <a:buChar char="❏"/>
              <a:defRPr sz="1800">
                <a:solidFill>
                  <a:srgbClr val="111111"/>
                </a:solidFill>
                <a:latin typeface="Muli"/>
                <a:ea typeface="Muli"/>
                <a:cs typeface="Muli"/>
                <a:sym typeface="Muli"/>
              </a:defRPr>
            </a:lvl4pPr>
            <a:lvl5pPr lvl="4">
              <a:spcBef>
                <a:spcPts val="360"/>
              </a:spcBef>
              <a:buClr>
                <a:srgbClr val="111111"/>
              </a:buClr>
              <a:buSzPct val="100000"/>
              <a:buFont typeface="Muli"/>
              <a:buChar char="❏"/>
              <a:defRPr sz="1800">
                <a:solidFill>
                  <a:srgbClr val="111111"/>
                </a:solidFill>
                <a:latin typeface="Muli"/>
                <a:ea typeface="Muli"/>
                <a:cs typeface="Muli"/>
                <a:sym typeface="Muli"/>
              </a:defRPr>
            </a:lvl5pPr>
            <a:lvl6pPr lvl="5">
              <a:spcBef>
                <a:spcPts val="360"/>
              </a:spcBef>
              <a:buClr>
                <a:srgbClr val="111111"/>
              </a:buClr>
              <a:buSzPct val="100000"/>
              <a:buFont typeface="Muli"/>
              <a:buChar char="❏"/>
              <a:defRPr sz="1800">
                <a:solidFill>
                  <a:srgbClr val="111111"/>
                </a:solidFill>
                <a:latin typeface="Muli"/>
                <a:ea typeface="Muli"/>
                <a:cs typeface="Muli"/>
                <a:sym typeface="Muli"/>
              </a:defRPr>
            </a:lvl6pPr>
            <a:lvl7pPr lvl="6">
              <a:spcBef>
                <a:spcPts val="360"/>
              </a:spcBef>
              <a:buClr>
                <a:srgbClr val="111111"/>
              </a:buClr>
              <a:buSzPct val="100000"/>
              <a:buFont typeface="Muli"/>
              <a:buChar char="❏"/>
              <a:defRPr sz="1800">
                <a:solidFill>
                  <a:srgbClr val="111111"/>
                </a:solidFill>
                <a:latin typeface="Muli"/>
                <a:ea typeface="Muli"/>
                <a:cs typeface="Muli"/>
                <a:sym typeface="Muli"/>
              </a:defRPr>
            </a:lvl7pPr>
            <a:lvl8pPr lvl="7">
              <a:spcBef>
                <a:spcPts val="360"/>
              </a:spcBef>
              <a:buClr>
                <a:srgbClr val="111111"/>
              </a:buClr>
              <a:buSzPct val="100000"/>
              <a:buFont typeface="Muli"/>
              <a:buChar char="❏"/>
              <a:defRPr sz="1800">
                <a:solidFill>
                  <a:srgbClr val="111111"/>
                </a:solidFill>
                <a:latin typeface="Muli"/>
                <a:ea typeface="Muli"/>
                <a:cs typeface="Muli"/>
                <a:sym typeface="Muli"/>
              </a:defRPr>
            </a:lvl8pPr>
            <a:lvl9pPr lvl="8">
              <a:spcBef>
                <a:spcPts val="360"/>
              </a:spcBef>
              <a:buClr>
                <a:srgbClr val="111111"/>
              </a:buClr>
              <a:buSzPct val="100000"/>
              <a:buFont typeface="Muli"/>
              <a:buChar char="❏"/>
              <a:defRPr sz="1800">
                <a:solidFill>
                  <a:srgbClr val="111111"/>
                </a:solidFill>
                <a:latin typeface="Muli"/>
                <a:ea typeface="Muli"/>
                <a:cs typeface="Muli"/>
                <a:sym typeface="Mul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0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0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5.gif"/><Relationship Id="rId5" Type="http://schemas.openxmlformats.org/officeDocument/2006/relationships/image" Target="../media/image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09.png"/><Relationship Id="rId4" Type="http://schemas.openxmlformats.org/officeDocument/2006/relationships/image" Target="../media/image0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0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4C1130"/>
        </a:solidFill>
      </p:bgPr>
    </p:bg>
    <p:spTree>
      <p:nvGrpSpPr>
        <p:cNvPr id="52" name="Shape 52"/>
        <p:cNvGrpSpPr/>
        <p:nvPr/>
      </p:nvGrpSpPr>
      <p:grpSpPr>
        <a:xfrm>
          <a:off x="0" y="0"/>
          <a:ext cx="0" cy="0"/>
          <a:chOff x="0" y="0"/>
          <a:chExt cx="0" cy="0"/>
        </a:xfrm>
      </p:grpSpPr>
      <p:sp>
        <p:nvSpPr>
          <p:cNvPr id="53" name="Shape 53"/>
          <p:cNvSpPr txBox="1"/>
          <p:nvPr>
            <p:ph type="ctrTitle"/>
          </p:nvPr>
        </p:nvSpPr>
        <p:spPr>
          <a:xfrm>
            <a:off x="384900" y="4755799"/>
            <a:ext cx="7772400" cy="877800"/>
          </a:xfrm>
          <a:prstGeom prst="rect">
            <a:avLst/>
          </a:prstGeom>
        </p:spPr>
        <p:txBody>
          <a:bodyPr anchorCtr="0" anchor="t" bIns="91425" lIns="91425" rIns="91425" tIns="91425">
            <a:noAutofit/>
          </a:bodyPr>
          <a:lstStyle/>
          <a:p>
            <a:pPr lvl="0" rtl="0">
              <a:spcBef>
                <a:spcPts val="0"/>
              </a:spcBef>
              <a:buClr>
                <a:schemeClr val="dk1"/>
              </a:buClr>
              <a:buSzPct val="30555"/>
              <a:buFont typeface="Arial"/>
              <a:buNone/>
            </a:pPr>
            <a:r>
              <a:rPr lang="en" sz="3600"/>
              <a:t>Repeator.co</a:t>
            </a:r>
            <a:br>
              <a:rPr lang="en" sz="2400"/>
            </a:br>
          </a:p>
        </p:txBody>
      </p:sp>
      <p:sp>
        <p:nvSpPr>
          <p:cNvPr id="54" name="Shape 54"/>
          <p:cNvSpPr txBox="1"/>
          <p:nvPr>
            <p:ph idx="1" type="subTitle"/>
          </p:nvPr>
        </p:nvSpPr>
        <p:spPr>
          <a:xfrm>
            <a:off x="6140675" y="4755800"/>
            <a:ext cx="2317500" cy="1518900"/>
          </a:xfrm>
          <a:prstGeom prst="rect">
            <a:avLst/>
          </a:prstGeom>
        </p:spPr>
        <p:txBody>
          <a:bodyPr anchorCtr="0" anchor="t" bIns="91425" lIns="91425" rIns="91425" tIns="91425">
            <a:noAutofit/>
          </a:bodyPr>
          <a:lstStyle/>
          <a:p>
            <a:pPr lvl="0" rtl="0" algn="r">
              <a:lnSpc>
                <a:spcPct val="100000"/>
              </a:lnSpc>
              <a:spcBef>
                <a:spcPts val="0"/>
              </a:spcBef>
              <a:buClr>
                <a:schemeClr val="dk1"/>
              </a:buClr>
              <a:buSzPct val="57894"/>
              <a:buFont typeface="Arial"/>
              <a:buNone/>
            </a:pPr>
            <a:r>
              <a:rPr lang="en" sz="1900">
                <a:solidFill>
                  <a:srgbClr val="000000"/>
                </a:solidFill>
              </a:rPr>
              <a:t>Noah Berson</a:t>
            </a:r>
          </a:p>
          <a:p>
            <a:pPr lvl="0" rtl="0" algn="r">
              <a:lnSpc>
                <a:spcPct val="100000"/>
              </a:lnSpc>
              <a:spcBef>
                <a:spcPts val="0"/>
              </a:spcBef>
              <a:buNone/>
            </a:pPr>
            <a:r>
              <a:rPr lang="en" sz="1900">
                <a:solidFill>
                  <a:srgbClr val="000000"/>
                </a:solidFill>
              </a:rPr>
              <a:t>Aaron Ploucher </a:t>
            </a:r>
          </a:p>
          <a:p>
            <a:pPr lvl="0" rtl="0" algn="r">
              <a:lnSpc>
                <a:spcPct val="100000"/>
              </a:lnSpc>
              <a:spcBef>
                <a:spcPts val="0"/>
              </a:spcBef>
              <a:buNone/>
            </a:pPr>
            <a:r>
              <a:rPr lang="en" sz="1900">
                <a:solidFill>
                  <a:srgbClr val="000000"/>
                </a:solidFill>
              </a:rPr>
              <a:t>Joe Derer</a:t>
            </a:r>
          </a:p>
        </p:txBody>
      </p:sp>
      <p:pic>
        <p:nvPicPr>
          <p:cNvPr id="55" name="Shape 55"/>
          <p:cNvPicPr preferRelativeResize="0"/>
          <p:nvPr/>
        </p:nvPicPr>
        <p:blipFill>
          <a:blip r:embed="rId3">
            <a:alphaModFix/>
          </a:blip>
          <a:stretch>
            <a:fillRect/>
          </a:stretch>
        </p:blipFill>
        <p:spPr>
          <a:xfrm>
            <a:off x="40187" y="755500"/>
            <a:ext cx="8911228" cy="2188450"/>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accent6"/>
        </a:solidFill>
      </p:bgPr>
    </p:bg>
    <p:spTree>
      <p:nvGrpSpPr>
        <p:cNvPr id="111" name="Shape 111"/>
        <p:cNvGrpSpPr/>
        <p:nvPr/>
      </p:nvGrpSpPr>
      <p:grpSpPr>
        <a:xfrm>
          <a:off x="0" y="0"/>
          <a:ext cx="0" cy="0"/>
          <a:chOff x="0" y="0"/>
          <a:chExt cx="0" cy="0"/>
        </a:xfrm>
      </p:grpSpPr>
      <p:sp>
        <p:nvSpPr>
          <p:cNvPr id="112" name="Shape 112"/>
          <p:cNvSpPr txBox="1"/>
          <p:nvPr>
            <p:ph type="title"/>
          </p:nvPr>
        </p:nvSpPr>
        <p:spPr>
          <a:xfrm>
            <a:off x="285425" y="111375"/>
            <a:ext cx="8401200" cy="700500"/>
          </a:xfrm>
          <a:prstGeom prst="rect">
            <a:avLst/>
          </a:prstGeom>
        </p:spPr>
        <p:txBody>
          <a:bodyPr anchorCtr="0" anchor="b" bIns="91425" lIns="91425" rIns="91425" tIns="91425">
            <a:noAutofit/>
          </a:bodyPr>
          <a:lstStyle/>
          <a:p>
            <a:pPr lvl="0" algn="ctr">
              <a:spcBef>
                <a:spcPts val="0"/>
              </a:spcBef>
              <a:buNone/>
            </a:pPr>
            <a:r>
              <a:rPr lang="en" sz="3600"/>
              <a:t>Process Model Overview</a:t>
            </a:r>
          </a:p>
        </p:txBody>
      </p:sp>
      <p:sp>
        <p:nvSpPr>
          <p:cNvPr id="113" name="Shape 113"/>
          <p:cNvSpPr txBox="1"/>
          <p:nvPr>
            <p:ph idx="2" type="body"/>
          </p:nvPr>
        </p:nvSpPr>
        <p:spPr>
          <a:xfrm>
            <a:off x="6776350" y="2008200"/>
            <a:ext cx="2134500" cy="2841600"/>
          </a:xfrm>
          <a:prstGeom prst="rect">
            <a:avLst/>
          </a:prstGeom>
        </p:spPr>
        <p:txBody>
          <a:bodyPr anchorCtr="0" anchor="t" bIns="91425" lIns="91425" rIns="91425" tIns="91425">
            <a:noAutofit/>
          </a:bodyPr>
          <a:lstStyle/>
          <a:p>
            <a:pPr lvl="0" rtl="0" algn="ctr">
              <a:lnSpc>
                <a:spcPct val="138000"/>
              </a:lnSpc>
              <a:spcBef>
                <a:spcPts val="0"/>
              </a:spcBef>
              <a:buNone/>
            </a:pPr>
            <a:r>
              <a:rPr lang="en" sz="1400">
                <a:solidFill>
                  <a:schemeClr val="dk1"/>
                </a:solidFill>
              </a:rPr>
              <a:t>Uploading a gif to Repeator process</a:t>
            </a:r>
          </a:p>
          <a:p>
            <a:pPr lvl="0" rtl="0">
              <a:lnSpc>
                <a:spcPct val="138000"/>
              </a:lnSpc>
              <a:spcBef>
                <a:spcPts val="0"/>
              </a:spcBef>
              <a:buNone/>
            </a:pPr>
            <a:r>
              <a:t/>
            </a:r>
            <a:endParaRPr sz="1400">
              <a:solidFill>
                <a:schemeClr val="dk1"/>
              </a:solidFill>
            </a:endParaRPr>
          </a:p>
          <a:p>
            <a:pPr indent="-317500" lvl="0" marL="457200" rtl="0">
              <a:lnSpc>
                <a:spcPct val="138000"/>
              </a:lnSpc>
              <a:spcBef>
                <a:spcPts val="0"/>
              </a:spcBef>
              <a:buClr>
                <a:schemeClr val="dk1"/>
              </a:buClr>
              <a:buSzPct val="100000"/>
            </a:pPr>
            <a:r>
              <a:rPr lang="en" sz="1400">
                <a:solidFill>
                  <a:schemeClr val="dk1"/>
                </a:solidFill>
              </a:rPr>
              <a:t>Entering the site</a:t>
            </a:r>
          </a:p>
          <a:p>
            <a:pPr indent="-317500" lvl="0" marL="457200" rtl="0">
              <a:lnSpc>
                <a:spcPct val="138000"/>
              </a:lnSpc>
              <a:spcBef>
                <a:spcPts val="0"/>
              </a:spcBef>
              <a:buClr>
                <a:schemeClr val="dk1"/>
              </a:buClr>
              <a:buSzPct val="100000"/>
            </a:pPr>
            <a:r>
              <a:rPr lang="en" sz="1400">
                <a:solidFill>
                  <a:schemeClr val="dk1"/>
                </a:solidFill>
              </a:rPr>
              <a:t>Direct Upload or URL</a:t>
            </a:r>
          </a:p>
          <a:p>
            <a:pPr indent="-317500" lvl="0" marL="457200" rtl="0">
              <a:lnSpc>
                <a:spcPct val="138000"/>
              </a:lnSpc>
              <a:spcBef>
                <a:spcPts val="0"/>
              </a:spcBef>
              <a:buClr>
                <a:schemeClr val="dk1"/>
              </a:buClr>
              <a:buSzPct val="100000"/>
            </a:pPr>
            <a:r>
              <a:rPr lang="en" sz="1400">
                <a:solidFill>
                  <a:schemeClr val="dk1"/>
                </a:solidFill>
              </a:rPr>
              <a:t>Verifying OVCC</a:t>
            </a:r>
          </a:p>
          <a:p>
            <a:pPr indent="-317500" lvl="0" marL="457200" rtl="0">
              <a:lnSpc>
                <a:spcPct val="138000"/>
              </a:lnSpc>
              <a:spcBef>
                <a:spcPts val="0"/>
              </a:spcBef>
              <a:buClr>
                <a:schemeClr val="dk1"/>
              </a:buClr>
              <a:buSzPct val="100000"/>
            </a:pPr>
            <a:r>
              <a:rPr lang="en" sz="1400">
                <a:solidFill>
                  <a:schemeClr val="dk1"/>
                </a:solidFill>
              </a:rPr>
              <a:t>Editing GIF</a:t>
            </a:r>
          </a:p>
          <a:p>
            <a:pPr lvl="0" rtl="0">
              <a:lnSpc>
                <a:spcPct val="138000"/>
              </a:lnSpc>
              <a:spcBef>
                <a:spcPts val="0"/>
              </a:spcBef>
              <a:buNone/>
            </a:pPr>
            <a:r>
              <a:t/>
            </a:r>
            <a:endParaRPr sz="1800">
              <a:solidFill>
                <a:schemeClr val="dk1"/>
              </a:solidFill>
            </a:endParaRPr>
          </a:p>
          <a:p>
            <a:pPr lvl="0" rtl="0">
              <a:lnSpc>
                <a:spcPct val="138000"/>
              </a:lnSpc>
              <a:spcBef>
                <a:spcPts val="0"/>
              </a:spcBef>
              <a:buNone/>
            </a:pPr>
            <a:r>
              <a:t/>
            </a:r>
            <a:endParaRPr sz="1800">
              <a:solidFill>
                <a:schemeClr val="dk1"/>
              </a:solidFill>
            </a:endParaRPr>
          </a:p>
        </p:txBody>
      </p:sp>
      <p:pic>
        <p:nvPicPr>
          <p:cNvPr id="114" name="Shape 114"/>
          <p:cNvPicPr preferRelativeResize="0"/>
          <p:nvPr/>
        </p:nvPicPr>
        <p:blipFill>
          <a:blip r:embed="rId3">
            <a:alphaModFix/>
          </a:blip>
          <a:stretch>
            <a:fillRect/>
          </a:stretch>
        </p:blipFill>
        <p:spPr>
          <a:xfrm>
            <a:off x="0" y="1384066"/>
            <a:ext cx="6653875" cy="4428084"/>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accent6"/>
        </a:solidFill>
      </p:bgPr>
    </p:bg>
    <p:spTree>
      <p:nvGrpSpPr>
        <p:cNvPr id="118" name="Shape 118"/>
        <p:cNvGrpSpPr/>
        <p:nvPr/>
      </p:nvGrpSpPr>
      <p:grpSpPr>
        <a:xfrm>
          <a:off x="0" y="0"/>
          <a:ext cx="0" cy="0"/>
          <a:chOff x="0" y="0"/>
          <a:chExt cx="0" cy="0"/>
        </a:xfrm>
      </p:grpSpPr>
      <p:sp>
        <p:nvSpPr>
          <p:cNvPr id="119" name="Shape 119"/>
          <p:cNvSpPr txBox="1"/>
          <p:nvPr>
            <p:ph type="title"/>
          </p:nvPr>
        </p:nvSpPr>
        <p:spPr>
          <a:xfrm>
            <a:off x="285425" y="274650"/>
            <a:ext cx="8401200" cy="700500"/>
          </a:xfrm>
          <a:prstGeom prst="rect">
            <a:avLst/>
          </a:prstGeom>
        </p:spPr>
        <p:txBody>
          <a:bodyPr anchorCtr="0" anchor="b" bIns="91425" lIns="91425" rIns="91425" tIns="91425">
            <a:noAutofit/>
          </a:bodyPr>
          <a:lstStyle/>
          <a:p>
            <a:pPr lvl="0" rtl="0" algn="ctr">
              <a:spcBef>
                <a:spcPts val="0"/>
              </a:spcBef>
              <a:buNone/>
            </a:pPr>
            <a:r>
              <a:rPr lang="en" sz="3600"/>
              <a:t>System Architecture Overview</a:t>
            </a:r>
          </a:p>
        </p:txBody>
      </p:sp>
      <p:pic>
        <p:nvPicPr>
          <p:cNvPr id="120" name="Shape 120"/>
          <p:cNvPicPr preferRelativeResize="0"/>
          <p:nvPr/>
        </p:nvPicPr>
        <p:blipFill>
          <a:blip r:embed="rId3">
            <a:alphaModFix/>
          </a:blip>
          <a:stretch>
            <a:fillRect/>
          </a:stretch>
        </p:blipFill>
        <p:spPr>
          <a:xfrm>
            <a:off x="285425" y="3341774"/>
            <a:ext cx="8408853" cy="2625600"/>
          </a:xfrm>
          <a:prstGeom prst="rect">
            <a:avLst/>
          </a:prstGeom>
          <a:noFill/>
          <a:ln>
            <a:noFill/>
          </a:ln>
        </p:spPr>
      </p:pic>
      <p:sp>
        <p:nvSpPr>
          <p:cNvPr id="121" name="Shape 121"/>
          <p:cNvSpPr txBox="1"/>
          <p:nvPr>
            <p:ph idx="1" type="body"/>
          </p:nvPr>
        </p:nvSpPr>
        <p:spPr>
          <a:xfrm>
            <a:off x="537600" y="1339875"/>
            <a:ext cx="8078400" cy="2001900"/>
          </a:xfrm>
          <a:prstGeom prst="rect">
            <a:avLst/>
          </a:prstGeom>
        </p:spPr>
        <p:txBody>
          <a:bodyPr anchorCtr="0" anchor="t" bIns="91425" lIns="91425" rIns="91425" tIns="91425">
            <a:noAutofit/>
          </a:bodyPr>
          <a:lstStyle/>
          <a:p>
            <a:pPr indent="-342900" lvl="0" marL="457200" rtl="0">
              <a:lnSpc>
                <a:spcPct val="138000"/>
              </a:lnSpc>
              <a:spcBef>
                <a:spcPts val="0"/>
              </a:spcBef>
              <a:buClr>
                <a:srgbClr val="000000"/>
              </a:buClr>
              <a:buSzPct val="100000"/>
              <a:buFont typeface="Arial"/>
              <a:buChar char="●"/>
            </a:pPr>
            <a:r>
              <a:rPr lang="en" sz="1800">
                <a:solidFill>
                  <a:srgbClr val="000000"/>
                </a:solidFill>
              </a:rPr>
              <a:t>Database for user data on profiles</a:t>
            </a:r>
          </a:p>
          <a:p>
            <a:pPr indent="-342900" lvl="0" marL="457200" rtl="0">
              <a:lnSpc>
                <a:spcPct val="138000"/>
              </a:lnSpc>
              <a:spcBef>
                <a:spcPts val="0"/>
              </a:spcBef>
              <a:buClr>
                <a:srgbClr val="000000"/>
              </a:buClr>
              <a:buSzPct val="100000"/>
              <a:buFont typeface="Arial"/>
              <a:buChar char="●"/>
            </a:pPr>
            <a:r>
              <a:rPr lang="en" sz="1800">
                <a:solidFill>
                  <a:srgbClr val="000000"/>
                </a:solidFill>
              </a:rPr>
              <a:t>Server talks to database and website</a:t>
            </a:r>
          </a:p>
          <a:p>
            <a:pPr indent="-342900" lvl="0" marL="457200" rtl="0">
              <a:lnSpc>
                <a:spcPct val="138000"/>
              </a:lnSpc>
              <a:spcBef>
                <a:spcPts val="0"/>
              </a:spcBef>
              <a:buClr>
                <a:srgbClr val="000000"/>
              </a:buClr>
              <a:buSzPct val="100000"/>
              <a:buFont typeface="Arial"/>
              <a:buChar char="●"/>
            </a:pPr>
            <a:r>
              <a:rPr lang="en" sz="1800">
                <a:solidFill>
                  <a:srgbClr val="000000"/>
                </a:solidFill>
              </a:rPr>
              <a:t>Double firewall for increased security</a:t>
            </a:r>
          </a:p>
          <a:p>
            <a:pPr indent="-342900" lvl="0" marL="457200" rtl="0">
              <a:lnSpc>
                <a:spcPct val="138000"/>
              </a:lnSpc>
              <a:spcBef>
                <a:spcPts val="0"/>
              </a:spcBef>
              <a:buClr>
                <a:srgbClr val="000000"/>
              </a:buClr>
              <a:buSzPct val="100000"/>
              <a:buFont typeface="Arial"/>
              <a:buChar char="●"/>
            </a:pPr>
            <a:r>
              <a:rPr lang="en" sz="1800">
                <a:solidFill>
                  <a:srgbClr val="000000"/>
                </a:solidFill>
              </a:rPr>
              <a:t>Minimum architecture needed for our website</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accent6"/>
        </a:solidFill>
      </p:bgPr>
    </p:bg>
    <p:spTree>
      <p:nvGrpSpPr>
        <p:cNvPr id="125" name="Shape 125"/>
        <p:cNvGrpSpPr/>
        <p:nvPr/>
      </p:nvGrpSpPr>
      <p:grpSpPr>
        <a:xfrm>
          <a:off x="0" y="0"/>
          <a:ext cx="0" cy="0"/>
          <a:chOff x="0" y="0"/>
          <a:chExt cx="0" cy="0"/>
        </a:xfrm>
      </p:grpSpPr>
      <p:sp>
        <p:nvSpPr>
          <p:cNvPr id="126" name="Shape 126"/>
          <p:cNvSpPr txBox="1"/>
          <p:nvPr>
            <p:ph type="title"/>
          </p:nvPr>
        </p:nvSpPr>
        <p:spPr>
          <a:xfrm>
            <a:off x="285425" y="274650"/>
            <a:ext cx="8401200" cy="700500"/>
          </a:xfrm>
          <a:prstGeom prst="rect">
            <a:avLst/>
          </a:prstGeom>
        </p:spPr>
        <p:txBody>
          <a:bodyPr anchorCtr="0" anchor="b" bIns="91425" lIns="91425" rIns="91425" tIns="91425">
            <a:noAutofit/>
          </a:bodyPr>
          <a:lstStyle/>
          <a:p>
            <a:pPr lvl="0" rtl="0" algn="ctr">
              <a:spcBef>
                <a:spcPts val="0"/>
              </a:spcBef>
              <a:buNone/>
            </a:pPr>
            <a:r>
              <a:rPr lang="en" sz="3600"/>
              <a:t>Financial Diligence</a:t>
            </a:r>
          </a:p>
        </p:txBody>
      </p:sp>
      <p:sp>
        <p:nvSpPr>
          <p:cNvPr id="127" name="Shape 127"/>
          <p:cNvSpPr txBox="1"/>
          <p:nvPr>
            <p:ph idx="1" type="body"/>
          </p:nvPr>
        </p:nvSpPr>
        <p:spPr>
          <a:xfrm>
            <a:off x="537600" y="1339875"/>
            <a:ext cx="8078400" cy="3960600"/>
          </a:xfrm>
          <a:prstGeom prst="rect">
            <a:avLst/>
          </a:prstGeom>
        </p:spPr>
        <p:txBody>
          <a:bodyPr anchorCtr="0" anchor="t" bIns="91425" lIns="91425" rIns="91425" tIns="91425">
            <a:noAutofit/>
          </a:bodyPr>
          <a:lstStyle/>
          <a:p>
            <a:pPr indent="-342900" lvl="0" marL="457200" rtl="0">
              <a:lnSpc>
                <a:spcPct val="138000"/>
              </a:lnSpc>
              <a:spcBef>
                <a:spcPts val="0"/>
              </a:spcBef>
              <a:buClr>
                <a:srgbClr val="000000"/>
              </a:buClr>
              <a:buSzPct val="100000"/>
              <a:buFont typeface="Arial"/>
              <a:buChar char="●"/>
            </a:pPr>
            <a:r>
              <a:rPr lang="en" sz="1800">
                <a:solidFill>
                  <a:srgbClr val="000000"/>
                </a:solidFill>
              </a:rPr>
              <a:t>No viable income within first year</a:t>
            </a:r>
          </a:p>
          <a:p>
            <a:pPr indent="-342900" lvl="0" marL="457200" rtl="0">
              <a:lnSpc>
                <a:spcPct val="138000"/>
              </a:lnSpc>
              <a:spcBef>
                <a:spcPts val="0"/>
              </a:spcBef>
              <a:buClr>
                <a:srgbClr val="000000"/>
              </a:buClr>
              <a:buSzPct val="100000"/>
              <a:buFont typeface="Arial"/>
              <a:buChar char="●"/>
            </a:pPr>
            <a:r>
              <a:rPr lang="en" sz="1800">
                <a:solidFill>
                  <a:schemeClr val="dk1"/>
                </a:solidFill>
              </a:rPr>
              <a:t>Loan/investment help in first year</a:t>
            </a:r>
          </a:p>
          <a:p>
            <a:pPr indent="-342900" lvl="0" marL="457200" rtl="0">
              <a:lnSpc>
                <a:spcPct val="138000"/>
              </a:lnSpc>
              <a:spcBef>
                <a:spcPts val="0"/>
              </a:spcBef>
              <a:buClr>
                <a:srgbClr val="000000"/>
              </a:buClr>
              <a:buSzPct val="100000"/>
              <a:buFont typeface="Arial"/>
              <a:buChar char="●"/>
            </a:pPr>
            <a:r>
              <a:rPr lang="en" sz="1800">
                <a:solidFill>
                  <a:srgbClr val="000000"/>
                </a:solidFill>
              </a:rPr>
              <a:t>Marketing plan starts in year 2</a:t>
            </a:r>
          </a:p>
          <a:p>
            <a:pPr indent="-342900" lvl="0" marL="457200" rtl="0">
              <a:lnSpc>
                <a:spcPct val="138000"/>
              </a:lnSpc>
              <a:spcBef>
                <a:spcPts val="0"/>
              </a:spcBef>
              <a:buClr>
                <a:srgbClr val="000000"/>
              </a:buClr>
              <a:buSzPct val="100000"/>
              <a:buFont typeface="Arial"/>
              <a:buChar char="●"/>
            </a:pPr>
            <a:r>
              <a:rPr lang="en" sz="1800">
                <a:solidFill>
                  <a:srgbClr val="000000"/>
                </a:solidFill>
              </a:rPr>
              <a:t>Amazon web services will be hosting</a:t>
            </a:r>
          </a:p>
          <a:p>
            <a:pPr indent="-342900" lvl="0" marL="457200" rtl="0">
              <a:lnSpc>
                <a:spcPct val="138000"/>
              </a:lnSpc>
              <a:spcBef>
                <a:spcPts val="0"/>
              </a:spcBef>
              <a:buClr>
                <a:srgbClr val="000000"/>
              </a:buClr>
              <a:buSzPct val="100000"/>
              <a:buFont typeface="Arial"/>
              <a:buChar char="●"/>
            </a:pPr>
            <a:r>
              <a:rPr lang="en" sz="1800">
                <a:solidFill>
                  <a:srgbClr val="000000"/>
                </a:solidFill>
              </a:rPr>
              <a:t>PM only needed for 6 months</a:t>
            </a:r>
          </a:p>
        </p:txBody>
      </p:sp>
      <p:pic>
        <p:nvPicPr>
          <p:cNvPr id="128" name="Shape 128"/>
          <p:cNvPicPr preferRelativeResize="0"/>
          <p:nvPr/>
        </p:nvPicPr>
        <p:blipFill>
          <a:blip r:embed="rId3">
            <a:alphaModFix/>
          </a:blip>
          <a:stretch>
            <a:fillRect/>
          </a:stretch>
        </p:blipFill>
        <p:spPr>
          <a:xfrm>
            <a:off x="1249100" y="3497225"/>
            <a:ext cx="5362575" cy="2971800"/>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accent6"/>
        </a:solidFill>
      </p:bgPr>
    </p:bg>
    <p:spTree>
      <p:nvGrpSpPr>
        <p:cNvPr id="132" name="Shape 132"/>
        <p:cNvGrpSpPr/>
        <p:nvPr/>
      </p:nvGrpSpPr>
      <p:grpSpPr>
        <a:xfrm>
          <a:off x="0" y="0"/>
          <a:ext cx="0" cy="0"/>
          <a:chOff x="0" y="0"/>
          <a:chExt cx="0" cy="0"/>
        </a:xfrm>
      </p:grpSpPr>
      <p:sp>
        <p:nvSpPr>
          <p:cNvPr id="133" name="Shape 133"/>
          <p:cNvSpPr txBox="1"/>
          <p:nvPr>
            <p:ph idx="4294967295" type="ctrTitle"/>
          </p:nvPr>
        </p:nvSpPr>
        <p:spPr>
          <a:xfrm>
            <a:off x="989600" y="658687"/>
            <a:ext cx="5566800" cy="1038300"/>
          </a:xfrm>
          <a:prstGeom prst="rect">
            <a:avLst/>
          </a:prstGeom>
        </p:spPr>
        <p:txBody>
          <a:bodyPr anchorCtr="0" anchor="t" bIns="91425" lIns="91425" rIns="91425" tIns="91425">
            <a:noAutofit/>
          </a:bodyPr>
          <a:lstStyle/>
          <a:p>
            <a:pPr lvl="0" rtl="0">
              <a:spcBef>
                <a:spcPts val="0"/>
              </a:spcBef>
              <a:buClr>
                <a:schemeClr val="dk1"/>
              </a:buClr>
              <a:buSzPct val="36666"/>
              <a:buFont typeface="Arial"/>
              <a:buNone/>
            </a:pPr>
            <a:r>
              <a:rPr lang="en" sz="3000">
                <a:solidFill>
                  <a:srgbClr val="111111"/>
                </a:solidFill>
              </a:rPr>
              <a:t>Implementation Plan</a:t>
            </a:r>
          </a:p>
        </p:txBody>
      </p:sp>
      <p:sp>
        <p:nvSpPr>
          <p:cNvPr id="134" name="Shape 134"/>
          <p:cNvSpPr txBox="1"/>
          <p:nvPr/>
        </p:nvSpPr>
        <p:spPr>
          <a:xfrm>
            <a:off x="817750" y="1697000"/>
            <a:ext cx="7310100" cy="3804300"/>
          </a:xfrm>
          <a:prstGeom prst="rect">
            <a:avLst/>
          </a:prstGeom>
          <a:noFill/>
          <a:ln>
            <a:noFill/>
          </a:ln>
        </p:spPr>
        <p:txBody>
          <a:bodyPr anchorCtr="0" anchor="t" bIns="91425" lIns="91425" rIns="91425" tIns="91425">
            <a:noAutofit/>
          </a:bodyPr>
          <a:lstStyle/>
          <a:p>
            <a:pPr indent="-342900" lvl="0" marL="457200" rtl="0">
              <a:spcBef>
                <a:spcPts val="0"/>
              </a:spcBef>
              <a:spcAft>
                <a:spcPts val="1000"/>
              </a:spcAft>
              <a:buSzPct val="100000"/>
              <a:buFont typeface="Muli"/>
              <a:buChar char="●"/>
            </a:pPr>
            <a:r>
              <a:rPr lang="en" sz="1800">
                <a:latin typeface="Muli"/>
                <a:ea typeface="Muli"/>
                <a:cs typeface="Muli"/>
                <a:sym typeface="Muli"/>
              </a:rPr>
              <a:t>Build up from prototype to functional website with AWS backing</a:t>
            </a:r>
          </a:p>
          <a:p>
            <a:pPr indent="-342900" lvl="0" marL="457200" rtl="0">
              <a:spcBef>
                <a:spcPts val="0"/>
              </a:spcBef>
              <a:spcAft>
                <a:spcPts val="1000"/>
              </a:spcAft>
              <a:buSzPct val="100000"/>
              <a:buFont typeface="Muli"/>
              <a:buChar char="●"/>
            </a:pPr>
            <a:r>
              <a:rPr lang="en" sz="1800">
                <a:latin typeface="Muli"/>
                <a:ea typeface="Muli"/>
                <a:cs typeface="Muli"/>
                <a:sym typeface="Muli"/>
              </a:rPr>
              <a:t>Aggressively recruit OVCCs from Youtube to sign up and offer early adopting advantages</a:t>
            </a:r>
          </a:p>
          <a:p>
            <a:pPr indent="-342900" lvl="0" marL="457200" rtl="0">
              <a:spcBef>
                <a:spcPts val="0"/>
              </a:spcBef>
              <a:spcAft>
                <a:spcPts val="1000"/>
              </a:spcAft>
              <a:buSzPct val="100000"/>
              <a:buFont typeface="Muli"/>
              <a:buChar char="●"/>
            </a:pPr>
            <a:r>
              <a:rPr lang="en" sz="1800">
                <a:latin typeface="Muli"/>
                <a:ea typeface="Muli"/>
                <a:cs typeface="Muli"/>
                <a:sym typeface="Muli"/>
              </a:rPr>
              <a:t>Fundraise to fuel a site expansion</a:t>
            </a:r>
          </a:p>
          <a:p>
            <a:pPr indent="-342900" lvl="0" marL="457200" rtl="0">
              <a:spcBef>
                <a:spcPts val="0"/>
              </a:spcBef>
              <a:spcAft>
                <a:spcPts val="1000"/>
              </a:spcAft>
              <a:buSzPct val="100000"/>
              <a:buFont typeface="Muli"/>
              <a:buChar char="●"/>
            </a:pPr>
            <a:r>
              <a:rPr lang="en" sz="1800">
                <a:latin typeface="Muli"/>
                <a:ea typeface="Muli"/>
                <a:cs typeface="Muli"/>
                <a:sym typeface="Muli"/>
              </a:rPr>
              <a:t>Implement sponsored content</a:t>
            </a:r>
          </a:p>
          <a:p>
            <a:pPr indent="-342900" lvl="0" marL="457200">
              <a:spcBef>
                <a:spcPts val="0"/>
              </a:spcBef>
              <a:spcAft>
                <a:spcPts val="1000"/>
              </a:spcAft>
              <a:buSzPct val="100000"/>
              <a:buFont typeface="Muli"/>
              <a:buChar char="●"/>
            </a:pPr>
            <a:r>
              <a:rPr lang="en" sz="1800">
                <a:latin typeface="Muli"/>
                <a:ea typeface="Muli"/>
                <a:cs typeface="Muli"/>
                <a:sym typeface="Muli"/>
              </a:rPr>
              <a:t>Implement advertising several years after launch</a:t>
            </a:r>
            <a:br>
              <a:rPr lang="en" sz="1800">
                <a:latin typeface="Muli"/>
                <a:ea typeface="Muli"/>
                <a:cs typeface="Muli"/>
                <a:sym typeface="Muli"/>
              </a:rPr>
            </a:b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38" name="Shape 138"/>
        <p:cNvGrpSpPr/>
        <p:nvPr/>
      </p:nvGrpSpPr>
      <p:grpSpPr>
        <a:xfrm>
          <a:off x="0" y="0"/>
          <a:ext cx="0" cy="0"/>
          <a:chOff x="0" y="0"/>
          <a:chExt cx="0" cy="0"/>
        </a:xfrm>
      </p:grpSpPr>
      <p:sp>
        <p:nvSpPr>
          <p:cNvPr id="139" name="Shape 139"/>
          <p:cNvSpPr txBox="1"/>
          <p:nvPr>
            <p:ph idx="1" type="body"/>
          </p:nvPr>
        </p:nvSpPr>
        <p:spPr>
          <a:xfrm>
            <a:off x="2661300" y="1347800"/>
            <a:ext cx="3821400" cy="4122600"/>
          </a:xfrm>
          <a:prstGeom prst="rect">
            <a:avLst/>
          </a:prstGeom>
        </p:spPr>
        <p:txBody>
          <a:bodyPr anchorCtr="0" anchor="ctr" bIns="91425" lIns="91425" rIns="91425" tIns="91425">
            <a:noAutofit/>
          </a:bodyPr>
          <a:lstStyle/>
          <a:p>
            <a:pPr lvl="0">
              <a:spcBef>
                <a:spcPts val="0"/>
              </a:spcBef>
              <a:buNone/>
            </a:pPr>
            <a:r>
              <a:t/>
            </a:r>
            <a:endParaRPr b="1" i="0" sz="4800"/>
          </a:p>
          <a:p>
            <a:pPr lvl="0">
              <a:spcBef>
                <a:spcPts val="0"/>
              </a:spcBef>
              <a:buNone/>
            </a:pPr>
            <a:r>
              <a:rPr b="1" i="0" lang="en" sz="4800"/>
              <a:t>Questions?</a:t>
            </a:r>
          </a:p>
          <a:p>
            <a:pPr lvl="0">
              <a:spcBef>
                <a:spcPts val="0"/>
              </a:spcBef>
              <a:buNone/>
            </a:pPr>
            <a:r>
              <a:t/>
            </a:r>
            <a:endParaRPr b="1" i="0" sz="4800"/>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4C1130"/>
        </a:solidFill>
      </p:bgPr>
    </p:bg>
    <p:spTree>
      <p:nvGrpSpPr>
        <p:cNvPr id="143" name="Shape 143"/>
        <p:cNvGrpSpPr/>
        <p:nvPr/>
      </p:nvGrpSpPr>
      <p:grpSpPr>
        <a:xfrm>
          <a:off x="0" y="0"/>
          <a:ext cx="0" cy="0"/>
          <a:chOff x="0" y="0"/>
          <a:chExt cx="0" cy="0"/>
        </a:xfrm>
      </p:grpSpPr>
      <p:sp>
        <p:nvSpPr>
          <p:cNvPr id="144" name="Shape 144"/>
          <p:cNvSpPr txBox="1"/>
          <p:nvPr>
            <p:ph idx="1" type="body"/>
          </p:nvPr>
        </p:nvSpPr>
        <p:spPr>
          <a:xfrm>
            <a:off x="2987575" y="1844575"/>
            <a:ext cx="3200399" cy="3050699"/>
          </a:xfrm>
          <a:prstGeom prst="rect">
            <a:avLst/>
          </a:prstGeom>
        </p:spPr>
        <p:txBody>
          <a:bodyPr anchorCtr="0" anchor="ctr" bIns="91425" lIns="91425" rIns="91425" tIns="91425">
            <a:noAutofit/>
          </a:bodyPr>
          <a:lstStyle/>
          <a:p>
            <a:pPr lvl="0" rtl="0" algn="ctr">
              <a:spcBef>
                <a:spcPts val="0"/>
              </a:spcBef>
              <a:buNone/>
            </a:pPr>
            <a:r>
              <a:rPr b="1" lang="en" sz="3600">
                <a:latin typeface="Montserrat"/>
                <a:ea typeface="Montserrat"/>
                <a:cs typeface="Montserrat"/>
                <a:sym typeface="Montserrat"/>
              </a:rPr>
              <a:t>Thank You</a:t>
            </a:r>
          </a:p>
        </p:txBody>
      </p:sp>
      <p:pic>
        <p:nvPicPr>
          <p:cNvPr id="145" name="Shape 145"/>
          <p:cNvPicPr preferRelativeResize="0"/>
          <p:nvPr/>
        </p:nvPicPr>
        <p:blipFill>
          <a:blip r:embed="rId3">
            <a:alphaModFix/>
          </a:blip>
          <a:stretch>
            <a:fillRect/>
          </a:stretch>
        </p:blipFill>
        <p:spPr>
          <a:xfrm>
            <a:off x="816483" y="-1"/>
            <a:ext cx="7511038" cy="1844574"/>
          </a:xfrm>
          <a:prstGeom prst="rect">
            <a:avLst/>
          </a:prstGeom>
          <a:noFill/>
          <a:ln>
            <a:noFill/>
          </a:ln>
        </p:spPr>
      </p:pic>
    </p:spTree>
  </p:cSld>
  <p:clrMapOvr>
    <a:masterClrMapping/>
  </p:clrMapOvr>
  <p:transition>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B45F06"/>
        </a:solidFill>
      </p:bgPr>
    </p:bg>
    <p:spTree>
      <p:nvGrpSpPr>
        <p:cNvPr id="59" name="Shape 59"/>
        <p:cNvGrpSpPr/>
        <p:nvPr/>
      </p:nvGrpSpPr>
      <p:grpSpPr>
        <a:xfrm>
          <a:off x="0" y="0"/>
          <a:ext cx="0" cy="0"/>
          <a:chOff x="0" y="0"/>
          <a:chExt cx="0" cy="0"/>
        </a:xfrm>
      </p:grpSpPr>
      <p:sp>
        <p:nvSpPr>
          <p:cNvPr id="60" name="Shape 60"/>
          <p:cNvSpPr txBox="1"/>
          <p:nvPr>
            <p:ph type="title"/>
          </p:nvPr>
        </p:nvSpPr>
        <p:spPr>
          <a:xfrm>
            <a:off x="285425" y="274650"/>
            <a:ext cx="8401200" cy="700500"/>
          </a:xfrm>
          <a:prstGeom prst="rect">
            <a:avLst/>
          </a:prstGeom>
        </p:spPr>
        <p:txBody>
          <a:bodyPr anchorCtr="0" anchor="b" bIns="91425" lIns="91425" rIns="91425" tIns="91425">
            <a:noAutofit/>
          </a:bodyPr>
          <a:lstStyle/>
          <a:p>
            <a:pPr lvl="0">
              <a:spcBef>
                <a:spcPts val="0"/>
              </a:spcBef>
              <a:buNone/>
            </a:pPr>
            <a:r>
              <a:rPr lang="en" sz="3000"/>
              <a:t>The Problem</a:t>
            </a:r>
          </a:p>
        </p:txBody>
      </p:sp>
      <p:sp>
        <p:nvSpPr>
          <p:cNvPr id="61" name="Shape 61"/>
          <p:cNvSpPr txBox="1"/>
          <p:nvPr>
            <p:ph idx="1" type="body"/>
          </p:nvPr>
        </p:nvSpPr>
        <p:spPr>
          <a:xfrm>
            <a:off x="443200" y="975150"/>
            <a:ext cx="5265900" cy="5463000"/>
          </a:xfrm>
          <a:prstGeom prst="rect">
            <a:avLst/>
          </a:prstGeom>
          <a:noFill/>
        </p:spPr>
        <p:txBody>
          <a:bodyPr anchorCtr="0" anchor="t" bIns="91425" lIns="91425" rIns="91425" tIns="91425">
            <a:noAutofit/>
          </a:bodyPr>
          <a:lstStyle/>
          <a:p>
            <a:pPr indent="-342900" lvl="0" marL="457200" rtl="0">
              <a:lnSpc>
                <a:spcPct val="146250"/>
              </a:lnSpc>
              <a:spcBef>
                <a:spcPts val="800"/>
              </a:spcBef>
              <a:spcAft>
                <a:spcPts val="800"/>
              </a:spcAft>
              <a:buClr>
                <a:srgbClr val="000000"/>
              </a:buClr>
              <a:buSzPct val="100000"/>
              <a:buFont typeface="Arial"/>
              <a:buChar char="●"/>
            </a:pPr>
            <a:r>
              <a:rPr lang="en" sz="1800">
                <a:solidFill>
                  <a:srgbClr val="000000"/>
                </a:solidFill>
              </a:rPr>
              <a:t>Freebooting - the act of downloading someone else's copyright-protected material and uploading it as your own. </a:t>
            </a:r>
          </a:p>
          <a:p>
            <a:pPr indent="-342900" lvl="0" marL="457200" rtl="0">
              <a:lnSpc>
                <a:spcPct val="146250"/>
              </a:lnSpc>
              <a:spcBef>
                <a:spcPts val="800"/>
              </a:spcBef>
              <a:spcAft>
                <a:spcPts val="800"/>
              </a:spcAft>
              <a:buClr>
                <a:srgbClr val="000000"/>
              </a:buClr>
              <a:buSzPct val="100000"/>
              <a:buFont typeface="Arial"/>
              <a:buChar char="●"/>
            </a:pPr>
            <a:r>
              <a:rPr lang="en" sz="1800">
                <a:solidFill>
                  <a:srgbClr val="000000"/>
                </a:solidFill>
              </a:rPr>
              <a:t>Freebooting results in lost revenue for content creators</a:t>
            </a:r>
          </a:p>
          <a:p>
            <a:pPr indent="-342900" lvl="0" marL="457200" rtl="0">
              <a:lnSpc>
                <a:spcPct val="146250"/>
              </a:lnSpc>
              <a:spcBef>
                <a:spcPts val="800"/>
              </a:spcBef>
              <a:spcAft>
                <a:spcPts val="800"/>
              </a:spcAft>
              <a:buClr>
                <a:srgbClr val="000000"/>
              </a:buClr>
              <a:buSzPct val="100000"/>
              <a:buFont typeface="Arial"/>
              <a:buChar char="●"/>
            </a:pPr>
            <a:r>
              <a:rPr lang="en" sz="1800">
                <a:solidFill>
                  <a:srgbClr val="000000"/>
                </a:solidFill>
              </a:rPr>
              <a:t>Social networks have become bloated and less useful</a:t>
            </a:r>
          </a:p>
          <a:p>
            <a:pPr lvl="0">
              <a:lnSpc>
                <a:spcPct val="115000"/>
              </a:lnSpc>
              <a:spcBef>
                <a:spcPts val="0"/>
              </a:spcBef>
              <a:spcAft>
                <a:spcPts val="1000"/>
              </a:spcAft>
              <a:buNone/>
            </a:pPr>
            <a:r>
              <a:t/>
            </a:r>
            <a:endParaRPr sz="1800"/>
          </a:p>
        </p:txBody>
      </p:sp>
      <p:pic>
        <p:nvPicPr>
          <p:cNvPr id="62" name="Shape 62"/>
          <p:cNvPicPr preferRelativeResize="0"/>
          <p:nvPr/>
        </p:nvPicPr>
        <p:blipFill>
          <a:blip r:embed="rId3">
            <a:alphaModFix/>
          </a:blip>
          <a:stretch>
            <a:fillRect/>
          </a:stretch>
        </p:blipFill>
        <p:spPr>
          <a:xfrm>
            <a:off x="5863668" y="1187799"/>
            <a:ext cx="2822957" cy="2187225"/>
          </a:xfrm>
          <a:prstGeom prst="rect">
            <a:avLst/>
          </a:prstGeom>
          <a:noFill/>
          <a:ln>
            <a:noFill/>
          </a:ln>
        </p:spPr>
      </p:pic>
      <p:pic>
        <p:nvPicPr>
          <p:cNvPr id="63" name="Shape 63"/>
          <p:cNvPicPr preferRelativeResize="0"/>
          <p:nvPr/>
        </p:nvPicPr>
        <p:blipFill>
          <a:blip r:embed="rId4">
            <a:alphaModFix/>
          </a:blip>
          <a:stretch>
            <a:fillRect/>
          </a:stretch>
        </p:blipFill>
        <p:spPr>
          <a:xfrm>
            <a:off x="5863676" y="3554973"/>
            <a:ext cx="2822949" cy="2117239"/>
          </a:xfrm>
          <a:prstGeom prst="rect">
            <a:avLst/>
          </a:prstGeom>
          <a:noFill/>
          <a:ln>
            <a:noFill/>
          </a:ln>
        </p:spPr>
      </p:pic>
      <p:pic>
        <p:nvPicPr>
          <p:cNvPr id="64" name="Shape 64"/>
          <p:cNvPicPr preferRelativeResize="0"/>
          <p:nvPr/>
        </p:nvPicPr>
        <p:blipFill>
          <a:blip r:embed="rId5">
            <a:alphaModFix/>
          </a:blip>
          <a:stretch>
            <a:fillRect/>
          </a:stretch>
        </p:blipFill>
        <p:spPr>
          <a:xfrm>
            <a:off x="5863676" y="5672225"/>
            <a:ext cx="2822949" cy="674602"/>
          </a:xfrm>
          <a:prstGeom prst="rect">
            <a:avLst/>
          </a:prstGeom>
          <a:noFill/>
          <a:ln>
            <a:noFill/>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
                                        </p:tgtEl>
                                        <p:attrNameLst>
                                          <p:attrName>style.visibility</p:attrName>
                                        </p:attrNameLst>
                                      </p:cBhvr>
                                      <p:to>
                                        <p:strVal val="visible"/>
                                      </p:to>
                                    </p:set>
                                    <p:animEffect filter="fade" transition="in">
                                      <p:cBhvr>
                                        <p:cTn dur="1000"/>
                                        <p:tgtEl>
                                          <p:spTgt spid="62"/>
                                        </p:tgtEl>
                                      </p:cBhvr>
                                    </p:animEffect>
                                  </p:childTnLst>
                                </p:cTn>
                              </p:par>
                              <p:par>
                                <p:cTn fill="hold" nodeType="withEffect" presetClass="entr" presetID="10" presetSubtype="0">
                                  <p:stCondLst>
                                    <p:cond delay="0"/>
                                  </p:stCondLst>
                                  <p:childTnLst>
                                    <p:set>
                                      <p:cBhvr>
                                        <p:cTn dur="1" fill="hold">
                                          <p:stCondLst>
                                            <p:cond delay="0"/>
                                          </p:stCondLst>
                                        </p:cTn>
                                        <p:tgtEl>
                                          <p:spTgt spid="63"/>
                                        </p:tgtEl>
                                        <p:attrNameLst>
                                          <p:attrName>style.visibility</p:attrName>
                                        </p:attrNameLst>
                                      </p:cBhvr>
                                      <p:to>
                                        <p:strVal val="visible"/>
                                      </p:to>
                                    </p:set>
                                    <p:animEffect filter="fade" transition="in">
                                      <p:cBhvr>
                                        <p:cTn dur="1000"/>
                                        <p:tgtEl>
                                          <p:spTgt spid="63"/>
                                        </p:tgtEl>
                                      </p:cBhvr>
                                    </p:animEffect>
                                  </p:childTnLst>
                                </p:cTn>
                              </p:par>
                              <p:par>
                                <p:cTn fill="hold" nodeType="withEffect" presetClass="entr" presetID="10" presetSubtype="0">
                                  <p:stCondLst>
                                    <p:cond delay="0"/>
                                  </p:stCondLst>
                                  <p:childTnLst>
                                    <p:set>
                                      <p:cBhvr>
                                        <p:cTn dur="1" fill="hold">
                                          <p:stCondLst>
                                            <p:cond delay="0"/>
                                          </p:stCondLst>
                                        </p:cTn>
                                        <p:tgtEl>
                                          <p:spTgt spid="64"/>
                                        </p:tgtEl>
                                        <p:attrNameLst>
                                          <p:attrName>style.visibility</p:attrName>
                                        </p:attrNameLst>
                                      </p:cBhvr>
                                      <p:to>
                                        <p:strVal val="visible"/>
                                      </p:to>
                                    </p:set>
                                    <p:animEffect filter="fade" transition="in">
                                      <p:cBhvr>
                                        <p:cTn dur="1000"/>
                                        <p:tgtEl>
                                          <p:spTgt spid="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B45F06"/>
        </a:solidFill>
      </p:bgPr>
    </p:bg>
    <p:spTree>
      <p:nvGrpSpPr>
        <p:cNvPr id="68" name="Shape 68"/>
        <p:cNvGrpSpPr/>
        <p:nvPr/>
      </p:nvGrpSpPr>
      <p:grpSpPr>
        <a:xfrm>
          <a:off x="0" y="0"/>
          <a:ext cx="0" cy="0"/>
          <a:chOff x="0" y="0"/>
          <a:chExt cx="0" cy="0"/>
        </a:xfrm>
      </p:grpSpPr>
      <p:sp>
        <p:nvSpPr>
          <p:cNvPr id="69" name="Shape 69"/>
          <p:cNvSpPr txBox="1"/>
          <p:nvPr>
            <p:ph type="title"/>
          </p:nvPr>
        </p:nvSpPr>
        <p:spPr>
          <a:xfrm>
            <a:off x="285425" y="274650"/>
            <a:ext cx="8401200" cy="700500"/>
          </a:xfrm>
          <a:prstGeom prst="rect">
            <a:avLst/>
          </a:prstGeom>
        </p:spPr>
        <p:txBody>
          <a:bodyPr anchorCtr="0" anchor="b" bIns="91425" lIns="91425" rIns="91425" tIns="91425">
            <a:noAutofit/>
          </a:bodyPr>
          <a:lstStyle/>
          <a:p>
            <a:pPr lvl="0" rtl="0">
              <a:spcBef>
                <a:spcPts val="0"/>
              </a:spcBef>
              <a:buNone/>
            </a:pPr>
            <a:r>
              <a:rPr lang="en" sz="3000"/>
              <a:t>The Solution</a:t>
            </a:r>
          </a:p>
        </p:txBody>
      </p:sp>
      <p:sp>
        <p:nvSpPr>
          <p:cNvPr id="70" name="Shape 70"/>
          <p:cNvSpPr txBox="1"/>
          <p:nvPr>
            <p:ph idx="1" type="body"/>
          </p:nvPr>
        </p:nvSpPr>
        <p:spPr>
          <a:xfrm>
            <a:off x="450300" y="1045300"/>
            <a:ext cx="8243400" cy="5298300"/>
          </a:xfrm>
          <a:prstGeom prst="rect">
            <a:avLst/>
          </a:prstGeom>
        </p:spPr>
        <p:txBody>
          <a:bodyPr anchorCtr="0" anchor="t" bIns="91425" lIns="91425" rIns="91425" tIns="91425">
            <a:noAutofit/>
          </a:bodyPr>
          <a:lstStyle/>
          <a:p>
            <a:pPr indent="-342900" lvl="0" marL="457200" rtl="0">
              <a:lnSpc>
                <a:spcPct val="146250"/>
              </a:lnSpc>
              <a:spcBef>
                <a:spcPts val="800"/>
              </a:spcBef>
              <a:spcAft>
                <a:spcPts val="800"/>
              </a:spcAft>
              <a:buClr>
                <a:srgbClr val="000000"/>
              </a:buClr>
              <a:buSzPct val="100000"/>
              <a:buFont typeface="Arial"/>
              <a:buChar char="●"/>
            </a:pPr>
            <a:r>
              <a:rPr lang="en" sz="1800">
                <a:solidFill>
                  <a:srgbClr val="404040"/>
                </a:solidFill>
              </a:rPr>
              <a:t>Provide a social platform for Original Video Content Creators(OVCC) to post their videos in a .gif format to secure their following and advertising revenue. </a:t>
            </a:r>
          </a:p>
          <a:p>
            <a:pPr indent="-342900" lvl="0" marL="457200" rtl="0">
              <a:lnSpc>
                <a:spcPct val="146250"/>
              </a:lnSpc>
              <a:spcBef>
                <a:spcPts val="800"/>
              </a:spcBef>
              <a:spcAft>
                <a:spcPts val="800"/>
              </a:spcAft>
              <a:buClr>
                <a:srgbClr val="000000"/>
              </a:buClr>
              <a:buSzPct val="100000"/>
              <a:buFont typeface="Arial"/>
              <a:buChar char="●"/>
            </a:pPr>
            <a:r>
              <a:rPr lang="en" sz="1800">
                <a:solidFill>
                  <a:srgbClr val="404040"/>
                </a:solidFill>
              </a:rPr>
              <a:t>Easy gif creator from web sources or from computer</a:t>
            </a:r>
          </a:p>
          <a:p>
            <a:pPr indent="-342900" lvl="0" marL="457200" rtl="0">
              <a:lnSpc>
                <a:spcPct val="146250"/>
              </a:lnSpc>
              <a:spcBef>
                <a:spcPts val="800"/>
              </a:spcBef>
              <a:spcAft>
                <a:spcPts val="800"/>
              </a:spcAft>
              <a:buClr>
                <a:srgbClr val="000000"/>
              </a:buClr>
              <a:buSzPct val="100000"/>
              <a:buFont typeface="Arial"/>
              <a:buChar char="●"/>
            </a:pPr>
            <a:r>
              <a:rPr lang="en" sz="1800">
                <a:solidFill>
                  <a:srgbClr val="404040"/>
                </a:solidFill>
              </a:rPr>
              <a:t>Users create accounts to upload content, follow content creators and share gifs</a:t>
            </a:r>
          </a:p>
          <a:p>
            <a:pPr indent="-342900" lvl="0" marL="457200" rtl="0">
              <a:lnSpc>
                <a:spcPct val="146250"/>
              </a:lnSpc>
              <a:spcBef>
                <a:spcPts val="800"/>
              </a:spcBef>
              <a:spcAft>
                <a:spcPts val="800"/>
              </a:spcAft>
              <a:buClr>
                <a:srgbClr val="000000"/>
              </a:buClr>
              <a:buSzPct val="100000"/>
              <a:buFont typeface="Arial"/>
              <a:buChar char="●"/>
            </a:pPr>
            <a:r>
              <a:rPr lang="en" sz="1800">
                <a:solidFill>
                  <a:srgbClr val="404040"/>
                </a:solidFill>
              </a:rPr>
              <a:t>OVCCs create accounts and link ad revenue with all their gifs already on the site</a:t>
            </a:r>
          </a:p>
          <a:p>
            <a:pPr indent="-342900" lvl="0" marL="457200" rtl="0">
              <a:lnSpc>
                <a:spcPct val="146250"/>
              </a:lnSpc>
              <a:spcBef>
                <a:spcPts val="800"/>
              </a:spcBef>
              <a:spcAft>
                <a:spcPts val="800"/>
              </a:spcAft>
              <a:buClr>
                <a:srgbClr val="000000"/>
              </a:buClr>
              <a:buSzPct val="100000"/>
              <a:buFont typeface="Arial"/>
              <a:buChar char="●"/>
            </a:pPr>
            <a:r>
              <a:rPr lang="en" sz="1800">
                <a:solidFill>
                  <a:srgbClr val="404040"/>
                </a:solidFill>
              </a:rPr>
              <a:t>Advertisers create sponsored content and get views</a:t>
            </a:r>
          </a:p>
          <a:p>
            <a:pPr indent="-342900" lvl="0" marL="457200" rtl="0">
              <a:lnSpc>
                <a:spcPct val="146250"/>
              </a:lnSpc>
              <a:spcBef>
                <a:spcPts val="800"/>
              </a:spcBef>
              <a:spcAft>
                <a:spcPts val="800"/>
              </a:spcAft>
              <a:buClr>
                <a:schemeClr val="dk1"/>
              </a:buClr>
              <a:buSzPct val="100000"/>
              <a:buFont typeface="Arial"/>
              <a:buChar char="●"/>
            </a:pPr>
            <a:r>
              <a:rPr lang="en" sz="1800">
                <a:solidFill>
                  <a:schemeClr val="dk1"/>
                </a:solidFill>
              </a:rPr>
              <a:t>One place to see videos without sound </a:t>
            </a:r>
          </a:p>
          <a:p>
            <a:pPr lvl="0" rtl="0">
              <a:lnSpc>
                <a:spcPct val="146250"/>
              </a:lnSpc>
              <a:spcBef>
                <a:spcPts val="800"/>
              </a:spcBef>
              <a:spcAft>
                <a:spcPts val="800"/>
              </a:spcAft>
              <a:buNone/>
            </a:pPr>
            <a:br>
              <a:rPr lang="en" sz="1800">
                <a:solidFill>
                  <a:srgbClr val="404040"/>
                </a:solidFill>
              </a:rPr>
            </a:br>
            <a:br>
              <a:rPr lang="en" sz="1800">
                <a:solidFill>
                  <a:srgbClr val="404040"/>
                </a:solidFill>
              </a:rPr>
            </a:br>
          </a:p>
          <a:p>
            <a:pPr lvl="0" rtl="0">
              <a:lnSpc>
                <a:spcPct val="115000"/>
              </a:lnSpc>
              <a:spcBef>
                <a:spcPts val="0"/>
              </a:spcBef>
              <a:spcAft>
                <a:spcPts val="1000"/>
              </a:spcAft>
              <a:buNone/>
            </a:pPr>
            <a:r>
              <a:t/>
            </a:r>
            <a:endParaRPr sz="1800"/>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B45F06"/>
        </a:solidFill>
      </p:bgPr>
    </p:bg>
    <p:spTree>
      <p:nvGrpSpPr>
        <p:cNvPr id="74" name="Shape 74"/>
        <p:cNvGrpSpPr/>
        <p:nvPr/>
      </p:nvGrpSpPr>
      <p:grpSpPr>
        <a:xfrm>
          <a:off x="0" y="0"/>
          <a:ext cx="0" cy="0"/>
          <a:chOff x="0" y="0"/>
          <a:chExt cx="0" cy="0"/>
        </a:xfrm>
      </p:grpSpPr>
      <p:sp>
        <p:nvSpPr>
          <p:cNvPr id="75" name="Shape 75"/>
          <p:cNvSpPr txBox="1"/>
          <p:nvPr>
            <p:ph type="title"/>
          </p:nvPr>
        </p:nvSpPr>
        <p:spPr>
          <a:xfrm>
            <a:off x="304250" y="189975"/>
            <a:ext cx="8401200" cy="700500"/>
          </a:xfrm>
          <a:prstGeom prst="rect">
            <a:avLst/>
          </a:prstGeom>
        </p:spPr>
        <p:txBody>
          <a:bodyPr anchorCtr="0" anchor="b" bIns="91425" lIns="91425" rIns="91425" tIns="91425">
            <a:noAutofit/>
          </a:bodyPr>
          <a:lstStyle/>
          <a:p>
            <a:pPr lvl="0" rtl="0">
              <a:spcBef>
                <a:spcPts val="0"/>
              </a:spcBef>
              <a:buNone/>
            </a:pPr>
            <a:r>
              <a:rPr lang="en" sz="3600"/>
              <a:t>The Prototype</a:t>
            </a:r>
          </a:p>
        </p:txBody>
      </p:sp>
      <p:sp>
        <p:nvSpPr>
          <p:cNvPr id="76" name="Shape 76"/>
          <p:cNvSpPr txBox="1"/>
          <p:nvPr>
            <p:ph idx="1" type="body"/>
          </p:nvPr>
        </p:nvSpPr>
        <p:spPr>
          <a:xfrm>
            <a:off x="617225" y="1257300"/>
            <a:ext cx="7776300" cy="3872400"/>
          </a:xfrm>
          <a:prstGeom prst="rect">
            <a:avLst/>
          </a:prstGeom>
        </p:spPr>
        <p:txBody>
          <a:bodyPr anchorCtr="0" anchor="t" bIns="91425" lIns="91425" rIns="91425" tIns="91425">
            <a:noAutofit/>
          </a:bodyPr>
          <a:lstStyle/>
          <a:p>
            <a:pPr indent="-361950" lvl="0" marL="457200" rtl="0">
              <a:lnSpc>
                <a:spcPct val="115000"/>
              </a:lnSpc>
              <a:spcBef>
                <a:spcPts val="0"/>
              </a:spcBef>
              <a:spcAft>
                <a:spcPts val="1000"/>
              </a:spcAft>
              <a:buClr>
                <a:srgbClr val="000000"/>
              </a:buClr>
              <a:buSzPct val="100000"/>
            </a:pPr>
            <a:r>
              <a:rPr lang="en" sz="2100">
                <a:solidFill>
                  <a:srgbClr val="000000"/>
                </a:solidFill>
              </a:rPr>
              <a:t>Homepage - Front page of Repeator.co</a:t>
            </a:r>
          </a:p>
          <a:p>
            <a:pPr indent="-361950" lvl="0" marL="457200" rtl="0">
              <a:lnSpc>
                <a:spcPct val="115000"/>
              </a:lnSpc>
              <a:spcBef>
                <a:spcPts val="0"/>
              </a:spcBef>
              <a:spcAft>
                <a:spcPts val="1000"/>
              </a:spcAft>
              <a:buClr>
                <a:srgbClr val="000000"/>
              </a:buClr>
              <a:buSzPct val="100000"/>
            </a:pPr>
            <a:r>
              <a:rPr lang="en" sz="2100">
                <a:solidFill>
                  <a:srgbClr val="000000"/>
                </a:solidFill>
              </a:rPr>
              <a:t>Profile - Displays a user’s uploaded gifs and “repeated” gifs</a:t>
            </a:r>
          </a:p>
          <a:p>
            <a:pPr indent="-361950" lvl="0" marL="457200" rtl="0">
              <a:lnSpc>
                <a:spcPct val="115000"/>
              </a:lnSpc>
              <a:spcBef>
                <a:spcPts val="0"/>
              </a:spcBef>
              <a:spcAft>
                <a:spcPts val="1000"/>
              </a:spcAft>
              <a:buClr>
                <a:srgbClr val="000000"/>
              </a:buClr>
              <a:buSzPct val="100000"/>
            </a:pPr>
            <a:r>
              <a:rPr lang="en" sz="2100">
                <a:solidFill>
                  <a:srgbClr val="000000"/>
                </a:solidFill>
              </a:rPr>
              <a:t>Feed - Curated list of gifs from friends and suggested top repeators</a:t>
            </a:r>
          </a:p>
          <a:p>
            <a:pPr indent="-361950" lvl="0" marL="457200" rtl="0">
              <a:lnSpc>
                <a:spcPct val="115000"/>
              </a:lnSpc>
              <a:spcBef>
                <a:spcPts val="0"/>
              </a:spcBef>
              <a:spcAft>
                <a:spcPts val="1000"/>
              </a:spcAft>
              <a:buClr>
                <a:srgbClr val="000000"/>
              </a:buClr>
              <a:buSzPct val="100000"/>
            </a:pPr>
            <a:r>
              <a:rPr lang="en" sz="2100">
                <a:solidFill>
                  <a:srgbClr val="000000"/>
                </a:solidFill>
              </a:rPr>
              <a:t>Upload Page - How gifs are added to the site by each user</a:t>
            </a:r>
          </a:p>
          <a:p>
            <a:pPr indent="-361950" lvl="0" marL="457200" rtl="0">
              <a:lnSpc>
                <a:spcPct val="115000"/>
              </a:lnSpc>
              <a:spcBef>
                <a:spcPts val="0"/>
              </a:spcBef>
              <a:spcAft>
                <a:spcPts val="1000"/>
              </a:spcAft>
              <a:buClr>
                <a:srgbClr val="000000"/>
              </a:buClr>
              <a:buSzPct val="100000"/>
            </a:pPr>
            <a:r>
              <a:rPr lang="en" sz="2100">
                <a:solidFill>
                  <a:schemeClr val="dk1"/>
                </a:solidFill>
              </a:rPr>
              <a:t>Gif example- A page showing a single gif</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4C1130"/>
        </a:solidFill>
      </p:bgPr>
    </p:bg>
    <p:spTree>
      <p:nvGrpSpPr>
        <p:cNvPr id="80" name="Shape 80"/>
        <p:cNvGrpSpPr/>
        <p:nvPr/>
      </p:nvGrpSpPr>
      <p:grpSpPr>
        <a:xfrm>
          <a:off x="0" y="0"/>
          <a:ext cx="0" cy="0"/>
          <a:chOff x="0" y="0"/>
          <a:chExt cx="0" cy="0"/>
        </a:xfrm>
      </p:grpSpPr>
      <p:sp>
        <p:nvSpPr>
          <p:cNvPr id="81" name="Shape 81"/>
          <p:cNvSpPr txBox="1"/>
          <p:nvPr>
            <p:ph idx="1" type="body"/>
          </p:nvPr>
        </p:nvSpPr>
        <p:spPr>
          <a:xfrm>
            <a:off x="3105300" y="2007000"/>
            <a:ext cx="2933400" cy="2545200"/>
          </a:xfrm>
          <a:prstGeom prst="rect">
            <a:avLst/>
          </a:prstGeom>
        </p:spPr>
        <p:txBody>
          <a:bodyPr anchorCtr="0" anchor="ctr" bIns="91425" lIns="91425" rIns="91425" tIns="91425">
            <a:noAutofit/>
          </a:bodyPr>
          <a:lstStyle/>
          <a:p>
            <a:pPr lvl="0" algn="ctr">
              <a:spcBef>
                <a:spcPts val="0"/>
              </a:spcBef>
              <a:buNone/>
            </a:pPr>
            <a:r>
              <a:rPr b="1" lang="en" sz="3600">
                <a:latin typeface="Montserrat"/>
                <a:ea typeface="Montserrat"/>
                <a:cs typeface="Montserrat"/>
                <a:sym typeface="Montserrat"/>
              </a:rPr>
              <a:t>External Analysis</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B9FA4"/>
        </a:solidFill>
      </p:bgPr>
    </p:bg>
    <p:spTree>
      <p:nvGrpSpPr>
        <p:cNvPr id="85" name="Shape 85"/>
        <p:cNvGrpSpPr/>
        <p:nvPr/>
      </p:nvGrpSpPr>
      <p:grpSpPr>
        <a:xfrm>
          <a:off x="0" y="0"/>
          <a:ext cx="0" cy="0"/>
          <a:chOff x="0" y="0"/>
          <a:chExt cx="0" cy="0"/>
        </a:xfrm>
      </p:grpSpPr>
      <p:sp>
        <p:nvSpPr>
          <p:cNvPr id="86" name="Shape 86"/>
          <p:cNvSpPr txBox="1"/>
          <p:nvPr>
            <p:ph type="title"/>
          </p:nvPr>
        </p:nvSpPr>
        <p:spPr>
          <a:xfrm>
            <a:off x="285425" y="274650"/>
            <a:ext cx="8401200" cy="700500"/>
          </a:xfrm>
          <a:prstGeom prst="rect">
            <a:avLst/>
          </a:prstGeom>
        </p:spPr>
        <p:txBody>
          <a:bodyPr anchorCtr="0" anchor="b" bIns="91425" lIns="91425" rIns="91425" tIns="91425">
            <a:noAutofit/>
          </a:bodyPr>
          <a:lstStyle/>
          <a:p>
            <a:pPr lvl="0" rtl="0" algn="ctr">
              <a:spcBef>
                <a:spcPts val="0"/>
              </a:spcBef>
              <a:buNone/>
            </a:pPr>
            <a:r>
              <a:rPr lang="en" sz="3600"/>
              <a:t>The PEST Model</a:t>
            </a:r>
          </a:p>
        </p:txBody>
      </p:sp>
      <p:sp>
        <p:nvSpPr>
          <p:cNvPr id="87" name="Shape 87"/>
          <p:cNvSpPr txBox="1"/>
          <p:nvPr>
            <p:ph idx="1" type="body"/>
          </p:nvPr>
        </p:nvSpPr>
        <p:spPr>
          <a:xfrm>
            <a:off x="737325" y="1339875"/>
            <a:ext cx="7642800" cy="4852200"/>
          </a:xfrm>
          <a:prstGeom prst="rect">
            <a:avLst/>
          </a:prstGeom>
        </p:spPr>
        <p:txBody>
          <a:bodyPr anchorCtr="0" anchor="t" bIns="91425" lIns="91425" rIns="91425" tIns="91425">
            <a:noAutofit/>
          </a:bodyPr>
          <a:lstStyle/>
          <a:p>
            <a:pPr indent="-342900" lvl="0" marL="457200" rtl="0">
              <a:lnSpc>
                <a:spcPct val="138000"/>
              </a:lnSpc>
              <a:spcBef>
                <a:spcPts val="0"/>
              </a:spcBef>
              <a:spcAft>
                <a:spcPts val="1600"/>
              </a:spcAft>
              <a:buClr>
                <a:srgbClr val="000000"/>
              </a:buClr>
              <a:buSzPct val="100000"/>
              <a:buFont typeface="Arial"/>
              <a:buChar char="●"/>
            </a:pPr>
            <a:r>
              <a:rPr b="1" lang="en" sz="1800" u="sng">
                <a:solidFill>
                  <a:srgbClr val="000000"/>
                </a:solidFill>
              </a:rPr>
              <a:t>Political </a:t>
            </a:r>
            <a:r>
              <a:rPr lang="en" sz="1800">
                <a:solidFill>
                  <a:srgbClr val="000000"/>
                </a:solidFill>
              </a:rPr>
              <a:t>- User generated content can be copyrighted</a:t>
            </a:r>
            <a:br>
              <a:rPr lang="en" sz="1800">
                <a:solidFill>
                  <a:srgbClr val="000000"/>
                </a:solidFill>
              </a:rPr>
            </a:br>
            <a:r>
              <a:rPr lang="en" sz="1800">
                <a:solidFill>
                  <a:srgbClr val="000000"/>
                </a:solidFill>
              </a:rPr>
              <a:t>Government wanting access to servers in U.S. </a:t>
            </a:r>
          </a:p>
          <a:p>
            <a:pPr indent="-342900" lvl="0" marL="457200" rtl="0">
              <a:lnSpc>
                <a:spcPct val="138000"/>
              </a:lnSpc>
              <a:spcBef>
                <a:spcPts val="0"/>
              </a:spcBef>
              <a:spcAft>
                <a:spcPts val="1600"/>
              </a:spcAft>
              <a:buClr>
                <a:srgbClr val="000000"/>
              </a:buClr>
              <a:buSzPct val="100000"/>
              <a:buFont typeface="Arial"/>
              <a:buChar char="●"/>
            </a:pPr>
            <a:r>
              <a:rPr b="1" lang="en" sz="1800" u="sng">
                <a:solidFill>
                  <a:srgbClr val="000000"/>
                </a:solidFill>
              </a:rPr>
              <a:t>Economics </a:t>
            </a:r>
            <a:r>
              <a:rPr lang="en" sz="1800">
                <a:solidFill>
                  <a:srgbClr val="000000"/>
                </a:solidFill>
              </a:rPr>
              <a:t>- Advertisers investing more into Internet ads than ever before</a:t>
            </a:r>
          </a:p>
          <a:p>
            <a:pPr indent="0" lvl="0" marL="457200" rtl="0">
              <a:lnSpc>
                <a:spcPct val="138000"/>
              </a:lnSpc>
              <a:spcBef>
                <a:spcPts val="0"/>
              </a:spcBef>
              <a:spcAft>
                <a:spcPts val="1600"/>
              </a:spcAft>
              <a:buNone/>
            </a:pPr>
            <a:r>
              <a:rPr lang="en" sz="1800">
                <a:solidFill>
                  <a:srgbClr val="000000"/>
                </a:solidFill>
              </a:rPr>
              <a:t>Venture Capital money harder to obtain after gig economy failures. </a:t>
            </a:r>
          </a:p>
          <a:p>
            <a:pPr indent="-342900" lvl="0" marL="457200" rtl="0">
              <a:lnSpc>
                <a:spcPct val="138000"/>
              </a:lnSpc>
              <a:spcBef>
                <a:spcPts val="0"/>
              </a:spcBef>
              <a:spcAft>
                <a:spcPts val="1600"/>
              </a:spcAft>
              <a:buClr>
                <a:srgbClr val="000000"/>
              </a:buClr>
              <a:buSzPct val="100000"/>
              <a:buFont typeface="Arial"/>
              <a:buChar char="●"/>
            </a:pPr>
            <a:r>
              <a:rPr b="1" lang="en" sz="1800" u="sng">
                <a:solidFill>
                  <a:srgbClr val="000000"/>
                </a:solidFill>
              </a:rPr>
              <a:t>Social </a:t>
            </a:r>
            <a:r>
              <a:rPr lang="en" sz="1800">
                <a:solidFill>
                  <a:srgbClr val="000000"/>
                </a:solidFill>
              </a:rPr>
              <a:t>- Millennials switch to sites only their friends use, causing migrations</a:t>
            </a:r>
          </a:p>
          <a:p>
            <a:pPr indent="-342900" lvl="0" marL="457200" rtl="0">
              <a:lnSpc>
                <a:spcPct val="138000"/>
              </a:lnSpc>
              <a:spcBef>
                <a:spcPts val="0"/>
              </a:spcBef>
              <a:spcAft>
                <a:spcPts val="1600"/>
              </a:spcAft>
              <a:buClr>
                <a:srgbClr val="000000"/>
              </a:buClr>
              <a:buSzPct val="100000"/>
              <a:buFont typeface="Arial"/>
              <a:buChar char="●"/>
            </a:pPr>
            <a:r>
              <a:rPr b="1" lang="en" sz="1800" u="sng">
                <a:solidFill>
                  <a:srgbClr val="000000"/>
                </a:solidFill>
              </a:rPr>
              <a:t>Technological </a:t>
            </a:r>
            <a:r>
              <a:rPr lang="en" sz="1800">
                <a:solidFill>
                  <a:srgbClr val="000000"/>
                </a:solidFill>
              </a:rPr>
              <a:t>- Server technology cheap but funding on ads alone can prove difficult</a:t>
            </a:r>
          </a:p>
          <a:p>
            <a:pPr lvl="0" rtl="0">
              <a:lnSpc>
                <a:spcPct val="138000"/>
              </a:lnSpc>
              <a:spcBef>
                <a:spcPts val="0"/>
              </a:spcBef>
              <a:buNone/>
            </a:pPr>
            <a:r>
              <a:t/>
            </a:r>
            <a:endParaRPr sz="1400" u="sng">
              <a:solidFill>
                <a:srgbClr val="695D46"/>
              </a:solidFill>
              <a:latin typeface="Arial"/>
              <a:ea typeface="Arial"/>
              <a:cs typeface="Arial"/>
              <a:sym typeface="Arial"/>
            </a:endParaRPr>
          </a:p>
          <a:p>
            <a:pPr lvl="0" rtl="0">
              <a:lnSpc>
                <a:spcPct val="100000"/>
              </a:lnSpc>
              <a:spcBef>
                <a:spcPts val="0"/>
              </a:spcBef>
              <a:spcAft>
                <a:spcPts val="1000"/>
              </a:spcAft>
              <a:buNone/>
            </a:pPr>
            <a:r>
              <a:t/>
            </a:r>
            <a:endParaRPr sz="1800">
              <a:solidFill>
                <a:srgbClr val="000000"/>
              </a:solidFill>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B9FA4"/>
        </a:solidFill>
      </p:bgPr>
    </p:bg>
    <p:spTree>
      <p:nvGrpSpPr>
        <p:cNvPr id="91" name="Shape 91"/>
        <p:cNvGrpSpPr/>
        <p:nvPr/>
      </p:nvGrpSpPr>
      <p:grpSpPr>
        <a:xfrm>
          <a:off x="0" y="0"/>
          <a:ext cx="0" cy="0"/>
          <a:chOff x="0" y="0"/>
          <a:chExt cx="0" cy="0"/>
        </a:xfrm>
      </p:grpSpPr>
      <p:sp>
        <p:nvSpPr>
          <p:cNvPr id="92" name="Shape 92"/>
          <p:cNvSpPr txBox="1"/>
          <p:nvPr>
            <p:ph type="title"/>
          </p:nvPr>
        </p:nvSpPr>
        <p:spPr>
          <a:xfrm>
            <a:off x="285425" y="274650"/>
            <a:ext cx="8401200" cy="700500"/>
          </a:xfrm>
          <a:prstGeom prst="rect">
            <a:avLst/>
          </a:prstGeom>
        </p:spPr>
        <p:txBody>
          <a:bodyPr anchorCtr="0" anchor="b" bIns="91425" lIns="91425" rIns="91425" tIns="91425">
            <a:noAutofit/>
          </a:bodyPr>
          <a:lstStyle/>
          <a:p>
            <a:pPr lvl="0" rtl="0" algn="ctr">
              <a:spcBef>
                <a:spcPts val="0"/>
              </a:spcBef>
              <a:buNone/>
            </a:pPr>
            <a:r>
              <a:rPr lang="en" sz="3600"/>
              <a:t>Disruptive Innovation</a:t>
            </a:r>
          </a:p>
        </p:txBody>
      </p:sp>
      <p:sp>
        <p:nvSpPr>
          <p:cNvPr id="93" name="Shape 93"/>
          <p:cNvSpPr txBox="1"/>
          <p:nvPr>
            <p:ph idx="1" type="body"/>
          </p:nvPr>
        </p:nvSpPr>
        <p:spPr>
          <a:xfrm>
            <a:off x="737325" y="1339875"/>
            <a:ext cx="7642800" cy="2363400"/>
          </a:xfrm>
          <a:prstGeom prst="rect">
            <a:avLst/>
          </a:prstGeom>
        </p:spPr>
        <p:txBody>
          <a:bodyPr anchorCtr="0" anchor="t" bIns="91425" lIns="91425" rIns="91425" tIns="91425">
            <a:noAutofit/>
          </a:bodyPr>
          <a:lstStyle/>
          <a:p>
            <a:pPr indent="-342900" lvl="0" marL="457200" rtl="0">
              <a:lnSpc>
                <a:spcPct val="138000"/>
              </a:lnSpc>
              <a:spcBef>
                <a:spcPts val="0"/>
              </a:spcBef>
              <a:buClr>
                <a:srgbClr val="000000"/>
              </a:buClr>
              <a:buSzPct val="100000"/>
              <a:buFont typeface="Arial"/>
              <a:buChar char="●"/>
            </a:pPr>
            <a:r>
              <a:rPr lang="en" sz="1800">
                <a:solidFill>
                  <a:srgbClr val="000000"/>
                </a:solidFill>
              </a:rPr>
              <a:t>Repeator would be a low-end disruption in the social network market</a:t>
            </a:r>
          </a:p>
          <a:p>
            <a:pPr indent="-342900" lvl="0" marL="457200" rtl="0">
              <a:lnSpc>
                <a:spcPct val="138000"/>
              </a:lnSpc>
              <a:spcBef>
                <a:spcPts val="0"/>
              </a:spcBef>
              <a:buClr>
                <a:srgbClr val="000000"/>
              </a:buClr>
              <a:buSzPct val="100000"/>
              <a:buFont typeface="Arial"/>
              <a:buChar char="●"/>
            </a:pPr>
            <a:r>
              <a:rPr lang="en" sz="1800">
                <a:solidFill>
                  <a:srgbClr val="000000"/>
                </a:solidFill>
              </a:rPr>
              <a:t>Other networks bloated with features few customers asked for. </a:t>
            </a:r>
          </a:p>
          <a:p>
            <a:pPr indent="-342900" lvl="0" marL="457200" rtl="0">
              <a:lnSpc>
                <a:spcPct val="138000"/>
              </a:lnSpc>
              <a:spcBef>
                <a:spcPts val="0"/>
              </a:spcBef>
              <a:buClr>
                <a:srgbClr val="000000"/>
              </a:buClr>
              <a:buSzPct val="100000"/>
              <a:buFont typeface="Arial"/>
              <a:buChar char="●"/>
            </a:pPr>
            <a:r>
              <a:rPr lang="en" sz="1800">
                <a:solidFill>
                  <a:srgbClr val="000000"/>
                </a:solidFill>
              </a:rPr>
              <a:t>Repeator is by definition a niche site, aiming for select customers with specific need</a:t>
            </a:r>
          </a:p>
          <a:p>
            <a:pPr lvl="0" rtl="0">
              <a:lnSpc>
                <a:spcPct val="138000"/>
              </a:lnSpc>
              <a:spcBef>
                <a:spcPts val="0"/>
              </a:spcBef>
              <a:buNone/>
            </a:pPr>
            <a:r>
              <a:t/>
            </a:r>
            <a:endParaRPr sz="1800" u="sng">
              <a:solidFill>
                <a:srgbClr val="000000"/>
              </a:solidFill>
            </a:endParaRPr>
          </a:p>
          <a:p>
            <a:pPr lvl="0" rtl="0">
              <a:lnSpc>
                <a:spcPct val="100000"/>
              </a:lnSpc>
              <a:spcBef>
                <a:spcPts val="0"/>
              </a:spcBef>
              <a:spcAft>
                <a:spcPts val="1000"/>
              </a:spcAft>
              <a:buNone/>
            </a:pPr>
            <a:r>
              <a:t/>
            </a:r>
            <a:endParaRPr sz="1800">
              <a:solidFill>
                <a:srgbClr val="000000"/>
              </a:solidFill>
            </a:endParaRPr>
          </a:p>
        </p:txBody>
      </p:sp>
      <p:pic>
        <p:nvPicPr>
          <p:cNvPr id="94" name="Shape 94"/>
          <p:cNvPicPr preferRelativeResize="0"/>
          <p:nvPr/>
        </p:nvPicPr>
        <p:blipFill>
          <a:blip r:embed="rId3">
            <a:alphaModFix/>
          </a:blip>
          <a:stretch>
            <a:fillRect/>
          </a:stretch>
        </p:blipFill>
        <p:spPr>
          <a:xfrm>
            <a:off x="737324" y="3398512"/>
            <a:ext cx="4485187" cy="2960224"/>
          </a:xfrm>
          <a:prstGeom prst="rect">
            <a:avLst/>
          </a:prstGeom>
          <a:noFill/>
          <a:ln>
            <a:noFill/>
          </a:ln>
        </p:spPr>
      </p:pic>
      <p:pic>
        <p:nvPicPr>
          <p:cNvPr id="95" name="Shape 95"/>
          <p:cNvPicPr preferRelativeResize="0"/>
          <p:nvPr/>
        </p:nvPicPr>
        <p:blipFill>
          <a:blip r:embed="rId4">
            <a:alphaModFix/>
          </a:blip>
          <a:stretch>
            <a:fillRect/>
          </a:stretch>
        </p:blipFill>
        <p:spPr>
          <a:xfrm>
            <a:off x="5384750" y="3703274"/>
            <a:ext cx="3301874" cy="2476405"/>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4C1130"/>
        </a:solidFill>
      </p:bgPr>
    </p:bg>
    <p:spTree>
      <p:nvGrpSpPr>
        <p:cNvPr id="99" name="Shape 99"/>
        <p:cNvGrpSpPr/>
        <p:nvPr/>
      </p:nvGrpSpPr>
      <p:grpSpPr>
        <a:xfrm>
          <a:off x="0" y="0"/>
          <a:ext cx="0" cy="0"/>
          <a:chOff x="0" y="0"/>
          <a:chExt cx="0" cy="0"/>
        </a:xfrm>
      </p:grpSpPr>
      <p:sp>
        <p:nvSpPr>
          <p:cNvPr id="100" name="Shape 100"/>
          <p:cNvSpPr txBox="1"/>
          <p:nvPr>
            <p:ph idx="1" type="body"/>
          </p:nvPr>
        </p:nvSpPr>
        <p:spPr>
          <a:xfrm>
            <a:off x="3105300" y="2007000"/>
            <a:ext cx="2933400" cy="2545200"/>
          </a:xfrm>
          <a:prstGeom prst="rect">
            <a:avLst/>
          </a:prstGeom>
        </p:spPr>
        <p:txBody>
          <a:bodyPr anchorCtr="0" anchor="ctr" bIns="91425" lIns="91425" rIns="91425" tIns="91425">
            <a:noAutofit/>
          </a:bodyPr>
          <a:lstStyle/>
          <a:p>
            <a:pPr lvl="0" rtl="0" algn="ctr">
              <a:spcBef>
                <a:spcPts val="0"/>
              </a:spcBef>
              <a:buNone/>
            </a:pPr>
            <a:r>
              <a:rPr b="1" lang="en" sz="3600">
                <a:latin typeface="Montserrat"/>
                <a:ea typeface="Montserrat"/>
                <a:cs typeface="Montserrat"/>
                <a:sym typeface="Montserrat"/>
              </a:rPr>
              <a:t>System Structure</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accent6"/>
        </a:solidFill>
      </p:bgPr>
    </p:bg>
    <p:spTree>
      <p:nvGrpSpPr>
        <p:cNvPr id="104" name="Shape 104"/>
        <p:cNvGrpSpPr/>
        <p:nvPr/>
      </p:nvGrpSpPr>
      <p:grpSpPr>
        <a:xfrm>
          <a:off x="0" y="0"/>
          <a:ext cx="0" cy="0"/>
          <a:chOff x="0" y="0"/>
          <a:chExt cx="0" cy="0"/>
        </a:xfrm>
      </p:grpSpPr>
      <p:sp>
        <p:nvSpPr>
          <p:cNvPr id="105" name="Shape 105"/>
          <p:cNvSpPr txBox="1"/>
          <p:nvPr>
            <p:ph type="title"/>
          </p:nvPr>
        </p:nvSpPr>
        <p:spPr>
          <a:xfrm>
            <a:off x="285425" y="274650"/>
            <a:ext cx="8401200" cy="700500"/>
          </a:xfrm>
          <a:prstGeom prst="rect">
            <a:avLst/>
          </a:prstGeom>
        </p:spPr>
        <p:txBody>
          <a:bodyPr anchorCtr="0" anchor="b" bIns="91425" lIns="91425" rIns="91425" tIns="91425">
            <a:noAutofit/>
          </a:bodyPr>
          <a:lstStyle/>
          <a:p>
            <a:pPr lvl="0" rtl="0" algn="ctr">
              <a:spcBef>
                <a:spcPts val="0"/>
              </a:spcBef>
              <a:buNone/>
            </a:pPr>
            <a:r>
              <a:rPr lang="en" sz="3600"/>
              <a:t>Data Model Overview</a:t>
            </a:r>
          </a:p>
        </p:txBody>
      </p:sp>
      <p:sp>
        <p:nvSpPr>
          <p:cNvPr id="106" name="Shape 106"/>
          <p:cNvSpPr txBox="1"/>
          <p:nvPr>
            <p:ph idx="1" type="body"/>
          </p:nvPr>
        </p:nvSpPr>
        <p:spPr>
          <a:xfrm>
            <a:off x="537600" y="1089175"/>
            <a:ext cx="8078400" cy="2001900"/>
          </a:xfrm>
          <a:prstGeom prst="rect">
            <a:avLst/>
          </a:prstGeom>
        </p:spPr>
        <p:txBody>
          <a:bodyPr anchorCtr="0" anchor="t" bIns="91425" lIns="91425" rIns="91425" tIns="91425">
            <a:noAutofit/>
          </a:bodyPr>
          <a:lstStyle/>
          <a:p>
            <a:pPr indent="-342900" lvl="0" marL="457200" rtl="0">
              <a:lnSpc>
                <a:spcPct val="138000"/>
              </a:lnSpc>
              <a:spcBef>
                <a:spcPts val="0"/>
              </a:spcBef>
              <a:buClr>
                <a:srgbClr val="000000"/>
              </a:buClr>
              <a:buSzPct val="100000"/>
              <a:buFont typeface="Arial"/>
              <a:buChar char="●"/>
            </a:pPr>
            <a:r>
              <a:rPr lang="en" sz="1800">
                <a:solidFill>
                  <a:srgbClr val="000000"/>
                </a:solidFill>
              </a:rPr>
              <a:t>How our database would store information about Repeator.co users</a:t>
            </a:r>
          </a:p>
          <a:p>
            <a:pPr indent="-342900" lvl="0" marL="457200" rtl="0">
              <a:lnSpc>
                <a:spcPct val="138000"/>
              </a:lnSpc>
              <a:spcBef>
                <a:spcPts val="0"/>
              </a:spcBef>
              <a:buClr>
                <a:srgbClr val="000000"/>
              </a:buClr>
              <a:buSzPct val="100000"/>
              <a:buFont typeface="Arial"/>
              <a:buChar char="●"/>
            </a:pPr>
            <a:r>
              <a:rPr lang="en" sz="1800">
                <a:solidFill>
                  <a:srgbClr val="000000"/>
                </a:solidFill>
              </a:rPr>
              <a:t>Most data is linked to a user in some way</a:t>
            </a:r>
          </a:p>
          <a:p>
            <a:pPr indent="-342900" lvl="0" marL="457200" rtl="0">
              <a:lnSpc>
                <a:spcPct val="138000"/>
              </a:lnSpc>
              <a:spcBef>
                <a:spcPts val="0"/>
              </a:spcBef>
              <a:buClr>
                <a:srgbClr val="000000"/>
              </a:buClr>
              <a:buSzPct val="100000"/>
              <a:buFont typeface="Arial"/>
              <a:buChar char="●"/>
            </a:pPr>
            <a:r>
              <a:rPr lang="en" sz="1800">
                <a:solidFill>
                  <a:srgbClr val="000000"/>
                </a:solidFill>
              </a:rPr>
              <a:t>Advertisers can target certain users after Repeator.co takes off</a:t>
            </a:r>
          </a:p>
          <a:p>
            <a:pPr lvl="0" rtl="0">
              <a:lnSpc>
                <a:spcPct val="138000"/>
              </a:lnSpc>
              <a:spcBef>
                <a:spcPts val="0"/>
              </a:spcBef>
              <a:buNone/>
            </a:pPr>
            <a:r>
              <a:t/>
            </a:r>
            <a:endParaRPr sz="1800" u="sng">
              <a:solidFill>
                <a:srgbClr val="000000"/>
              </a:solidFill>
            </a:endParaRPr>
          </a:p>
          <a:p>
            <a:pPr lvl="0" rtl="0">
              <a:lnSpc>
                <a:spcPct val="100000"/>
              </a:lnSpc>
              <a:spcBef>
                <a:spcPts val="0"/>
              </a:spcBef>
              <a:spcAft>
                <a:spcPts val="1000"/>
              </a:spcAft>
              <a:buNone/>
            </a:pPr>
            <a:r>
              <a:t/>
            </a:r>
            <a:endParaRPr sz="1800">
              <a:solidFill>
                <a:srgbClr val="000000"/>
              </a:solidFill>
            </a:endParaRPr>
          </a:p>
        </p:txBody>
      </p:sp>
      <p:pic>
        <p:nvPicPr>
          <p:cNvPr id="107" name="Shape 107"/>
          <p:cNvPicPr preferRelativeResize="0"/>
          <p:nvPr/>
        </p:nvPicPr>
        <p:blipFill>
          <a:blip r:embed="rId3">
            <a:alphaModFix/>
          </a:blip>
          <a:stretch>
            <a:fillRect/>
          </a:stretch>
        </p:blipFill>
        <p:spPr>
          <a:xfrm>
            <a:off x="471499" y="2309875"/>
            <a:ext cx="8201024" cy="4049975"/>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as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