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1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mEPH8ehMw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4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91065"/>
          </a:xfrm>
        </p:spPr>
        <p:txBody>
          <a:bodyPr/>
          <a:lstStyle/>
          <a:p>
            <a:r>
              <a:rPr lang="en-US" b="1" dirty="0" smtClean="0"/>
              <a:t>LANCE </a:t>
            </a:r>
            <a:r>
              <a:rPr lang="en-US" b="1" dirty="0" err="1" smtClean="0"/>
              <a:t>armstrong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					the face of </a:t>
            </a:r>
            <a:r>
              <a:rPr lang="en-US" b="1" dirty="0" smtClean="0">
                <a:solidFill>
                  <a:srgbClr val="FFFF00"/>
                </a:solidFill>
              </a:rPr>
              <a:t>“</a:t>
            </a:r>
            <a:r>
              <a:rPr lang="en-US" b="1" dirty="0" err="1" smtClean="0">
                <a:solidFill>
                  <a:srgbClr val="FFFF00"/>
                </a:solidFill>
              </a:rPr>
              <a:t>livestrong</a:t>
            </a:r>
            <a:r>
              <a:rPr lang="en-US" b="1" dirty="0" smtClean="0">
                <a:solidFill>
                  <a:srgbClr val="FFFF00"/>
                </a:solidFill>
              </a:rPr>
              <a:t>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Lance Armstrong Commercial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39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3" y="91440"/>
            <a:ext cx="7687627" cy="1087120"/>
          </a:xfrm>
        </p:spPr>
        <p:txBody>
          <a:bodyPr/>
          <a:lstStyle/>
          <a:p>
            <a:r>
              <a:rPr lang="en-US" b="1" dirty="0" smtClean="0"/>
              <a:t>Biography of </a:t>
            </a:r>
            <a:r>
              <a:rPr lang="en-US" b="1" dirty="0" smtClean="0">
                <a:solidFill>
                  <a:srgbClr val="FFFF00"/>
                </a:solidFill>
              </a:rPr>
              <a:t>Lance </a:t>
            </a:r>
            <a:r>
              <a:rPr lang="en-US" b="1" dirty="0" err="1" smtClean="0">
                <a:solidFill>
                  <a:srgbClr val="FFFF00"/>
                </a:solidFill>
              </a:rPr>
              <a:t>armstrong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73" y="1056640"/>
            <a:ext cx="1791087" cy="25467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60" y="1056640"/>
            <a:ext cx="2103120" cy="2546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73" y="3603342"/>
            <a:ext cx="3894207" cy="2787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385" y="1561514"/>
            <a:ext cx="705885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/>
              <a:t>1992- Begins Career as Professional Cyclist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/>
              <a:t>1996- Diagnosed with Testicular Cancer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/>
              <a:t>1997- Established Lance Armstrong Foundation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b="1" dirty="0"/>
              <a:t>2003- Partners with Nike to Launch “</a:t>
            </a:r>
            <a:r>
              <a:rPr lang="en-US" sz="2000" b="1" dirty="0" err="1" smtClean="0"/>
              <a:t>Livestrong</a:t>
            </a:r>
            <a:r>
              <a:rPr lang="en-US" sz="2000" b="1" dirty="0" smtClean="0"/>
              <a:t>”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/>
              <a:t>2005- Wins Seventh Tour and Retires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b="1" dirty="0" smtClean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b="1" dirty="0" smtClean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47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3" y="91440"/>
            <a:ext cx="7687627" cy="1087120"/>
          </a:xfrm>
        </p:spPr>
        <p:txBody>
          <a:bodyPr/>
          <a:lstStyle/>
          <a:p>
            <a:r>
              <a:rPr lang="en-US" b="1" dirty="0" smtClean="0"/>
              <a:t>Biography of </a:t>
            </a:r>
            <a:r>
              <a:rPr lang="en-US" b="1" dirty="0" smtClean="0">
                <a:solidFill>
                  <a:srgbClr val="FFFF00"/>
                </a:solidFill>
              </a:rPr>
              <a:t>Lance </a:t>
            </a:r>
            <a:r>
              <a:rPr lang="en-US" b="1" dirty="0" err="1" smtClean="0">
                <a:solidFill>
                  <a:srgbClr val="FFFF00"/>
                </a:solidFill>
              </a:rPr>
              <a:t>armstrong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3385" y="1561514"/>
            <a:ext cx="7058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endParaRPr lang="en-US" sz="2000" b="1" dirty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/>
              <a:t> 2009- Returns to Cycling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/>
              <a:t>2012- Stripped of Tour Wins, Charged for Doping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b="1" dirty="0"/>
              <a:t>2013- </a:t>
            </a:r>
            <a:r>
              <a:rPr lang="en-US" sz="2000" b="1" dirty="0" smtClean="0"/>
              <a:t>Negative campaigns </a:t>
            </a:r>
            <a:r>
              <a:rPr lang="en-US" sz="2000" b="1" dirty="0"/>
              <a:t>start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0" y="1338045"/>
            <a:ext cx="4429760" cy="309381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0" y="4431861"/>
            <a:ext cx="442976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435" y="286043"/>
            <a:ext cx="5189049" cy="614289"/>
          </a:xfrm>
        </p:spPr>
        <p:txBody>
          <a:bodyPr/>
          <a:lstStyle/>
          <a:p>
            <a:r>
              <a:rPr lang="en-US" b="1" dirty="0" smtClean="0"/>
              <a:t>Initial </a:t>
            </a:r>
            <a:r>
              <a:rPr lang="en-US" b="1" dirty="0" smtClean="0">
                <a:solidFill>
                  <a:srgbClr val="FFFF00"/>
                </a:solidFill>
              </a:rPr>
              <a:t>crisis</a:t>
            </a:r>
            <a:r>
              <a:rPr lang="en-US" b="1" dirty="0" smtClean="0"/>
              <a:t> response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85" y="724037"/>
            <a:ext cx="3629463" cy="19422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80" y="2805405"/>
            <a:ext cx="1039472" cy="1392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85" y="4337236"/>
            <a:ext cx="3629464" cy="22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17" y="525194"/>
            <a:ext cx="3669737" cy="6424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 </a:t>
            </a:r>
            <a:r>
              <a:rPr lang="en-US" b="1" dirty="0" smtClean="0">
                <a:solidFill>
                  <a:srgbClr val="FFFF00"/>
                </a:solidFill>
              </a:rPr>
              <a:t>conclusion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95" y="1793631"/>
            <a:ext cx="4482905" cy="5064369"/>
          </a:xfrm>
        </p:spPr>
      </p:pic>
      <p:sp>
        <p:nvSpPr>
          <p:cNvPr id="6" name="Rectangle 5"/>
          <p:cNvSpPr/>
          <p:nvPr/>
        </p:nvSpPr>
        <p:spPr>
          <a:xfrm>
            <a:off x="1610371" y="2189257"/>
            <a:ext cx="4368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conclusion </a:t>
            </a:r>
          </a:p>
        </p:txBody>
      </p:sp>
    </p:spTree>
    <p:extLst>
      <p:ext uri="{BB962C8B-B14F-4D97-AF65-F5344CB8AC3E}">
        <p14:creationId xmlns:p14="http://schemas.microsoft.com/office/powerpoint/2010/main" val="16866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70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Mesh</vt:lpstr>
      <vt:lpstr>PowerPoint Presentation</vt:lpstr>
      <vt:lpstr>LANCE armstrong:       the face of “livestrong”</vt:lpstr>
      <vt:lpstr>Biography of Lance armstrong </vt:lpstr>
      <vt:lpstr>Biography of Lance armstrong </vt:lpstr>
      <vt:lpstr>Initial crisis response</vt:lpstr>
      <vt:lpstr>In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 Yousef</dc:creator>
  <cp:lastModifiedBy>test</cp:lastModifiedBy>
  <cp:revision>21</cp:revision>
  <dcterms:created xsi:type="dcterms:W3CDTF">2014-07-27T18:46:54Z</dcterms:created>
  <dcterms:modified xsi:type="dcterms:W3CDTF">2014-11-17T16:15:53Z</dcterms:modified>
</cp:coreProperties>
</file>