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2A39F9-370C-4FCC-B67D-FBD73C62045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A9FED8-EFBC-4FDB-938A-485B212B3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286962"/>
          </a:xfrm>
        </p:spPr>
        <p:txBody>
          <a:bodyPr>
            <a:normAutofit/>
          </a:bodyPr>
          <a:lstStyle/>
          <a:p>
            <a:r>
              <a:rPr lang="en-US" dirty="0" smtClean="0"/>
              <a:t>Overcoming Your Negativity Bias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Ranya</a:t>
            </a:r>
            <a:r>
              <a:rPr lang="en-US" dirty="0" smtClean="0"/>
              <a:t> </a:t>
            </a:r>
            <a:r>
              <a:rPr lang="en-US" dirty="0" err="1" smtClean="0"/>
              <a:t>Hasan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Author: Tom </a:t>
            </a:r>
            <a:r>
              <a:rPr lang="en-US" dirty="0" err="1" smtClean="0"/>
              <a:t>Schwartiz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What is Negativity Bias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the cause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314" y="338328"/>
            <a:ext cx="8229600" cy="1143000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From </a:t>
            </a:r>
            <a:r>
              <a:rPr lang="en-US" i="1" dirty="0" smtClean="0"/>
              <a:t>Psychology Today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“Our Brain’s Negative Bias”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Hara </a:t>
            </a:r>
            <a:r>
              <a:rPr lang="en-US" dirty="0" err="1" smtClean="0"/>
              <a:t>Marano</a:t>
            </a:r>
            <a:r>
              <a:rPr lang="en-US" dirty="0" smtClean="0"/>
              <a:t> 	</a:t>
            </a:r>
          </a:p>
          <a:p>
            <a:pPr marL="393192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Study from Ohio State University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Brain’s electrical activities 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Why this happens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Our Brain is Effected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371600"/>
            <a:ext cx="3853543" cy="44635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857" y="381000"/>
            <a:ext cx="8229600" cy="1143000"/>
          </a:xfrm>
        </p:spPr>
        <p:txBody>
          <a:bodyPr/>
          <a:lstStyle/>
          <a:p>
            <a:r>
              <a:rPr lang="en-US" dirty="0" smtClean="0"/>
              <a:t>Cause of Stress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3622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92D050"/>
                </a:solidFill>
              </a:rPr>
              <a:t>Stress.org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4419600" cy="43860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stress affects you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Work performance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Stopping Negativity Bias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Article </a:t>
            </a:r>
            <a:endParaRPr lang="en-US" dirty="0"/>
          </a:p>
        </p:txBody>
      </p:sp>
      <p:pic>
        <p:nvPicPr>
          <p:cNvPr id="1026" name="Picture 2" descr="http://images.forbes.com/media/2009/11/02/1102_stress-chart_541x4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14400"/>
            <a:ext cx="3457822" cy="28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Work in any environment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Controlling your stress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 agree, but…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53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65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Overcoming Your Negativity Bias</vt:lpstr>
      <vt:lpstr>Overview </vt:lpstr>
      <vt:lpstr>How Our Brain is Effected </vt:lpstr>
      <vt:lpstr>Cause of Stress </vt:lpstr>
      <vt:lpstr>In the Article </vt:lpstr>
      <vt:lpstr>Conclusion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Rasha</dc:creator>
  <cp:lastModifiedBy>Ranya Hasan</cp:lastModifiedBy>
  <cp:revision>16</cp:revision>
  <dcterms:created xsi:type="dcterms:W3CDTF">2014-07-09T03:23:08Z</dcterms:created>
  <dcterms:modified xsi:type="dcterms:W3CDTF">2014-11-18T05:32:01Z</dcterms:modified>
</cp:coreProperties>
</file>