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257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4/23/2018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en-US" smtClean="0"/>
              <a:t>4/23/2018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4/23/2018</a:t>
            </a:fld>
            <a:endParaRPr lang="en-US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BAF629-ECA2-4CF3-B790-9D9BDED98269}" type="datetime1">
              <a:rPr lang="en-US" smtClean="0"/>
              <a:pPr/>
              <a:t>4/23/2018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B51B2453-8663-4C69-AF73-9FD7B1DEC5D0}" type="datetime1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Audit and 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Ryan Boyce + Maria </a:t>
            </a:r>
            <a:r>
              <a:rPr lang="en-US" dirty="0" err="1" smtClean="0"/>
              <a:t>Uniyat</a:t>
            </a:r>
            <a:r>
              <a:rPr lang="en-US" dirty="0" smtClean="0"/>
              <a:t> + Raymond Long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tasploit_-_20180423_175428_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192" y="242565"/>
            <a:ext cx="11359400" cy="63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pic>
        <p:nvPicPr>
          <p:cNvPr id="1026" name="Picture 2" descr="Image result for red hat enterprise linu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4" y="1812174"/>
            <a:ext cx="4783205" cy="26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75" y="1201015"/>
            <a:ext cx="6524625" cy="1352550"/>
          </a:xfrm>
          <a:prstGeom prst="rect">
            <a:avLst/>
          </a:prstGeom>
        </p:spPr>
      </p:pic>
      <p:pic>
        <p:nvPicPr>
          <p:cNvPr id="1028" name="Picture 4" descr="Image result for revenue solutions in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81" y="3157450"/>
            <a:ext cx="2251075" cy="25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ITACS!</a:t>
            </a:r>
            <a:endParaRPr lang="en-US" dirty="0"/>
          </a:p>
        </p:txBody>
      </p:sp>
      <p:pic>
        <p:nvPicPr>
          <p:cNvPr id="2050" name="Picture 2" descr="Image result for computer infra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9" y="2202871"/>
            <a:ext cx="4097268" cy="26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ac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29" y="1535703"/>
            <a:ext cx="6477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ITACS!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 Auditing and Cyber Security</a:t>
            </a:r>
            <a:endParaRPr lang="en-US" dirty="0"/>
          </a:p>
        </p:txBody>
      </p:sp>
      <p:pic>
        <p:nvPicPr>
          <p:cNvPr id="3074" name="Picture 2" descr="Image result for n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6" y="2752695"/>
            <a:ext cx="4093037" cy="20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nist frame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96" y="2568723"/>
            <a:ext cx="3229566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is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70" y="503853"/>
            <a:ext cx="4134986" cy="16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i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81" y="2568723"/>
            <a:ext cx="2414694" cy="24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class/Our Project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554" y="2126913"/>
            <a:ext cx="783473" cy="115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06" y="2126913"/>
            <a:ext cx="783473" cy="1157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256" y="2126913"/>
            <a:ext cx="783473" cy="1157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111" y="3897524"/>
            <a:ext cx="783473" cy="1157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241" y="3897524"/>
            <a:ext cx="783473" cy="1157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812" y="2534237"/>
            <a:ext cx="2394609" cy="1627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92138" y="4679992"/>
            <a:ext cx="297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typical of modern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 Team!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68" y="1862051"/>
            <a:ext cx="5902729" cy="39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88226" y="1828800"/>
            <a:ext cx="3416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Reconn</a:t>
            </a:r>
            <a:r>
              <a:rPr lang="en-US" dirty="0" smtClean="0"/>
              <a:t>!</a:t>
            </a:r>
          </a:p>
          <a:p>
            <a:r>
              <a:rPr lang="en-US" dirty="0" smtClean="0"/>
              <a:t>2. Ping – start small</a:t>
            </a:r>
          </a:p>
          <a:p>
            <a:r>
              <a:rPr lang="en-US" dirty="0" smtClean="0"/>
              <a:t>3. Dig deeper – </a:t>
            </a:r>
            <a:r>
              <a:rPr lang="en-US" dirty="0" err="1" smtClean="0"/>
              <a:t>nmap</a:t>
            </a:r>
            <a:endParaRPr lang="en-US" dirty="0" smtClean="0"/>
          </a:p>
          <a:p>
            <a:r>
              <a:rPr lang="en-US" dirty="0" smtClean="0"/>
              <a:t>4. Scan – auditor’s best friend!</a:t>
            </a:r>
          </a:p>
          <a:p>
            <a:r>
              <a:rPr lang="en-US" dirty="0" smtClean="0"/>
              <a:t>5. Identify vulnerabilities</a:t>
            </a:r>
          </a:p>
          <a:p>
            <a:r>
              <a:rPr lang="en-US" dirty="0" smtClean="0"/>
              <a:t>6. Exploit vulnerabilities</a:t>
            </a:r>
          </a:p>
          <a:p>
            <a:r>
              <a:rPr lang="en-US" dirty="0" smtClean="0"/>
              <a:t>              Iterate!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962" y="608013"/>
            <a:ext cx="1362075" cy="10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862" y="584994"/>
            <a:ext cx="1190625" cy="1152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26" y="1750398"/>
            <a:ext cx="2138906" cy="114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053" y="3297678"/>
            <a:ext cx="2666307" cy="836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88" y="1715441"/>
            <a:ext cx="2859578" cy="42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nes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" y="0"/>
            <a:ext cx="2742910" cy="18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00" y="1546166"/>
            <a:ext cx="3123714" cy="4548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614" y="570415"/>
            <a:ext cx="5692982" cy="4338897"/>
          </a:xfrm>
          <a:prstGeom prst="rect">
            <a:avLst/>
          </a:prstGeom>
        </p:spPr>
      </p:pic>
      <p:pic>
        <p:nvPicPr>
          <p:cNvPr id="5124" name="Picture 4" descr="Image result for ubunt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5068318"/>
            <a:ext cx="5729605" cy="12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55469" y="894551"/>
            <a:ext cx="9601200" cy="1142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juicy stuff!</a:t>
            </a:r>
            <a:endParaRPr lang="en-US" dirty="0"/>
          </a:p>
        </p:txBody>
      </p:sp>
      <p:pic>
        <p:nvPicPr>
          <p:cNvPr id="6146" name="Picture 2" descr="Image result for kali lin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69" y="2304258"/>
            <a:ext cx="4522527" cy="254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etasplo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21" y="1961804"/>
            <a:ext cx="3228831" cy="32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diamond grid presentation (widescreen)</Template>
  <TotalTime>65</TotalTime>
  <Words>78</Words>
  <Application>Microsoft Office PowerPoint</Application>
  <PresentationFormat>Widescreen</PresentationFormat>
  <Paragraphs>19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Diamond Grid 16x9</vt:lpstr>
      <vt:lpstr>Audit and Security</vt:lpstr>
      <vt:lpstr>Who am I?</vt:lpstr>
      <vt:lpstr>ITACS!</vt:lpstr>
      <vt:lpstr>ITACS!</vt:lpstr>
      <vt:lpstr>Your class/Our Project </vt:lpstr>
      <vt:lpstr>The A Team!</vt:lpstr>
      <vt:lpstr>Process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 and Security</dc:title>
  <dc:creator>Ryan P. Boyce</dc:creator>
  <cp:lastModifiedBy>Ryan P. Boyce</cp:lastModifiedBy>
  <cp:revision>9</cp:revision>
  <dcterms:created xsi:type="dcterms:W3CDTF">2018-04-23T21:57:25Z</dcterms:created>
  <dcterms:modified xsi:type="dcterms:W3CDTF">2018-04-23T23:03:03Z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