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1"/>
  </p:sldMasterIdLst>
  <p:notesMasterIdLst>
    <p:notesMasterId r:id="rId7"/>
  </p:notesMasterIdLst>
  <p:sldIdLst>
    <p:sldId id="256" r:id="rId2"/>
    <p:sldId id="285" r:id="rId3"/>
    <p:sldId id="286" r:id="rId4"/>
    <p:sldId id="287" r:id="rId5"/>
    <p:sldId id="288" r:id="rId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ACD8AD5-7343-4A75-93B8-BBD7ED5BE68E}">
  <a:tblStyle styleId="{BACD8AD5-7343-4A75-93B8-BBD7ED5BE68E}"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56"/>
    <p:restoredTop sz="82320"/>
  </p:normalViewPr>
  <p:slideViewPr>
    <p:cSldViewPr snapToGrid="0" snapToObjects="1">
      <p:cViewPr>
        <p:scale>
          <a:sx n="110" d="100"/>
          <a:sy n="110" d="100"/>
        </p:scale>
        <p:origin x="16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C32B05-62EA-407A-B21C-2310C7945705}" type="doc">
      <dgm:prSet loTypeId="urn:microsoft.com/office/officeart/2009/layout/CircleArrowProcess" loCatId="process" qsTypeId="urn:microsoft.com/office/officeart/2005/8/quickstyle/simple2" qsCatId="simple" csTypeId="urn:microsoft.com/office/officeart/2005/8/colors/accent0_1" csCatId="mainScheme" phldr="1"/>
      <dgm:spPr/>
      <dgm:t>
        <a:bodyPr/>
        <a:lstStyle/>
        <a:p>
          <a:endParaRPr lang="en-US"/>
        </a:p>
      </dgm:t>
    </dgm:pt>
    <dgm:pt modelId="{42D71409-67F9-455C-8C6D-716D284AAA6B}">
      <dgm:prSet phldrT="[Text]" custT="1"/>
      <dgm:spPr/>
      <dgm:t>
        <a:bodyPr/>
        <a:lstStyle/>
        <a:p>
          <a:r>
            <a:rPr lang="en-US" sz="1000" b="1" dirty="0" smtClean="0">
              <a:effectLst/>
              <a:highlight>
                <a:srgbClr val="FFFF00"/>
              </a:highlight>
              <a:latin typeface="PT Serif" charset="0"/>
              <a:ea typeface="Calibri" charset="0"/>
              <a:cs typeface="Times New Roman" charset="0"/>
            </a:rPr>
            <a:t>Tech</a:t>
          </a:r>
          <a:r>
            <a:rPr lang="en-US" sz="1000" dirty="0" smtClean="0">
              <a:effectLst/>
              <a:highlight>
                <a:srgbClr val="FFFF00"/>
              </a:highlight>
              <a:latin typeface="PT Serif" charset="0"/>
              <a:ea typeface="Calibri" charset="0"/>
              <a:cs typeface="Times New Roman" charset="0"/>
            </a:rPr>
            <a:t> </a:t>
          </a:r>
          <a:r>
            <a:rPr lang="en-US" sz="1000" b="1" dirty="0" smtClean="0">
              <a:effectLst/>
              <a:highlight>
                <a:srgbClr val="FFFF00"/>
              </a:highlight>
              <a:latin typeface="PT Serif" charset="0"/>
              <a:ea typeface="Calibri" charset="0"/>
              <a:cs typeface="Times New Roman" charset="0"/>
            </a:rPr>
            <a:t>Specification</a:t>
          </a:r>
          <a:endParaRPr lang="en-US" sz="1050" b="1" dirty="0">
            <a:latin typeface="PT Serif" charset="0"/>
            <a:ea typeface="PT Serif" charset="0"/>
            <a:cs typeface="PT Serif" charset="0"/>
          </a:endParaRPr>
        </a:p>
      </dgm:t>
    </dgm:pt>
    <dgm:pt modelId="{51680ED1-AF6E-4B28-AE94-92B0EFB0DF7D}" type="parTrans" cxnId="{2AA9C11F-1F1D-428E-801A-47EAA766C99D}">
      <dgm:prSet/>
      <dgm:spPr/>
      <dgm:t>
        <a:bodyPr/>
        <a:lstStyle/>
        <a:p>
          <a:endParaRPr lang="en-US">
            <a:latin typeface="PT Serif" charset="0"/>
            <a:ea typeface="PT Serif" charset="0"/>
            <a:cs typeface="PT Serif" charset="0"/>
          </a:endParaRPr>
        </a:p>
      </dgm:t>
    </dgm:pt>
    <dgm:pt modelId="{478B7D3C-9FB4-4BC6-90AC-49960560DECD}" type="sibTrans" cxnId="{2AA9C11F-1F1D-428E-801A-47EAA766C99D}">
      <dgm:prSet/>
      <dgm:spPr/>
      <dgm:t>
        <a:bodyPr/>
        <a:lstStyle/>
        <a:p>
          <a:endParaRPr lang="en-US">
            <a:latin typeface="PT Serif" charset="0"/>
            <a:ea typeface="PT Serif" charset="0"/>
            <a:cs typeface="PT Serif" charset="0"/>
          </a:endParaRPr>
        </a:p>
      </dgm:t>
    </dgm:pt>
    <dgm:pt modelId="{F66099B6-DBBD-4AB0-82D2-877B80F846F7}">
      <dgm:prSet phldrT="[Text]" custT="1"/>
      <dgm:spPr/>
      <dgm:t>
        <a:bodyPr/>
        <a:lstStyle/>
        <a:p>
          <a:r>
            <a:rPr lang="en-US" sz="1050" b="1" dirty="0" smtClean="0">
              <a:effectLst/>
              <a:highlight>
                <a:srgbClr val="FFFF00"/>
              </a:highlight>
              <a:latin typeface="PT Serif" charset="0"/>
              <a:ea typeface="Calibri" charset="0"/>
              <a:cs typeface="Times New Roman" charset="0"/>
            </a:rPr>
            <a:t>Material Resource Planning</a:t>
          </a:r>
          <a:endParaRPr lang="en-US" sz="1050" b="1" dirty="0">
            <a:latin typeface="PT Serif" charset="0"/>
            <a:ea typeface="PT Serif" charset="0"/>
            <a:cs typeface="PT Serif" charset="0"/>
          </a:endParaRPr>
        </a:p>
      </dgm:t>
    </dgm:pt>
    <dgm:pt modelId="{B09C8BFB-F41C-4AC4-AB94-F216E3081C2D}" type="parTrans" cxnId="{B4F3EA32-CE64-4A92-9BAE-BC57E5392B05}">
      <dgm:prSet/>
      <dgm:spPr/>
      <dgm:t>
        <a:bodyPr/>
        <a:lstStyle/>
        <a:p>
          <a:endParaRPr lang="en-US">
            <a:latin typeface="PT Serif" charset="0"/>
            <a:ea typeface="PT Serif" charset="0"/>
            <a:cs typeface="PT Serif" charset="0"/>
          </a:endParaRPr>
        </a:p>
      </dgm:t>
    </dgm:pt>
    <dgm:pt modelId="{BC531B32-9B0E-482E-BF91-65C61F17168D}" type="sibTrans" cxnId="{B4F3EA32-CE64-4A92-9BAE-BC57E5392B05}">
      <dgm:prSet/>
      <dgm:spPr/>
      <dgm:t>
        <a:bodyPr/>
        <a:lstStyle/>
        <a:p>
          <a:endParaRPr lang="en-US">
            <a:latin typeface="PT Serif" charset="0"/>
            <a:ea typeface="PT Serif" charset="0"/>
            <a:cs typeface="PT Serif" charset="0"/>
          </a:endParaRPr>
        </a:p>
      </dgm:t>
    </dgm:pt>
    <dgm:pt modelId="{EE62A4F6-4AC4-435B-990E-81A71CE8CAC7}">
      <dgm:prSet phldrT="[Text]"/>
      <dgm:spPr/>
      <dgm:t>
        <a:bodyPr/>
        <a:lstStyle/>
        <a:p>
          <a:r>
            <a:rPr lang="en-US" b="1" dirty="0" smtClean="0">
              <a:effectLst/>
              <a:highlight>
                <a:srgbClr val="FFFF00"/>
              </a:highlight>
              <a:latin typeface="PT Serif" charset="0"/>
              <a:ea typeface="Calibri" charset="0"/>
              <a:cs typeface="Times New Roman" charset="0"/>
            </a:rPr>
            <a:t>Quality Assurance</a:t>
          </a:r>
          <a:endParaRPr lang="en-US" b="1" dirty="0">
            <a:latin typeface="PT Serif" charset="0"/>
            <a:ea typeface="PT Serif" charset="0"/>
            <a:cs typeface="PT Serif" charset="0"/>
          </a:endParaRPr>
        </a:p>
      </dgm:t>
    </dgm:pt>
    <dgm:pt modelId="{F287B947-7343-4FA2-B288-B23A59FFAE31}" type="parTrans" cxnId="{3A2CECA6-0C5B-46BB-B7C6-7D37E9D210BD}">
      <dgm:prSet/>
      <dgm:spPr/>
      <dgm:t>
        <a:bodyPr/>
        <a:lstStyle/>
        <a:p>
          <a:endParaRPr lang="en-US">
            <a:latin typeface="PT Serif" charset="0"/>
            <a:ea typeface="PT Serif" charset="0"/>
            <a:cs typeface="PT Serif" charset="0"/>
          </a:endParaRPr>
        </a:p>
      </dgm:t>
    </dgm:pt>
    <dgm:pt modelId="{389F9A93-0231-4877-8C41-5D5B8DD7AAC0}" type="sibTrans" cxnId="{3A2CECA6-0C5B-46BB-B7C6-7D37E9D210BD}">
      <dgm:prSet/>
      <dgm:spPr/>
      <dgm:t>
        <a:bodyPr/>
        <a:lstStyle/>
        <a:p>
          <a:endParaRPr lang="en-US">
            <a:latin typeface="PT Serif" charset="0"/>
            <a:ea typeface="PT Serif" charset="0"/>
            <a:cs typeface="PT Serif" charset="0"/>
          </a:endParaRPr>
        </a:p>
      </dgm:t>
    </dgm:pt>
    <dgm:pt modelId="{6CF284C3-4A70-4432-8F33-E75A802B3330}">
      <dgm:prSet custT="1"/>
      <dgm:spPr/>
      <dgm:t>
        <a:bodyPr/>
        <a:lstStyle/>
        <a:p>
          <a:r>
            <a:rPr lang="en-US" sz="1000" dirty="0" smtClean="0">
              <a:latin typeface="PT Serif" charset="0"/>
              <a:ea typeface="PT Serif" charset="0"/>
              <a:cs typeface="PT Serif" charset="0"/>
            </a:rPr>
            <a:t> Local product sourcing </a:t>
          </a:r>
          <a:endParaRPr lang="en-US" sz="1000" dirty="0">
            <a:latin typeface="PT Serif" charset="0"/>
            <a:ea typeface="PT Serif" charset="0"/>
            <a:cs typeface="PT Serif" charset="0"/>
          </a:endParaRPr>
        </a:p>
      </dgm:t>
    </dgm:pt>
    <dgm:pt modelId="{044831E6-2FC9-4DDA-81FB-5FA418568D07}" type="parTrans" cxnId="{2DC24386-BC50-4BAB-8571-16CB10C2603C}">
      <dgm:prSet/>
      <dgm:spPr/>
      <dgm:t>
        <a:bodyPr/>
        <a:lstStyle/>
        <a:p>
          <a:endParaRPr lang="en-US">
            <a:latin typeface="PT Serif" charset="0"/>
            <a:ea typeface="PT Serif" charset="0"/>
            <a:cs typeface="PT Serif" charset="0"/>
          </a:endParaRPr>
        </a:p>
      </dgm:t>
    </dgm:pt>
    <dgm:pt modelId="{CD50B82D-84BB-4747-B282-ABB339EBA294}" type="sibTrans" cxnId="{2DC24386-BC50-4BAB-8571-16CB10C2603C}">
      <dgm:prSet/>
      <dgm:spPr/>
      <dgm:t>
        <a:bodyPr/>
        <a:lstStyle/>
        <a:p>
          <a:endParaRPr lang="en-US">
            <a:latin typeface="PT Serif" charset="0"/>
            <a:ea typeface="PT Serif" charset="0"/>
            <a:cs typeface="PT Serif" charset="0"/>
          </a:endParaRPr>
        </a:p>
      </dgm:t>
    </dgm:pt>
    <dgm:pt modelId="{8EA7219F-BDB2-48EB-9EEB-3133522D132E}">
      <dgm:prSet phldrT="[Text]" custT="1"/>
      <dgm:spPr/>
      <dgm:t>
        <a:bodyPr/>
        <a:lstStyle/>
        <a:p>
          <a:r>
            <a:rPr lang="en-US" sz="1000" dirty="0" smtClean="0">
              <a:latin typeface="PT Serif" charset="0"/>
              <a:ea typeface="PT Serif" charset="0"/>
              <a:cs typeface="PT Serif" charset="0"/>
            </a:rPr>
            <a:t> Translating global business needs into technical requirements</a:t>
          </a:r>
          <a:endParaRPr lang="en-US" sz="1000" dirty="0">
            <a:latin typeface="PT Serif" charset="0"/>
            <a:ea typeface="PT Serif" charset="0"/>
            <a:cs typeface="PT Serif" charset="0"/>
          </a:endParaRPr>
        </a:p>
      </dgm:t>
    </dgm:pt>
    <dgm:pt modelId="{3EE8403A-CB7C-4815-85BD-AEBCAEB71B37}" type="parTrans" cxnId="{58AD7EEF-D408-406B-87EE-4691D4C30668}">
      <dgm:prSet/>
      <dgm:spPr/>
      <dgm:t>
        <a:bodyPr/>
        <a:lstStyle/>
        <a:p>
          <a:endParaRPr lang="en-US">
            <a:latin typeface="PT Serif" charset="0"/>
            <a:ea typeface="PT Serif" charset="0"/>
            <a:cs typeface="PT Serif" charset="0"/>
          </a:endParaRPr>
        </a:p>
      </dgm:t>
    </dgm:pt>
    <dgm:pt modelId="{C94B7947-85DC-4B21-BB99-DF8438356F98}" type="sibTrans" cxnId="{58AD7EEF-D408-406B-87EE-4691D4C30668}">
      <dgm:prSet/>
      <dgm:spPr/>
      <dgm:t>
        <a:bodyPr/>
        <a:lstStyle/>
        <a:p>
          <a:endParaRPr lang="en-US">
            <a:latin typeface="PT Serif" charset="0"/>
            <a:ea typeface="PT Serif" charset="0"/>
            <a:cs typeface="PT Serif" charset="0"/>
          </a:endParaRPr>
        </a:p>
      </dgm:t>
    </dgm:pt>
    <dgm:pt modelId="{BE788BF5-FE9F-4C7D-A1CD-9232D7860179}">
      <dgm:prSet phldrT="[Text]" custT="1"/>
      <dgm:spPr/>
      <dgm:t>
        <a:bodyPr/>
        <a:lstStyle/>
        <a:p>
          <a:r>
            <a:rPr lang="en-US" sz="1000" dirty="0" smtClean="0">
              <a:latin typeface="PT Serif" charset="0"/>
              <a:ea typeface="PT Serif" charset="0"/>
              <a:cs typeface="PT Serif" charset="0"/>
            </a:rPr>
            <a:t> Operational challenges</a:t>
          </a:r>
          <a:endParaRPr lang="en-US" sz="1000" dirty="0">
            <a:latin typeface="PT Serif" charset="0"/>
            <a:ea typeface="PT Serif" charset="0"/>
            <a:cs typeface="PT Serif" charset="0"/>
          </a:endParaRPr>
        </a:p>
      </dgm:t>
    </dgm:pt>
    <dgm:pt modelId="{963A52CB-C772-45F2-8A30-8ABA6B14D3CE}" type="parTrans" cxnId="{35013F34-57BC-4E3C-A003-07C0E49926DB}">
      <dgm:prSet/>
      <dgm:spPr/>
      <dgm:t>
        <a:bodyPr/>
        <a:lstStyle/>
        <a:p>
          <a:endParaRPr lang="en-US">
            <a:latin typeface="PT Serif" charset="0"/>
            <a:ea typeface="PT Serif" charset="0"/>
            <a:cs typeface="PT Serif" charset="0"/>
          </a:endParaRPr>
        </a:p>
      </dgm:t>
    </dgm:pt>
    <dgm:pt modelId="{88191C5E-55BA-42F2-B842-FC86CBBADC0F}" type="sibTrans" cxnId="{35013F34-57BC-4E3C-A003-07C0E49926DB}">
      <dgm:prSet/>
      <dgm:spPr/>
      <dgm:t>
        <a:bodyPr/>
        <a:lstStyle/>
        <a:p>
          <a:endParaRPr lang="en-US">
            <a:latin typeface="PT Serif" charset="0"/>
            <a:ea typeface="PT Serif" charset="0"/>
            <a:cs typeface="PT Serif" charset="0"/>
          </a:endParaRPr>
        </a:p>
      </dgm:t>
    </dgm:pt>
    <dgm:pt modelId="{3CE06941-9820-4827-8B16-CD80CC49F780}">
      <dgm:prSet phldrT="[Text]" custT="1"/>
      <dgm:spPr/>
      <dgm:t>
        <a:bodyPr/>
        <a:lstStyle/>
        <a:p>
          <a:r>
            <a:rPr lang="en-US" sz="1000" dirty="0" smtClean="0">
              <a:latin typeface="PT Serif" charset="0"/>
              <a:ea typeface="PT Serif" charset="0"/>
              <a:cs typeface="PT Serif" charset="0"/>
            </a:rPr>
            <a:t> Local thinking</a:t>
          </a:r>
          <a:endParaRPr lang="en-US" sz="1000" dirty="0">
            <a:latin typeface="PT Serif" charset="0"/>
            <a:ea typeface="PT Serif" charset="0"/>
            <a:cs typeface="PT Serif" charset="0"/>
          </a:endParaRPr>
        </a:p>
      </dgm:t>
    </dgm:pt>
    <dgm:pt modelId="{141A3C92-8966-4E2F-82E4-2E09E22674B2}" type="parTrans" cxnId="{C99CE395-39F6-46B4-938C-9BF085685D1A}">
      <dgm:prSet/>
      <dgm:spPr/>
      <dgm:t>
        <a:bodyPr/>
        <a:lstStyle/>
        <a:p>
          <a:endParaRPr lang="en-US">
            <a:latin typeface="PT Serif" charset="0"/>
            <a:ea typeface="PT Serif" charset="0"/>
            <a:cs typeface="PT Serif" charset="0"/>
          </a:endParaRPr>
        </a:p>
      </dgm:t>
    </dgm:pt>
    <dgm:pt modelId="{F58FC55B-E61F-445C-956E-0BB2202254CA}" type="sibTrans" cxnId="{C99CE395-39F6-46B4-938C-9BF085685D1A}">
      <dgm:prSet/>
      <dgm:spPr/>
      <dgm:t>
        <a:bodyPr/>
        <a:lstStyle/>
        <a:p>
          <a:endParaRPr lang="en-US">
            <a:latin typeface="PT Serif" charset="0"/>
            <a:ea typeface="PT Serif" charset="0"/>
            <a:cs typeface="PT Serif" charset="0"/>
          </a:endParaRPr>
        </a:p>
      </dgm:t>
    </dgm:pt>
    <dgm:pt modelId="{2A22E84C-3AA3-4E9C-AE5F-9C2FB0D7FB11}">
      <dgm:prSet phldrT="[Text]"/>
      <dgm:spPr/>
      <dgm:t>
        <a:bodyPr/>
        <a:lstStyle/>
        <a:p>
          <a:r>
            <a:rPr lang="en-US" b="1" dirty="0" smtClean="0">
              <a:effectLst/>
              <a:highlight>
                <a:srgbClr val="FFFF00"/>
              </a:highlight>
              <a:latin typeface="PT Serif" charset="0"/>
              <a:ea typeface="Calibri" charset="0"/>
              <a:cs typeface="Times New Roman" charset="0"/>
            </a:rPr>
            <a:t>Order Management</a:t>
          </a:r>
          <a:endParaRPr lang="en-US" b="1" dirty="0">
            <a:latin typeface="PT Serif" charset="0"/>
            <a:ea typeface="PT Serif" charset="0"/>
            <a:cs typeface="PT Serif" charset="0"/>
          </a:endParaRPr>
        </a:p>
      </dgm:t>
    </dgm:pt>
    <dgm:pt modelId="{6C025E55-DF42-4C5D-AFD5-6015FA053D46}" type="parTrans" cxnId="{BEB859E7-C343-408E-86A1-667C27EE5761}">
      <dgm:prSet/>
      <dgm:spPr/>
      <dgm:t>
        <a:bodyPr/>
        <a:lstStyle/>
        <a:p>
          <a:endParaRPr lang="en-US">
            <a:latin typeface="PT Serif" charset="0"/>
            <a:ea typeface="PT Serif" charset="0"/>
            <a:cs typeface="PT Serif" charset="0"/>
          </a:endParaRPr>
        </a:p>
      </dgm:t>
    </dgm:pt>
    <dgm:pt modelId="{744EA591-F199-49C2-B63A-82709D96C729}" type="sibTrans" cxnId="{BEB859E7-C343-408E-86A1-667C27EE5761}">
      <dgm:prSet/>
      <dgm:spPr/>
      <dgm:t>
        <a:bodyPr/>
        <a:lstStyle/>
        <a:p>
          <a:endParaRPr lang="en-US">
            <a:latin typeface="PT Serif" charset="0"/>
            <a:ea typeface="PT Serif" charset="0"/>
            <a:cs typeface="PT Serif" charset="0"/>
          </a:endParaRPr>
        </a:p>
      </dgm:t>
    </dgm:pt>
    <dgm:pt modelId="{9ADACFBF-2A78-45C9-A7C4-5E5DBC674760}">
      <dgm:prSet phldrT="[Text]" custT="1"/>
      <dgm:spPr/>
      <dgm:t>
        <a:bodyPr/>
        <a:lstStyle/>
        <a:p>
          <a:r>
            <a:rPr lang="en-US" sz="1000" dirty="0" smtClean="0">
              <a:latin typeface="PT Serif" charset="0"/>
              <a:ea typeface="PT Serif" charset="0"/>
              <a:cs typeface="PT Serif" charset="0"/>
            </a:rPr>
            <a:t> Independent applications</a:t>
          </a:r>
          <a:endParaRPr lang="en-US" sz="1000" dirty="0">
            <a:latin typeface="PT Serif" charset="0"/>
            <a:ea typeface="PT Serif" charset="0"/>
            <a:cs typeface="PT Serif" charset="0"/>
          </a:endParaRPr>
        </a:p>
      </dgm:t>
    </dgm:pt>
    <dgm:pt modelId="{E121796C-71AB-4354-A1D4-3BF0025298A5}" type="parTrans" cxnId="{2B98897D-9937-49AC-9FE9-6629E912033A}">
      <dgm:prSet/>
      <dgm:spPr/>
      <dgm:t>
        <a:bodyPr/>
        <a:lstStyle/>
        <a:p>
          <a:endParaRPr lang="en-US">
            <a:latin typeface="PT Serif" charset="0"/>
            <a:ea typeface="PT Serif" charset="0"/>
            <a:cs typeface="PT Serif" charset="0"/>
          </a:endParaRPr>
        </a:p>
      </dgm:t>
    </dgm:pt>
    <dgm:pt modelId="{F3FE7E5A-DC73-423B-998C-02943CF263BF}" type="sibTrans" cxnId="{2B98897D-9937-49AC-9FE9-6629E912033A}">
      <dgm:prSet/>
      <dgm:spPr/>
      <dgm:t>
        <a:bodyPr/>
        <a:lstStyle/>
        <a:p>
          <a:endParaRPr lang="en-US">
            <a:latin typeface="PT Serif" charset="0"/>
            <a:ea typeface="PT Serif" charset="0"/>
            <a:cs typeface="PT Serif" charset="0"/>
          </a:endParaRPr>
        </a:p>
      </dgm:t>
    </dgm:pt>
    <dgm:pt modelId="{36045517-CEA4-4BE3-B836-C2B6BFE5649B}">
      <dgm:prSet phldrT="[Text]"/>
      <dgm:spPr/>
      <dgm:t>
        <a:bodyPr/>
        <a:lstStyle/>
        <a:p>
          <a:r>
            <a:rPr lang="en-US" b="1" dirty="0" smtClean="0">
              <a:effectLst/>
              <a:highlight>
                <a:srgbClr val="FFFF00"/>
              </a:highlight>
              <a:latin typeface="PT Serif" charset="0"/>
              <a:ea typeface="Calibri" charset="0"/>
              <a:cs typeface="Times New Roman" charset="0"/>
            </a:rPr>
            <a:t>Financials</a:t>
          </a:r>
          <a:endParaRPr lang="en-US" b="1" dirty="0">
            <a:latin typeface="PT Serif" charset="0"/>
            <a:ea typeface="PT Serif" charset="0"/>
            <a:cs typeface="PT Serif" charset="0"/>
          </a:endParaRPr>
        </a:p>
      </dgm:t>
    </dgm:pt>
    <dgm:pt modelId="{6231A36F-9B04-4B4A-917A-7E163AFFC956}" type="parTrans" cxnId="{4019353B-443B-4DED-AA6C-3C60E18414C7}">
      <dgm:prSet/>
      <dgm:spPr/>
      <dgm:t>
        <a:bodyPr/>
        <a:lstStyle/>
        <a:p>
          <a:endParaRPr lang="en-US">
            <a:latin typeface="PT Serif" charset="0"/>
            <a:ea typeface="PT Serif" charset="0"/>
            <a:cs typeface="PT Serif" charset="0"/>
          </a:endParaRPr>
        </a:p>
      </dgm:t>
    </dgm:pt>
    <dgm:pt modelId="{BFF3C5ED-87D0-4709-A3B8-A7BF0668006A}" type="sibTrans" cxnId="{4019353B-443B-4DED-AA6C-3C60E18414C7}">
      <dgm:prSet/>
      <dgm:spPr/>
      <dgm:t>
        <a:bodyPr/>
        <a:lstStyle/>
        <a:p>
          <a:endParaRPr lang="en-US">
            <a:latin typeface="PT Serif" charset="0"/>
            <a:ea typeface="PT Serif" charset="0"/>
            <a:cs typeface="PT Serif" charset="0"/>
          </a:endParaRPr>
        </a:p>
      </dgm:t>
    </dgm:pt>
    <dgm:pt modelId="{110CC072-E78D-486A-BD24-8CD6CE5683E0}">
      <dgm:prSet phldrT="[Text]" custT="1"/>
      <dgm:spPr/>
      <dgm:t>
        <a:bodyPr/>
        <a:lstStyle/>
        <a:p>
          <a:r>
            <a:rPr lang="en-US" sz="1000" dirty="0" smtClean="0">
              <a:latin typeface="PT Serif" charset="0"/>
              <a:ea typeface="PT Serif" charset="0"/>
              <a:cs typeface="PT Serif" charset="0"/>
            </a:rPr>
            <a:t> Lack of information (metrics) availability</a:t>
          </a:r>
          <a:endParaRPr lang="en-US" sz="1000" dirty="0">
            <a:latin typeface="PT Serif" charset="0"/>
            <a:ea typeface="PT Serif" charset="0"/>
            <a:cs typeface="PT Serif" charset="0"/>
          </a:endParaRPr>
        </a:p>
      </dgm:t>
    </dgm:pt>
    <dgm:pt modelId="{EFE20FCA-41FE-42D4-8C71-85751017ADFF}" type="parTrans" cxnId="{5670A7D8-BA42-4857-8679-D269077AD7D7}">
      <dgm:prSet/>
      <dgm:spPr/>
      <dgm:t>
        <a:bodyPr/>
        <a:lstStyle/>
        <a:p>
          <a:endParaRPr lang="en-US">
            <a:latin typeface="PT Serif" charset="0"/>
            <a:ea typeface="PT Serif" charset="0"/>
            <a:cs typeface="PT Serif" charset="0"/>
          </a:endParaRPr>
        </a:p>
      </dgm:t>
    </dgm:pt>
    <dgm:pt modelId="{C901204A-BC8E-4B62-854A-DFB2104323F5}" type="sibTrans" cxnId="{5670A7D8-BA42-4857-8679-D269077AD7D7}">
      <dgm:prSet/>
      <dgm:spPr/>
      <dgm:t>
        <a:bodyPr/>
        <a:lstStyle/>
        <a:p>
          <a:endParaRPr lang="en-US">
            <a:latin typeface="PT Serif" charset="0"/>
            <a:ea typeface="PT Serif" charset="0"/>
            <a:cs typeface="PT Serif" charset="0"/>
          </a:endParaRPr>
        </a:p>
      </dgm:t>
    </dgm:pt>
    <dgm:pt modelId="{A9F0DEFA-889E-924C-BD9B-BEBFF4C6898C}">
      <dgm:prSet phldrT="[Text]" custT="1"/>
      <dgm:spPr/>
      <dgm:t>
        <a:bodyPr/>
        <a:lstStyle/>
        <a:p>
          <a:r>
            <a:rPr lang="en-US" sz="1000" dirty="0" smtClean="0">
              <a:latin typeface="PT Serif" charset="0"/>
              <a:ea typeface="PT Serif" charset="0"/>
              <a:cs typeface="PT Serif" charset="0"/>
            </a:rPr>
            <a:t>Integration challenges</a:t>
          </a:r>
          <a:endParaRPr lang="en-US" sz="1000" dirty="0">
            <a:latin typeface="PT Serif" charset="0"/>
            <a:ea typeface="PT Serif" charset="0"/>
            <a:cs typeface="PT Serif" charset="0"/>
          </a:endParaRPr>
        </a:p>
      </dgm:t>
    </dgm:pt>
    <dgm:pt modelId="{DE193423-8E11-414F-86AD-7A89FD34B554}" type="parTrans" cxnId="{976D3F73-FA0B-9544-9901-DA3254F6DA51}">
      <dgm:prSet/>
      <dgm:spPr/>
      <dgm:t>
        <a:bodyPr/>
        <a:lstStyle/>
        <a:p>
          <a:endParaRPr lang="en-US"/>
        </a:p>
      </dgm:t>
    </dgm:pt>
    <dgm:pt modelId="{4BC3DE3A-D1CA-5140-8EC3-7EA5FFFABD6E}" type="sibTrans" cxnId="{976D3F73-FA0B-9544-9901-DA3254F6DA51}">
      <dgm:prSet/>
      <dgm:spPr/>
      <dgm:t>
        <a:bodyPr/>
        <a:lstStyle/>
        <a:p>
          <a:endParaRPr lang="en-US"/>
        </a:p>
      </dgm:t>
    </dgm:pt>
    <dgm:pt modelId="{3842D37C-BD0A-41A5-BC87-3C001453BF58}" type="pres">
      <dgm:prSet presAssocID="{B9C32B05-62EA-407A-B21C-2310C7945705}" presName="Name0" presStyleCnt="0">
        <dgm:presLayoutVars>
          <dgm:chMax val="7"/>
          <dgm:chPref val="7"/>
          <dgm:dir/>
          <dgm:animLvl val="lvl"/>
        </dgm:presLayoutVars>
      </dgm:prSet>
      <dgm:spPr/>
      <dgm:t>
        <a:bodyPr/>
        <a:lstStyle/>
        <a:p>
          <a:endParaRPr lang="en-US"/>
        </a:p>
      </dgm:t>
    </dgm:pt>
    <dgm:pt modelId="{09CA0C2C-4D63-48B6-9708-B2D734575466}" type="pres">
      <dgm:prSet presAssocID="{42D71409-67F9-455C-8C6D-716D284AAA6B}" presName="Accent1" presStyleCnt="0"/>
      <dgm:spPr/>
      <dgm:t>
        <a:bodyPr/>
        <a:lstStyle/>
        <a:p>
          <a:endParaRPr lang="en-US"/>
        </a:p>
      </dgm:t>
    </dgm:pt>
    <dgm:pt modelId="{C0927E9C-6BF5-424D-B24B-B93DF292B7EC}" type="pres">
      <dgm:prSet presAssocID="{42D71409-67F9-455C-8C6D-716D284AAA6B}" presName="Accent" presStyleLbl="node1" presStyleIdx="0" presStyleCnt="5"/>
      <dgm:spPr/>
      <dgm:t>
        <a:bodyPr/>
        <a:lstStyle/>
        <a:p>
          <a:endParaRPr lang="en-US"/>
        </a:p>
      </dgm:t>
    </dgm:pt>
    <dgm:pt modelId="{4965DA0E-EB56-44E1-BA56-A276DE00EA8D}" type="pres">
      <dgm:prSet presAssocID="{42D71409-67F9-455C-8C6D-716D284AAA6B}" presName="Child1" presStyleLbl="revTx" presStyleIdx="0" presStyleCnt="10" custScaleX="152602" custScaleY="121357" custLinFactNeighborX="29412" custLinFactNeighborY="-13493">
        <dgm:presLayoutVars>
          <dgm:chMax val="0"/>
          <dgm:chPref val="0"/>
          <dgm:bulletEnabled val="1"/>
        </dgm:presLayoutVars>
      </dgm:prSet>
      <dgm:spPr/>
      <dgm:t>
        <a:bodyPr/>
        <a:lstStyle/>
        <a:p>
          <a:endParaRPr lang="en-US"/>
        </a:p>
      </dgm:t>
    </dgm:pt>
    <dgm:pt modelId="{7EFABF08-E7D4-4707-ACDD-77BC03A1FFB5}" type="pres">
      <dgm:prSet presAssocID="{42D71409-67F9-455C-8C6D-716D284AAA6B}" presName="Parent1" presStyleLbl="revTx" presStyleIdx="1" presStyleCnt="10" custScaleX="121629" custScaleY="152491" custLinFactNeighborX="-3501" custLinFactNeighborY="2335">
        <dgm:presLayoutVars>
          <dgm:chMax val="1"/>
          <dgm:chPref val="1"/>
          <dgm:bulletEnabled val="1"/>
        </dgm:presLayoutVars>
      </dgm:prSet>
      <dgm:spPr/>
      <dgm:t>
        <a:bodyPr/>
        <a:lstStyle/>
        <a:p>
          <a:endParaRPr lang="en-US"/>
        </a:p>
      </dgm:t>
    </dgm:pt>
    <dgm:pt modelId="{21A0052D-3B66-46CC-A84D-6CD3DF5F4C11}" type="pres">
      <dgm:prSet presAssocID="{F66099B6-DBBD-4AB0-82D2-877B80F846F7}" presName="Accent2" presStyleCnt="0"/>
      <dgm:spPr/>
      <dgm:t>
        <a:bodyPr/>
        <a:lstStyle/>
        <a:p>
          <a:endParaRPr lang="en-US"/>
        </a:p>
      </dgm:t>
    </dgm:pt>
    <dgm:pt modelId="{3871236D-6193-48B2-8782-F6394283E258}" type="pres">
      <dgm:prSet presAssocID="{F66099B6-DBBD-4AB0-82D2-877B80F846F7}" presName="Accent" presStyleLbl="node1" presStyleIdx="1" presStyleCnt="5"/>
      <dgm:spPr/>
      <dgm:t>
        <a:bodyPr/>
        <a:lstStyle/>
        <a:p>
          <a:endParaRPr lang="en-US"/>
        </a:p>
      </dgm:t>
    </dgm:pt>
    <dgm:pt modelId="{84A7170C-0F6E-4F7D-88F1-4BCB7EAFA90A}" type="pres">
      <dgm:prSet presAssocID="{F66099B6-DBBD-4AB0-82D2-877B80F846F7}" presName="Child2" presStyleLbl="revTx" presStyleIdx="2" presStyleCnt="10" custScaleX="152370" custScaleY="98539" custLinFactNeighborX="33248" custLinFactNeighborY="5783">
        <dgm:presLayoutVars>
          <dgm:chMax val="0"/>
          <dgm:chPref val="0"/>
          <dgm:bulletEnabled val="1"/>
        </dgm:presLayoutVars>
      </dgm:prSet>
      <dgm:spPr/>
      <dgm:t>
        <a:bodyPr/>
        <a:lstStyle/>
        <a:p>
          <a:endParaRPr lang="en-US"/>
        </a:p>
      </dgm:t>
    </dgm:pt>
    <dgm:pt modelId="{FB4A4C86-447F-40E7-831E-1C5635ED2C09}" type="pres">
      <dgm:prSet presAssocID="{F66099B6-DBBD-4AB0-82D2-877B80F846F7}" presName="Parent2" presStyleLbl="revTx" presStyleIdx="3" presStyleCnt="10" custLinFactNeighborX="-1167" custLinFactNeighborY="-14010">
        <dgm:presLayoutVars>
          <dgm:chMax val="1"/>
          <dgm:chPref val="1"/>
          <dgm:bulletEnabled val="1"/>
        </dgm:presLayoutVars>
      </dgm:prSet>
      <dgm:spPr/>
      <dgm:t>
        <a:bodyPr/>
        <a:lstStyle/>
        <a:p>
          <a:endParaRPr lang="en-US"/>
        </a:p>
      </dgm:t>
    </dgm:pt>
    <dgm:pt modelId="{DA21FF2A-38D9-4DE6-9914-736AEBE4FAF8}" type="pres">
      <dgm:prSet presAssocID="{EE62A4F6-4AC4-435B-990E-81A71CE8CAC7}" presName="Accent3" presStyleCnt="0"/>
      <dgm:spPr/>
      <dgm:t>
        <a:bodyPr/>
        <a:lstStyle/>
        <a:p>
          <a:endParaRPr lang="en-US"/>
        </a:p>
      </dgm:t>
    </dgm:pt>
    <dgm:pt modelId="{4C02A0E1-75B1-446C-9E56-A67B78F6353B}" type="pres">
      <dgm:prSet presAssocID="{EE62A4F6-4AC4-435B-990E-81A71CE8CAC7}" presName="Accent" presStyleLbl="node1" presStyleIdx="2" presStyleCnt="5"/>
      <dgm:spPr>
        <a:solidFill>
          <a:schemeClr val="bg2"/>
        </a:solidFill>
      </dgm:spPr>
      <dgm:t>
        <a:bodyPr/>
        <a:lstStyle/>
        <a:p>
          <a:endParaRPr lang="en-US"/>
        </a:p>
      </dgm:t>
    </dgm:pt>
    <dgm:pt modelId="{385C2AE5-B4B5-4D8C-8D4A-C0E115927DCE}" type="pres">
      <dgm:prSet presAssocID="{EE62A4F6-4AC4-435B-990E-81A71CE8CAC7}" presName="Child3" presStyleLbl="revTx" presStyleIdx="4" presStyleCnt="10" custScaleX="137982" custScaleY="191843" custLinFactNeighborX="17903" custLinFactNeighborY="1928">
        <dgm:presLayoutVars>
          <dgm:chMax val="0"/>
          <dgm:chPref val="0"/>
          <dgm:bulletEnabled val="1"/>
        </dgm:presLayoutVars>
      </dgm:prSet>
      <dgm:spPr/>
      <dgm:t>
        <a:bodyPr/>
        <a:lstStyle/>
        <a:p>
          <a:endParaRPr lang="en-US"/>
        </a:p>
      </dgm:t>
    </dgm:pt>
    <dgm:pt modelId="{F25CF4A3-35FD-4235-9F61-FF489121F574}" type="pres">
      <dgm:prSet presAssocID="{EE62A4F6-4AC4-435B-990E-81A71CE8CAC7}" presName="Parent3" presStyleLbl="revTx" presStyleIdx="5" presStyleCnt="10">
        <dgm:presLayoutVars>
          <dgm:chMax val="1"/>
          <dgm:chPref val="1"/>
          <dgm:bulletEnabled val="1"/>
        </dgm:presLayoutVars>
      </dgm:prSet>
      <dgm:spPr/>
      <dgm:t>
        <a:bodyPr/>
        <a:lstStyle/>
        <a:p>
          <a:endParaRPr lang="en-US"/>
        </a:p>
      </dgm:t>
    </dgm:pt>
    <dgm:pt modelId="{19AA33C3-12E7-41DD-A713-32AC2B308503}" type="pres">
      <dgm:prSet presAssocID="{2A22E84C-3AA3-4E9C-AE5F-9C2FB0D7FB11}" presName="Accent4" presStyleCnt="0"/>
      <dgm:spPr/>
      <dgm:t>
        <a:bodyPr/>
        <a:lstStyle/>
        <a:p>
          <a:endParaRPr lang="en-US"/>
        </a:p>
      </dgm:t>
    </dgm:pt>
    <dgm:pt modelId="{CC906567-A776-43A5-AD0D-93A3E372EC50}" type="pres">
      <dgm:prSet presAssocID="{2A22E84C-3AA3-4E9C-AE5F-9C2FB0D7FB11}" presName="Accent" presStyleLbl="node1" presStyleIdx="3" presStyleCnt="5"/>
      <dgm:spPr/>
      <dgm:t>
        <a:bodyPr/>
        <a:lstStyle/>
        <a:p>
          <a:endParaRPr lang="en-US"/>
        </a:p>
      </dgm:t>
    </dgm:pt>
    <dgm:pt modelId="{DA9030A2-2437-470B-8EB3-560B0C66A75D}" type="pres">
      <dgm:prSet presAssocID="{2A22E84C-3AA3-4E9C-AE5F-9C2FB0D7FB11}" presName="Child4" presStyleLbl="revTx" presStyleIdx="6" presStyleCnt="10">
        <dgm:presLayoutVars>
          <dgm:chMax val="0"/>
          <dgm:chPref val="0"/>
          <dgm:bulletEnabled val="1"/>
        </dgm:presLayoutVars>
      </dgm:prSet>
      <dgm:spPr/>
      <dgm:t>
        <a:bodyPr/>
        <a:lstStyle/>
        <a:p>
          <a:endParaRPr lang="en-US"/>
        </a:p>
      </dgm:t>
    </dgm:pt>
    <dgm:pt modelId="{82C13225-4969-4EA8-9A9B-E5FE083BCE2F}" type="pres">
      <dgm:prSet presAssocID="{2A22E84C-3AA3-4E9C-AE5F-9C2FB0D7FB11}" presName="Parent4" presStyleLbl="revTx" presStyleIdx="7" presStyleCnt="10">
        <dgm:presLayoutVars>
          <dgm:chMax val="1"/>
          <dgm:chPref val="1"/>
          <dgm:bulletEnabled val="1"/>
        </dgm:presLayoutVars>
      </dgm:prSet>
      <dgm:spPr/>
      <dgm:t>
        <a:bodyPr/>
        <a:lstStyle/>
        <a:p>
          <a:endParaRPr lang="en-US"/>
        </a:p>
      </dgm:t>
    </dgm:pt>
    <dgm:pt modelId="{A119D8D2-DC0B-40EB-A434-9F46B342BDA9}" type="pres">
      <dgm:prSet presAssocID="{36045517-CEA4-4BE3-B836-C2B6BFE5649B}" presName="Accent5" presStyleCnt="0"/>
      <dgm:spPr/>
      <dgm:t>
        <a:bodyPr/>
        <a:lstStyle/>
        <a:p>
          <a:endParaRPr lang="en-US"/>
        </a:p>
      </dgm:t>
    </dgm:pt>
    <dgm:pt modelId="{1588B7D0-3F0A-4B20-A6A6-BF5B944969C8}" type="pres">
      <dgm:prSet presAssocID="{36045517-CEA4-4BE3-B836-C2B6BFE5649B}" presName="Accent" presStyleLbl="node1" presStyleIdx="4" presStyleCnt="5"/>
      <dgm:spPr/>
      <dgm:t>
        <a:bodyPr/>
        <a:lstStyle/>
        <a:p>
          <a:endParaRPr lang="en-US"/>
        </a:p>
      </dgm:t>
    </dgm:pt>
    <dgm:pt modelId="{DF5ED973-176E-4AAE-B0B9-AEE2D1EC9A3E}" type="pres">
      <dgm:prSet presAssocID="{36045517-CEA4-4BE3-B836-C2B6BFE5649B}" presName="Child5" presStyleLbl="revTx" presStyleIdx="8" presStyleCnt="10">
        <dgm:presLayoutVars>
          <dgm:chMax val="0"/>
          <dgm:chPref val="0"/>
          <dgm:bulletEnabled val="1"/>
        </dgm:presLayoutVars>
      </dgm:prSet>
      <dgm:spPr/>
      <dgm:t>
        <a:bodyPr/>
        <a:lstStyle/>
        <a:p>
          <a:endParaRPr lang="en-US"/>
        </a:p>
      </dgm:t>
    </dgm:pt>
    <dgm:pt modelId="{1AFCDFBC-1385-4B57-8A54-13BA6EE6636A}" type="pres">
      <dgm:prSet presAssocID="{36045517-CEA4-4BE3-B836-C2B6BFE5649B}" presName="Parent5" presStyleLbl="revTx" presStyleIdx="9" presStyleCnt="10">
        <dgm:presLayoutVars>
          <dgm:chMax val="1"/>
          <dgm:chPref val="1"/>
          <dgm:bulletEnabled val="1"/>
        </dgm:presLayoutVars>
      </dgm:prSet>
      <dgm:spPr/>
      <dgm:t>
        <a:bodyPr/>
        <a:lstStyle/>
        <a:p>
          <a:endParaRPr lang="en-US"/>
        </a:p>
      </dgm:t>
    </dgm:pt>
  </dgm:ptLst>
  <dgm:cxnLst>
    <dgm:cxn modelId="{BEB859E7-C343-408E-86A1-667C27EE5761}" srcId="{B9C32B05-62EA-407A-B21C-2310C7945705}" destId="{2A22E84C-3AA3-4E9C-AE5F-9C2FB0D7FB11}" srcOrd="3" destOrd="0" parTransId="{6C025E55-DF42-4C5D-AFD5-6015FA053D46}" sibTransId="{744EA591-F199-49C2-B63A-82709D96C729}"/>
    <dgm:cxn modelId="{C99CE395-39F6-46B4-938C-9BF085685D1A}" srcId="{EE62A4F6-4AC4-435B-990E-81A71CE8CAC7}" destId="{3CE06941-9820-4827-8B16-CD80CC49F780}" srcOrd="0" destOrd="0" parTransId="{141A3C92-8966-4E2F-82E4-2E09E22674B2}" sibTransId="{F58FC55B-E61F-445C-956E-0BB2202254CA}"/>
    <dgm:cxn modelId="{91B12B17-C617-7440-A8EE-A8D93B069041}" type="presOf" srcId="{3CE06941-9820-4827-8B16-CD80CC49F780}" destId="{385C2AE5-B4B5-4D8C-8D4A-C0E115927DCE}" srcOrd="0" destOrd="0" presId="urn:microsoft.com/office/officeart/2009/layout/CircleArrowProcess"/>
    <dgm:cxn modelId="{50C6803F-965D-ED44-8C63-3800EA456056}" type="presOf" srcId="{36045517-CEA4-4BE3-B836-C2B6BFE5649B}" destId="{1AFCDFBC-1385-4B57-8A54-13BA6EE6636A}" srcOrd="0" destOrd="0" presId="urn:microsoft.com/office/officeart/2009/layout/CircleArrowProcess"/>
    <dgm:cxn modelId="{B155AB05-4504-AC4C-9932-5F61E5B7A3E8}" type="presOf" srcId="{EE62A4F6-4AC4-435B-990E-81A71CE8CAC7}" destId="{F25CF4A3-35FD-4235-9F61-FF489121F574}" srcOrd="0" destOrd="0" presId="urn:microsoft.com/office/officeart/2009/layout/CircleArrowProcess"/>
    <dgm:cxn modelId="{3A2CECA6-0C5B-46BB-B7C6-7D37E9D210BD}" srcId="{B9C32B05-62EA-407A-B21C-2310C7945705}" destId="{EE62A4F6-4AC4-435B-990E-81A71CE8CAC7}" srcOrd="2" destOrd="0" parTransId="{F287B947-7343-4FA2-B288-B23A59FFAE31}" sibTransId="{389F9A93-0231-4877-8C41-5D5B8DD7AAC0}"/>
    <dgm:cxn modelId="{25013596-FF09-C348-B834-0D1A0C1CA87D}" type="presOf" srcId="{6CF284C3-4A70-4432-8F33-E75A802B3330}" destId="{84A7170C-0F6E-4F7D-88F1-4BCB7EAFA90A}" srcOrd="0" destOrd="0" presId="urn:microsoft.com/office/officeart/2009/layout/CircleArrowProcess"/>
    <dgm:cxn modelId="{CC2BAA85-D670-D644-BEA0-907B9DC71C54}" type="presOf" srcId="{BE788BF5-FE9F-4C7D-A1CD-9232D7860179}" destId="{84A7170C-0F6E-4F7D-88F1-4BCB7EAFA90A}" srcOrd="0" destOrd="1" presId="urn:microsoft.com/office/officeart/2009/layout/CircleArrowProcess"/>
    <dgm:cxn modelId="{BDD3A7C4-DBA7-A744-9F92-1668B40D7F4D}" type="presOf" srcId="{8EA7219F-BDB2-48EB-9EEB-3133522D132E}" destId="{4965DA0E-EB56-44E1-BA56-A276DE00EA8D}" srcOrd="0" destOrd="0" presId="urn:microsoft.com/office/officeart/2009/layout/CircleArrowProcess"/>
    <dgm:cxn modelId="{1D01811B-039D-4645-A32B-EC040F18C45C}" type="presOf" srcId="{9ADACFBF-2A78-45C9-A7C4-5E5DBC674760}" destId="{DA9030A2-2437-470B-8EB3-560B0C66A75D}" srcOrd="0" destOrd="0" presId="urn:microsoft.com/office/officeart/2009/layout/CircleArrowProcess"/>
    <dgm:cxn modelId="{4019353B-443B-4DED-AA6C-3C60E18414C7}" srcId="{B9C32B05-62EA-407A-B21C-2310C7945705}" destId="{36045517-CEA4-4BE3-B836-C2B6BFE5649B}" srcOrd="4" destOrd="0" parTransId="{6231A36F-9B04-4B4A-917A-7E163AFFC956}" sibTransId="{BFF3C5ED-87D0-4709-A3B8-A7BF0668006A}"/>
    <dgm:cxn modelId="{B4F3EA32-CE64-4A92-9BAE-BC57E5392B05}" srcId="{B9C32B05-62EA-407A-B21C-2310C7945705}" destId="{F66099B6-DBBD-4AB0-82D2-877B80F846F7}" srcOrd="1" destOrd="0" parTransId="{B09C8BFB-F41C-4AC4-AB94-F216E3081C2D}" sibTransId="{BC531B32-9B0E-482E-BF91-65C61F17168D}"/>
    <dgm:cxn modelId="{58AD7EEF-D408-406B-87EE-4691D4C30668}" srcId="{42D71409-67F9-455C-8C6D-716D284AAA6B}" destId="{8EA7219F-BDB2-48EB-9EEB-3133522D132E}" srcOrd="0" destOrd="0" parTransId="{3EE8403A-CB7C-4815-85BD-AEBCAEB71B37}" sibTransId="{C94B7947-85DC-4B21-BB99-DF8438356F98}"/>
    <dgm:cxn modelId="{E26B4AAC-916C-EA42-98D2-0A32D769D486}" type="presOf" srcId="{A9F0DEFA-889E-924C-BD9B-BEBFF4C6898C}" destId="{385C2AE5-B4B5-4D8C-8D4A-C0E115927DCE}" srcOrd="0" destOrd="1" presId="urn:microsoft.com/office/officeart/2009/layout/CircleArrowProcess"/>
    <dgm:cxn modelId="{35013F34-57BC-4E3C-A003-07C0E49926DB}" srcId="{F66099B6-DBBD-4AB0-82D2-877B80F846F7}" destId="{BE788BF5-FE9F-4C7D-A1CD-9232D7860179}" srcOrd="1" destOrd="0" parTransId="{963A52CB-C772-45F2-8A30-8ABA6B14D3CE}" sibTransId="{88191C5E-55BA-42F2-B842-FC86CBBADC0F}"/>
    <dgm:cxn modelId="{2AA9C11F-1F1D-428E-801A-47EAA766C99D}" srcId="{B9C32B05-62EA-407A-B21C-2310C7945705}" destId="{42D71409-67F9-455C-8C6D-716D284AAA6B}" srcOrd="0" destOrd="0" parTransId="{51680ED1-AF6E-4B28-AE94-92B0EFB0DF7D}" sibTransId="{478B7D3C-9FB4-4BC6-90AC-49960560DECD}"/>
    <dgm:cxn modelId="{2DC24386-BC50-4BAB-8571-16CB10C2603C}" srcId="{F66099B6-DBBD-4AB0-82D2-877B80F846F7}" destId="{6CF284C3-4A70-4432-8F33-E75A802B3330}" srcOrd="0" destOrd="0" parTransId="{044831E6-2FC9-4DDA-81FB-5FA418568D07}" sibTransId="{CD50B82D-84BB-4747-B282-ABB339EBA294}"/>
    <dgm:cxn modelId="{5670A7D8-BA42-4857-8679-D269077AD7D7}" srcId="{36045517-CEA4-4BE3-B836-C2B6BFE5649B}" destId="{110CC072-E78D-486A-BD24-8CD6CE5683E0}" srcOrd="0" destOrd="0" parTransId="{EFE20FCA-41FE-42D4-8C71-85751017ADFF}" sibTransId="{C901204A-BC8E-4B62-854A-DFB2104323F5}"/>
    <dgm:cxn modelId="{2B98897D-9937-49AC-9FE9-6629E912033A}" srcId="{2A22E84C-3AA3-4E9C-AE5F-9C2FB0D7FB11}" destId="{9ADACFBF-2A78-45C9-A7C4-5E5DBC674760}" srcOrd="0" destOrd="0" parTransId="{E121796C-71AB-4354-A1D4-3BF0025298A5}" sibTransId="{F3FE7E5A-DC73-423B-998C-02943CF263BF}"/>
    <dgm:cxn modelId="{71F685D9-4BC8-5343-BDFF-61C8F1032C12}" type="presOf" srcId="{42D71409-67F9-455C-8C6D-716D284AAA6B}" destId="{7EFABF08-E7D4-4707-ACDD-77BC03A1FFB5}" srcOrd="0" destOrd="0" presId="urn:microsoft.com/office/officeart/2009/layout/CircleArrowProcess"/>
    <dgm:cxn modelId="{6E02F18B-5521-5140-836E-A2C5A15580E6}" type="presOf" srcId="{B9C32B05-62EA-407A-B21C-2310C7945705}" destId="{3842D37C-BD0A-41A5-BC87-3C001453BF58}" srcOrd="0" destOrd="0" presId="urn:microsoft.com/office/officeart/2009/layout/CircleArrowProcess"/>
    <dgm:cxn modelId="{784A990E-3C07-294C-9ABA-AAA53BBF9719}" type="presOf" srcId="{110CC072-E78D-486A-BD24-8CD6CE5683E0}" destId="{DF5ED973-176E-4AAE-B0B9-AEE2D1EC9A3E}" srcOrd="0" destOrd="0" presId="urn:microsoft.com/office/officeart/2009/layout/CircleArrowProcess"/>
    <dgm:cxn modelId="{976D3F73-FA0B-9544-9901-DA3254F6DA51}" srcId="{EE62A4F6-4AC4-435B-990E-81A71CE8CAC7}" destId="{A9F0DEFA-889E-924C-BD9B-BEBFF4C6898C}" srcOrd="1" destOrd="0" parTransId="{DE193423-8E11-414F-86AD-7A89FD34B554}" sibTransId="{4BC3DE3A-D1CA-5140-8EC3-7EA5FFFABD6E}"/>
    <dgm:cxn modelId="{F5E62EB7-BBB0-F241-A6D5-0B4F23666262}" type="presOf" srcId="{F66099B6-DBBD-4AB0-82D2-877B80F846F7}" destId="{FB4A4C86-447F-40E7-831E-1C5635ED2C09}" srcOrd="0" destOrd="0" presId="urn:microsoft.com/office/officeart/2009/layout/CircleArrowProcess"/>
    <dgm:cxn modelId="{9FA4A3FD-D350-D547-B338-474381259953}" type="presOf" srcId="{2A22E84C-3AA3-4E9C-AE5F-9C2FB0D7FB11}" destId="{82C13225-4969-4EA8-9A9B-E5FE083BCE2F}" srcOrd="0" destOrd="0" presId="urn:microsoft.com/office/officeart/2009/layout/CircleArrowProcess"/>
    <dgm:cxn modelId="{3F072C88-4FF2-7B44-8DCC-EBBFC64D86BE}" type="presParOf" srcId="{3842D37C-BD0A-41A5-BC87-3C001453BF58}" destId="{09CA0C2C-4D63-48B6-9708-B2D734575466}" srcOrd="0" destOrd="0" presId="urn:microsoft.com/office/officeart/2009/layout/CircleArrowProcess"/>
    <dgm:cxn modelId="{A3E1D9D0-609C-1B45-88D9-449DF366E0F0}" type="presParOf" srcId="{09CA0C2C-4D63-48B6-9708-B2D734575466}" destId="{C0927E9C-6BF5-424D-B24B-B93DF292B7EC}" srcOrd="0" destOrd="0" presId="urn:microsoft.com/office/officeart/2009/layout/CircleArrowProcess"/>
    <dgm:cxn modelId="{FF33553A-74A2-7940-9A3A-D8F2AEB6767A}" type="presParOf" srcId="{3842D37C-BD0A-41A5-BC87-3C001453BF58}" destId="{4965DA0E-EB56-44E1-BA56-A276DE00EA8D}" srcOrd="1" destOrd="0" presId="urn:microsoft.com/office/officeart/2009/layout/CircleArrowProcess"/>
    <dgm:cxn modelId="{7D379682-D404-E544-90BC-64C2A5E9958C}" type="presParOf" srcId="{3842D37C-BD0A-41A5-BC87-3C001453BF58}" destId="{7EFABF08-E7D4-4707-ACDD-77BC03A1FFB5}" srcOrd="2" destOrd="0" presId="urn:microsoft.com/office/officeart/2009/layout/CircleArrowProcess"/>
    <dgm:cxn modelId="{6980C9B3-3850-DF4C-BD96-DB1342082854}" type="presParOf" srcId="{3842D37C-BD0A-41A5-BC87-3C001453BF58}" destId="{21A0052D-3B66-46CC-A84D-6CD3DF5F4C11}" srcOrd="3" destOrd="0" presId="urn:microsoft.com/office/officeart/2009/layout/CircleArrowProcess"/>
    <dgm:cxn modelId="{A02364F2-15AB-F943-876B-FF4D066707E3}" type="presParOf" srcId="{21A0052D-3B66-46CC-A84D-6CD3DF5F4C11}" destId="{3871236D-6193-48B2-8782-F6394283E258}" srcOrd="0" destOrd="0" presId="urn:microsoft.com/office/officeart/2009/layout/CircleArrowProcess"/>
    <dgm:cxn modelId="{44501327-36BC-C046-8818-C80A9A40B9C4}" type="presParOf" srcId="{3842D37C-BD0A-41A5-BC87-3C001453BF58}" destId="{84A7170C-0F6E-4F7D-88F1-4BCB7EAFA90A}" srcOrd="4" destOrd="0" presId="urn:microsoft.com/office/officeart/2009/layout/CircleArrowProcess"/>
    <dgm:cxn modelId="{D1F2E6F3-2D45-F34B-A3C4-8284FE491178}" type="presParOf" srcId="{3842D37C-BD0A-41A5-BC87-3C001453BF58}" destId="{FB4A4C86-447F-40E7-831E-1C5635ED2C09}" srcOrd="5" destOrd="0" presId="urn:microsoft.com/office/officeart/2009/layout/CircleArrowProcess"/>
    <dgm:cxn modelId="{74F18221-82CD-0A40-B154-BA62744E0899}" type="presParOf" srcId="{3842D37C-BD0A-41A5-BC87-3C001453BF58}" destId="{DA21FF2A-38D9-4DE6-9914-736AEBE4FAF8}" srcOrd="6" destOrd="0" presId="urn:microsoft.com/office/officeart/2009/layout/CircleArrowProcess"/>
    <dgm:cxn modelId="{9FF1868D-C88B-A343-B84B-22571158FA00}" type="presParOf" srcId="{DA21FF2A-38D9-4DE6-9914-736AEBE4FAF8}" destId="{4C02A0E1-75B1-446C-9E56-A67B78F6353B}" srcOrd="0" destOrd="0" presId="urn:microsoft.com/office/officeart/2009/layout/CircleArrowProcess"/>
    <dgm:cxn modelId="{9CEAA07D-7E9D-E04D-A001-46FA95F253FD}" type="presParOf" srcId="{3842D37C-BD0A-41A5-BC87-3C001453BF58}" destId="{385C2AE5-B4B5-4D8C-8D4A-C0E115927DCE}" srcOrd="7" destOrd="0" presId="urn:microsoft.com/office/officeart/2009/layout/CircleArrowProcess"/>
    <dgm:cxn modelId="{1497AC4E-6C06-214B-9832-DE908151EDAC}" type="presParOf" srcId="{3842D37C-BD0A-41A5-BC87-3C001453BF58}" destId="{F25CF4A3-35FD-4235-9F61-FF489121F574}" srcOrd="8" destOrd="0" presId="urn:microsoft.com/office/officeart/2009/layout/CircleArrowProcess"/>
    <dgm:cxn modelId="{83F6258A-1C40-4C43-B789-DABDF0BC6CE8}" type="presParOf" srcId="{3842D37C-BD0A-41A5-BC87-3C001453BF58}" destId="{19AA33C3-12E7-41DD-A713-32AC2B308503}" srcOrd="9" destOrd="0" presId="urn:microsoft.com/office/officeart/2009/layout/CircleArrowProcess"/>
    <dgm:cxn modelId="{1A7DE2C2-DBF7-1B40-A123-7621A149620A}" type="presParOf" srcId="{19AA33C3-12E7-41DD-A713-32AC2B308503}" destId="{CC906567-A776-43A5-AD0D-93A3E372EC50}" srcOrd="0" destOrd="0" presId="urn:microsoft.com/office/officeart/2009/layout/CircleArrowProcess"/>
    <dgm:cxn modelId="{7698C257-46F9-4C42-9537-FC3A8C91FF03}" type="presParOf" srcId="{3842D37C-BD0A-41A5-BC87-3C001453BF58}" destId="{DA9030A2-2437-470B-8EB3-560B0C66A75D}" srcOrd="10" destOrd="0" presId="urn:microsoft.com/office/officeart/2009/layout/CircleArrowProcess"/>
    <dgm:cxn modelId="{D77DED3B-C110-9C43-B8D1-2C8FE951125F}" type="presParOf" srcId="{3842D37C-BD0A-41A5-BC87-3C001453BF58}" destId="{82C13225-4969-4EA8-9A9B-E5FE083BCE2F}" srcOrd="11" destOrd="0" presId="urn:microsoft.com/office/officeart/2009/layout/CircleArrowProcess"/>
    <dgm:cxn modelId="{F3FB547C-73EC-9E41-B18F-5646B579E982}" type="presParOf" srcId="{3842D37C-BD0A-41A5-BC87-3C001453BF58}" destId="{A119D8D2-DC0B-40EB-A434-9F46B342BDA9}" srcOrd="12" destOrd="0" presId="urn:microsoft.com/office/officeart/2009/layout/CircleArrowProcess"/>
    <dgm:cxn modelId="{9CA4560C-D18E-5F4C-B3ED-3673348440DA}" type="presParOf" srcId="{A119D8D2-DC0B-40EB-A434-9F46B342BDA9}" destId="{1588B7D0-3F0A-4B20-A6A6-BF5B944969C8}" srcOrd="0" destOrd="0" presId="urn:microsoft.com/office/officeart/2009/layout/CircleArrowProcess"/>
    <dgm:cxn modelId="{AE7748AE-8369-5F44-A57F-9695FB0C46CA}" type="presParOf" srcId="{3842D37C-BD0A-41A5-BC87-3C001453BF58}" destId="{DF5ED973-176E-4AAE-B0B9-AEE2D1EC9A3E}" srcOrd="13" destOrd="0" presId="urn:microsoft.com/office/officeart/2009/layout/CircleArrowProcess"/>
    <dgm:cxn modelId="{AA8595F4-3920-F845-9BE2-C006195B095D}" type="presParOf" srcId="{3842D37C-BD0A-41A5-BC87-3C001453BF58}" destId="{1AFCDFBC-1385-4B57-8A54-13BA6EE6636A}" srcOrd="14" destOrd="0" presId="urn:microsoft.com/office/officeart/2009/layout/CircleArrowProcess"/>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54B4F3E9-B0E3-6241-B72D-7C33C00A8180}" type="doc">
      <dgm:prSet loTypeId="urn:microsoft.com/office/officeart/2005/8/layout/cycle8" loCatId="" qsTypeId="urn:microsoft.com/office/officeart/2005/8/quickstyle/simple1" qsCatId="simple" csTypeId="urn:microsoft.com/office/officeart/2005/8/colors/accent0_2" csCatId="mainScheme" phldr="1"/>
      <dgm:spPr/>
    </dgm:pt>
    <dgm:pt modelId="{5E7B7FBA-7E02-184F-8628-DA728B6F66B4}">
      <dgm:prSet phldrT="[Text]"/>
      <dgm:spPr/>
      <dgm:t>
        <a:bodyPr/>
        <a:lstStyle/>
        <a:p>
          <a:r>
            <a:rPr lang="en-US" dirty="0" smtClean="0">
              <a:latin typeface="PT Serif" charset="0"/>
              <a:ea typeface="PT Serif" charset="0"/>
              <a:cs typeface="PT Serif" charset="0"/>
            </a:rPr>
            <a:t>ERP</a:t>
          </a:r>
          <a:endParaRPr lang="en-US" dirty="0">
            <a:latin typeface="PT Serif" charset="0"/>
            <a:ea typeface="PT Serif" charset="0"/>
            <a:cs typeface="PT Serif" charset="0"/>
          </a:endParaRPr>
        </a:p>
      </dgm:t>
    </dgm:pt>
    <dgm:pt modelId="{8D379C5E-0529-F249-B408-269E9C7ACA91}" type="parTrans" cxnId="{888F560D-61F6-D74D-939B-6D8CA68D88D1}">
      <dgm:prSet/>
      <dgm:spPr/>
      <dgm:t>
        <a:bodyPr/>
        <a:lstStyle/>
        <a:p>
          <a:endParaRPr lang="en-US">
            <a:latin typeface="PT Serif" charset="0"/>
            <a:ea typeface="PT Serif" charset="0"/>
            <a:cs typeface="PT Serif" charset="0"/>
          </a:endParaRPr>
        </a:p>
      </dgm:t>
    </dgm:pt>
    <dgm:pt modelId="{766575E7-03C8-EA4F-93AB-B387272BE93C}" type="sibTrans" cxnId="{888F560D-61F6-D74D-939B-6D8CA68D88D1}">
      <dgm:prSet/>
      <dgm:spPr/>
      <dgm:t>
        <a:bodyPr/>
        <a:lstStyle/>
        <a:p>
          <a:endParaRPr lang="en-US">
            <a:latin typeface="PT Serif" charset="0"/>
            <a:ea typeface="PT Serif" charset="0"/>
            <a:cs typeface="PT Serif" charset="0"/>
          </a:endParaRPr>
        </a:p>
      </dgm:t>
    </dgm:pt>
    <dgm:pt modelId="{B30DD2C6-DC64-D84E-B372-4C9C546010B4}">
      <dgm:prSet phldrT="[Text]"/>
      <dgm:spPr/>
      <dgm:t>
        <a:bodyPr/>
        <a:lstStyle/>
        <a:p>
          <a:r>
            <a:rPr lang="en-US" dirty="0" smtClean="0">
              <a:latin typeface="PT Serif" charset="0"/>
              <a:ea typeface="PT Serif" charset="0"/>
              <a:cs typeface="PT Serif" charset="0"/>
            </a:rPr>
            <a:t>DM</a:t>
          </a:r>
          <a:endParaRPr lang="en-US" dirty="0">
            <a:latin typeface="PT Serif" charset="0"/>
            <a:ea typeface="PT Serif" charset="0"/>
            <a:cs typeface="PT Serif" charset="0"/>
          </a:endParaRPr>
        </a:p>
      </dgm:t>
    </dgm:pt>
    <dgm:pt modelId="{F5A4720B-2DCC-EA47-89DA-AF2332D1E194}" type="parTrans" cxnId="{C606523C-1E98-394C-82A5-4D7BD48963AD}">
      <dgm:prSet/>
      <dgm:spPr/>
      <dgm:t>
        <a:bodyPr/>
        <a:lstStyle/>
        <a:p>
          <a:endParaRPr lang="en-US">
            <a:latin typeface="PT Serif" charset="0"/>
            <a:ea typeface="PT Serif" charset="0"/>
            <a:cs typeface="PT Serif" charset="0"/>
          </a:endParaRPr>
        </a:p>
      </dgm:t>
    </dgm:pt>
    <dgm:pt modelId="{C42E1ECE-DD58-B343-AA97-409D2312C1B8}" type="sibTrans" cxnId="{C606523C-1E98-394C-82A5-4D7BD48963AD}">
      <dgm:prSet/>
      <dgm:spPr/>
      <dgm:t>
        <a:bodyPr/>
        <a:lstStyle/>
        <a:p>
          <a:endParaRPr lang="en-US">
            <a:latin typeface="PT Serif" charset="0"/>
            <a:ea typeface="PT Serif" charset="0"/>
            <a:cs typeface="PT Serif" charset="0"/>
          </a:endParaRPr>
        </a:p>
      </dgm:t>
    </dgm:pt>
    <dgm:pt modelId="{4B31E275-96D0-694A-8255-AD4AB1DE4103}">
      <dgm:prSet phldrT="[Text]"/>
      <dgm:spPr/>
      <dgm:t>
        <a:bodyPr/>
        <a:lstStyle/>
        <a:p>
          <a:r>
            <a:rPr lang="en-US" dirty="0" smtClean="0">
              <a:latin typeface="PT Serif" charset="0"/>
              <a:ea typeface="PT Serif" charset="0"/>
              <a:cs typeface="PT Serif" charset="0"/>
            </a:rPr>
            <a:t>SM</a:t>
          </a:r>
          <a:endParaRPr lang="en-US" dirty="0">
            <a:latin typeface="PT Serif" charset="0"/>
            <a:ea typeface="PT Serif" charset="0"/>
            <a:cs typeface="PT Serif" charset="0"/>
          </a:endParaRPr>
        </a:p>
      </dgm:t>
    </dgm:pt>
    <dgm:pt modelId="{8A86EE78-DE09-1645-BD06-649FB4506CE2}" type="parTrans" cxnId="{D782B166-E205-4345-896E-A30875189558}">
      <dgm:prSet/>
      <dgm:spPr/>
      <dgm:t>
        <a:bodyPr/>
        <a:lstStyle/>
        <a:p>
          <a:endParaRPr lang="en-US">
            <a:latin typeface="PT Serif" charset="0"/>
            <a:ea typeface="PT Serif" charset="0"/>
            <a:cs typeface="PT Serif" charset="0"/>
          </a:endParaRPr>
        </a:p>
      </dgm:t>
    </dgm:pt>
    <dgm:pt modelId="{AB559050-8FA5-7845-BCD7-B4B5A824A1E0}" type="sibTrans" cxnId="{D782B166-E205-4345-896E-A30875189558}">
      <dgm:prSet/>
      <dgm:spPr/>
      <dgm:t>
        <a:bodyPr/>
        <a:lstStyle/>
        <a:p>
          <a:endParaRPr lang="en-US">
            <a:latin typeface="PT Serif" charset="0"/>
            <a:ea typeface="PT Serif" charset="0"/>
            <a:cs typeface="PT Serif" charset="0"/>
          </a:endParaRPr>
        </a:p>
      </dgm:t>
    </dgm:pt>
    <dgm:pt modelId="{D28E0156-62A9-A74F-8F73-AC03E4512A73}">
      <dgm:prSet/>
      <dgm:spPr/>
      <dgm:t>
        <a:bodyPr/>
        <a:lstStyle/>
        <a:p>
          <a:r>
            <a:rPr lang="en-US" dirty="0" smtClean="0">
              <a:latin typeface="PT Serif" charset="0"/>
              <a:ea typeface="PT Serif" charset="0"/>
              <a:cs typeface="PT Serif" charset="0"/>
            </a:rPr>
            <a:t>KM</a:t>
          </a:r>
          <a:endParaRPr lang="en-US" dirty="0">
            <a:latin typeface="PT Serif" charset="0"/>
            <a:ea typeface="PT Serif" charset="0"/>
            <a:cs typeface="PT Serif" charset="0"/>
          </a:endParaRPr>
        </a:p>
      </dgm:t>
    </dgm:pt>
    <dgm:pt modelId="{B210920D-5AE3-B84D-A2A3-126DFEC3AC1B}" type="parTrans" cxnId="{3B5E10AB-E81A-B84E-B656-1B2AD52FB5B2}">
      <dgm:prSet/>
      <dgm:spPr/>
      <dgm:t>
        <a:bodyPr/>
        <a:lstStyle/>
        <a:p>
          <a:endParaRPr lang="en-US">
            <a:latin typeface="PT Serif" charset="0"/>
            <a:ea typeface="PT Serif" charset="0"/>
            <a:cs typeface="PT Serif" charset="0"/>
          </a:endParaRPr>
        </a:p>
      </dgm:t>
    </dgm:pt>
    <dgm:pt modelId="{F039705B-3BA1-1D44-BECC-71C8ADE2723D}" type="sibTrans" cxnId="{3B5E10AB-E81A-B84E-B656-1B2AD52FB5B2}">
      <dgm:prSet/>
      <dgm:spPr/>
      <dgm:t>
        <a:bodyPr/>
        <a:lstStyle/>
        <a:p>
          <a:endParaRPr lang="en-US">
            <a:latin typeface="PT Serif" charset="0"/>
            <a:ea typeface="PT Serif" charset="0"/>
            <a:cs typeface="PT Serif" charset="0"/>
          </a:endParaRPr>
        </a:p>
      </dgm:t>
    </dgm:pt>
    <dgm:pt modelId="{3FFC5D4B-1005-A94F-ACDD-07E240CA0ACF}">
      <dgm:prSet/>
      <dgm:spPr/>
      <dgm:t>
        <a:bodyPr/>
        <a:lstStyle/>
        <a:p>
          <a:r>
            <a:rPr lang="en-US" dirty="0" smtClean="0">
              <a:latin typeface="PT Serif" charset="0"/>
              <a:ea typeface="PT Serif" charset="0"/>
              <a:cs typeface="PT Serif" charset="0"/>
            </a:rPr>
            <a:t>CRM</a:t>
          </a:r>
          <a:endParaRPr lang="en-US" dirty="0">
            <a:latin typeface="PT Serif" charset="0"/>
            <a:ea typeface="PT Serif" charset="0"/>
            <a:cs typeface="PT Serif" charset="0"/>
          </a:endParaRPr>
        </a:p>
      </dgm:t>
    </dgm:pt>
    <dgm:pt modelId="{CBBA37EE-10C8-FF46-AFCB-253DD3BCDFF4}" type="parTrans" cxnId="{E9A6FD4F-D7FF-A042-A6E9-C2AB65EFBEDA}">
      <dgm:prSet/>
      <dgm:spPr/>
      <dgm:t>
        <a:bodyPr/>
        <a:lstStyle/>
        <a:p>
          <a:endParaRPr lang="en-US">
            <a:latin typeface="PT Serif" charset="0"/>
            <a:ea typeface="PT Serif" charset="0"/>
            <a:cs typeface="PT Serif" charset="0"/>
          </a:endParaRPr>
        </a:p>
      </dgm:t>
    </dgm:pt>
    <dgm:pt modelId="{E6007632-B24E-174C-A9E7-B127419D2BCF}" type="sibTrans" cxnId="{E9A6FD4F-D7FF-A042-A6E9-C2AB65EFBEDA}">
      <dgm:prSet/>
      <dgm:spPr/>
      <dgm:t>
        <a:bodyPr/>
        <a:lstStyle/>
        <a:p>
          <a:endParaRPr lang="en-US">
            <a:latin typeface="PT Serif" charset="0"/>
            <a:ea typeface="PT Serif" charset="0"/>
            <a:cs typeface="PT Serif" charset="0"/>
          </a:endParaRPr>
        </a:p>
      </dgm:t>
    </dgm:pt>
    <dgm:pt modelId="{E96BB8F4-B1A4-DC46-B0BA-D860B9269452}">
      <dgm:prSet/>
      <dgm:spPr/>
      <dgm:t>
        <a:bodyPr/>
        <a:lstStyle/>
        <a:p>
          <a:r>
            <a:rPr lang="en-US" dirty="0" smtClean="0">
              <a:latin typeface="PT Serif" charset="0"/>
              <a:ea typeface="PT Serif" charset="0"/>
              <a:cs typeface="PT Serif" charset="0"/>
            </a:rPr>
            <a:t>BI</a:t>
          </a:r>
          <a:endParaRPr lang="en-US" dirty="0">
            <a:latin typeface="PT Serif" charset="0"/>
            <a:ea typeface="PT Serif" charset="0"/>
            <a:cs typeface="PT Serif" charset="0"/>
          </a:endParaRPr>
        </a:p>
      </dgm:t>
    </dgm:pt>
    <dgm:pt modelId="{FE624672-84FC-F242-B6E7-A056058B5FDB}" type="parTrans" cxnId="{89D5C910-CA02-474E-8BD0-8CE4570DA100}">
      <dgm:prSet/>
      <dgm:spPr/>
      <dgm:t>
        <a:bodyPr/>
        <a:lstStyle/>
        <a:p>
          <a:endParaRPr lang="en-US">
            <a:latin typeface="PT Serif" charset="0"/>
            <a:ea typeface="PT Serif" charset="0"/>
            <a:cs typeface="PT Serif" charset="0"/>
          </a:endParaRPr>
        </a:p>
      </dgm:t>
    </dgm:pt>
    <dgm:pt modelId="{19E2FBF4-0796-CA49-8987-7116B2F0D934}" type="sibTrans" cxnId="{89D5C910-CA02-474E-8BD0-8CE4570DA100}">
      <dgm:prSet/>
      <dgm:spPr/>
      <dgm:t>
        <a:bodyPr/>
        <a:lstStyle/>
        <a:p>
          <a:endParaRPr lang="en-US">
            <a:latin typeface="PT Serif" charset="0"/>
            <a:ea typeface="PT Serif" charset="0"/>
            <a:cs typeface="PT Serif" charset="0"/>
          </a:endParaRPr>
        </a:p>
      </dgm:t>
    </dgm:pt>
    <dgm:pt modelId="{B16C98C5-29E6-3846-9010-D543FC57A126}" type="pres">
      <dgm:prSet presAssocID="{54B4F3E9-B0E3-6241-B72D-7C33C00A8180}" presName="compositeShape" presStyleCnt="0">
        <dgm:presLayoutVars>
          <dgm:chMax val="7"/>
          <dgm:dir/>
          <dgm:resizeHandles val="exact"/>
        </dgm:presLayoutVars>
      </dgm:prSet>
      <dgm:spPr/>
    </dgm:pt>
    <dgm:pt modelId="{37AB9763-9350-1540-AD13-1AA5DD05BE92}" type="pres">
      <dgm:prSet presAssocID="{54B4F3E9-B0E3-6241-B72D-7C33C00A8180}" presName="wedge1" presStyleLbl="node1" presStyleIdx="0" presStyleCnt="6"/>
      <dgm:spPr/>
      <dgm:t>
        <a:bodyPr/>
        <a:lstStyle/>
        <a:p>
          <a:endParaRPr lang="en-US"/>
        </a:p>
      </dgm:t>
    </dgm:pt>
    <dgm:pt modelId="{48C218AB-B9FC-9E4E-B79C-F4C163668819}" type="pres">
      <dgm:prSet presAssocID="{54B4F3E9-B0E3-6241-B72D-7C33C00A8180}" presName="dummy1a" presStyleCnt="0"/>
      <dgm:spPr/>
    </dgm:pt>
    <dgm:pt modelId="{66F63AD4-66D1-B54A-8606-501D161A88F9}" type="pres">
      <dgm:prSet presAssocID="{54B4F3E9-B0E3-6241-B72D-7C33C00A8180}" presName="dummy1b" presStyleCnt="0"/>
      <dgm:spPr/>
    </dgm:pt>
    <dgm:pt modelId="{12B6967D-0CD0-F94B-AA67-59C37D3D7ACB}" type="pres">
      <dgm:prSet presAssocID="{54B4F3E9-B0E3-6241-B72D-7C33C00A8180}" presName="wedge1Tx" presStyleLbl="node1" presStyleIdx="0" presStyleCnt="6">
        <dgm:presLayoutVars>
          <dgm:chMax val="0"/>
          <dgm:chPref val="0"/>
          <dgm:bulletEnabled val="1"/>
        </dgm:presLayoutVars>
      </dgm:prSet>
      <dgm:spPr/>
      <dgm:t>
        <a:bodyPr/>
        <a:lstStyle/>
        <a:p>
          <a:endParaRPr lang="en-US"/>
        </a:p>
      </dgm:t>
    </dgm:pt>
    <dgm:pt modelId="{BEEB4022-D7F0-094F-BAE4-7520EC015FE9}" type="pres">
      <dgm:prSet presAssocID="{54B4F3E9-B0E3-6241-B72D-7C33C00A8180}" presName="wedge2" presStyleLbl="node1" presStyleIdx="1" presStyleCnt="6"/>
      <dgm:spPr/>
      <dgm:t>
        <a:bodyPr/>
        <a:lstStyle/>
        <a:p>
          <a:endParaRPr lang="en-US"/>
        </a:p>
      </dgm:t>
    </dgm:pt>
    <dgm:pt modelId="{AFF222C6-CFA4-074E-BA6E-91F6BB2B24F2}" type="pres">
      <dgm:prSet presAssocID="{54B4F3E9-B0E3-6241-B72D-7C33C00A8180}" presName="dummy2a" presStyleCnt="0"/>
      <dgm:spPr/>
    </dgm:pt>
    <dgm:pt modelId="{56EE644D-80DB-6443-A710-80E9898F79C7}" type="pres">
      <dgm:prSet presAssocID="{54B4F3E9-B0E3-6241-B72D-7C33C00A8180}" presName="dummy2b" presStyleCnt="0"/>
      <dgm:spPr/>
    </dgm:pt>
    <dgm:pt modelId="{EBB18371-1D67-924D-9EF9-36EA7FC0F026}" type="pres">
      <dgm:prSet presAssocID="{54B4F3E9-B0E3-6241-B72D-7C33C00A8180}" presName="wedge2Tx" presStyleLbl="node1" presStyleIdx="1" presStyleCnt="6">
        <dgm:presLayoutVars>
          <dgm:chMax val="0"/>
          <dgm:chPref val="0"/>
          <dgm:bulletEnabled val="1"/>
        </dgm:presLayoutVars>
      </dgm:prSet>
      <dgm:spPr/>
      <dgm:t>
        <a:bodyPr/>
        <a:lstStyle/>
        <a:p>
          <a:endParaRPr lang="en-US"/>
        </a:p>
      </dgm:t>
    </dgm:pt>
    <dgm:pt modelId="{11995443-A559-5B45-8503-B8770AB7C952}" type="pres">
      <dgm:prSet presAssocID="{54B4F3E9-B0E3-6241-B72D-7C33C00A8180}" presName="wedge3" presStyleLbl="node1" presStyleIdx="2" presStyleCnt="6"/>
      <dgm:spPr/>
      <dgm:t>
        <a:bodyPr/>
        <a:lstStyle/>
        <a:p>
          <a:endParaRPr lang="en-US"/>
        </a:p>
      </dgm:t>
    </dgm:pt>
    <dgm:pt modelId="{6719CA32-A71E-8C43-8C50-B7478CA0788D}" type="pres">
      <dgm:prSet presAssocID="{54B4F3E9-B0E3-6241-B72D-7C33C00A8180}" presName="dummy3a" presStyleCnt="0"/>
      <dgm:spPr/>
    </dgm:pt>
    <dgm:pt modelId="{D130B2AE-DB91-D54B-BDEC-C861268E445A}" type="pres">
      <dgm:prSet presAssocID="{54B4F3E9-B0E3-6241-B72D-7C33C00A8180}" presName="dummy3b" presStyleCnt="0"/>
      <dgm:spPr/>
    </dgm:pt>
    <dgm:pt modelId="{6664ED80-1EBB-A840-B6A6-93E78CDC621A}" type="pres">
      <dgm:prSet presAssocID="{54B4F3E9-B0E3-6241-B72D-7C33C00A8180}" presName="wedge3Tx" presStyleLbl="node1" presStyleIdx="2" presStyleCnt="6">
        <dgm:presLayoutVars>
          <dgm:chMax val="0"/>
          <dgm:chPref val="0"/>
          <dgm:bulletEnabled val="1"/>
        </dgm:presLayoutVars>
      </dgm:prSet>
      <dgm:spPr/>
      <dgm:t>
        <a:bodyPr/>
        <a:lstStyle/>
        <a:p>
          <a:endParaRPr lang="en-US"/>
        </a:p>
      </dgm:t>
    </dgm:pt>
    <dgm:pt modelId="{2065BDEE-2F4B-C64D-9791-F6554A649DF4}" type="pres">
      <dgm:prSet presAssocID="{54B4F3E9-B0E3-6241-B72D-7C33C00A8180}" presName="wedge4" presStyleLbl="node1" presStyleIdx="3" presStyleCnt="6"/>
      <dgm:spPr/>
      <dgm:t>
        <a:bodyPr/>
        <a:lstStyle/>
        <a:p>
          <a:endParaRPr lang="en-US"/>
        </a:p>
      </dgm:t>
    </dgm:pt>
    <dgm:pt modelId="{0A135EB1-ECCD-EC49-814A-3E95CA08142E}" type="pres">
      <dgm:prSet presAssocID="{54B4F3E9-B0E3-6241-B72D-7C33C00A8180}" presName="dummy4a" presStyleCnt="0"/>
      <dgm:spPr/>
    </dgm:pt>
    <dgm:pt modelId="{477B9BCF-C968-A74A-9F1C-D5D94D456B1F}" type="pres">
      <dgm:prSet presAssocID="{54B4F3E9-B0E3-6241-B72D-7C33C00A8180}" presName="dummy4b" presStyleCnt="0"/>
      <dgm:spPr/>
    </dgm:pt>
    <dgm:pt modelId="{C16209D4-3B3E-2F40-BE95-6026F39A380C}" type="pres">
      <dgm:prSet presAssocID="{54B4F3E9-B0E3-6241-B72D-7C33C00A8180}" presName="wedge4Tx" presStyleLbl="node1" presStyleIdx="3" presStyleCnt="6">
        <dgm:presLayoutVars>
          <dgm:chMax val="0"/>
          <dgm:chPref val="0"/>
          <dgm:bulletEnabled val="1"/>
        </dgm:presLayoutVars>
      </dgm:prSet>
      <dgm:spPr/>
      <dgm:t>
        <a:bodyPr/>
        <a:lstStyle/>
        <a:p>
          <a:endParaRPr lang="en-US"/>
        </a:p>
      </dgm:t>
    </dgm:pt>
    <dgm:pt modelId="{4915C2AA-33CC-144F-8B02-5B40E624409B}" type="pres">
      <dgm:prSet presAssocID="{54B4F3E9-B0E3-6241-B72D-7C33C00A8180}" presName="wedge5" presStyleLbl="node1" presStyleIdx="4" presStyleCnt="6"/>
      <dgm:spPr/>
      <dgm:t>
        <a:bodyPr/>
        <a:lstStyle/>
        <a:p>
          <a:endParaRPr lang="en-US"/>
        </a:p>
      </dgm:t>
    </dgm:pt>
    <dgm:pt modelId="{C2FD3F37-CBAD-B94F-AD4E-A56384A3E89B}" type="pres">
      <dgm:prSet presAssocID="{54B4F3E9-B0E3-6241-B72D-7C33C00A8180}" presName="dummy5a" presStyleCnt="0"/>
      <dgm:spPr/>
    </dgm:pt>
    <dgm:pt modelId="{F107D3EE-D69C-9048-8124-7D147C3888F1}" type="pres">
      <dgm:prSet presAssocID="{54B4F3E9-B0E3-6241-B72D-7C33C00A8180}" presName="dummy5b" presStyleCnt="0"/>
      <dgm:spPr/>
    </dgm:pt>
    <dgm:pt modelId="{72B873B4-E1BE-EC4F-822B-4FFF9607237F}" type="pres">
      <dgm:prSet presAssocID="{54B4F3E9-B0E3-6241-B72D-7C33C00A8180}" presName="wedge5Tx" presStyleLbl="node1" presStyleIdx="4" presStyleCnt="6">
        <dgm:presLayoutVars>
          <dgm:chMax val="0"/>
          <dgm:chPref val="0"/>
          <dgm:bulletEnabled val="1"/>
        </dgm:presLayoutVars>
      </dgm:prSet>
      <dgm:spPr/>
      <dgm:t>
        <a:bodyPr/>
        <a:lstStyle/>
        <a:p>
          <a:endParaRPr lang="en-US"/>
        </a:p>
      </dgm:t>
    </dgm:pt>
    <dgm:pt modelId="{742DA9DD-9813-D643-8EB6-1D2CACBF6C62}" type="pres">
      <dgm:prSet presAssocID="{54B4F3E9-B0E3-6241-B72D-7C33C00A8180}" presName="wedge6" presStyleLbl="node1" presStyleIdx="5" presStyleCnt="6"/>
      <dgm:spPr/>
      <dgm:t>
        <a:bodyPr/>
        <a:lstStyle/>
        <a:p>
          <a:endParaRPr lang="en-US"/>
        </a:p>
      </dgm:t>
    </dgm:pt>
    <dgm:pt modelId="{EB6CF76A-C350-4B4E-88D6-E7A2679961DB}" type="pres">
      <dgm:prSet presAssocID="{54B4F3E9-B0E3-6241-B72D-7C33C00A8180}" presName="dummy6a" presStyleCnt="0"/>
      <dgm:spPr/>
    </dgm:pt>
    <dgm:pt modelId="{9A57A750-E772-5849-A6F2-001123E44395}" type="pres">
      <dgm:prSet presAssocID="{54B4F3E9-B0E3-6241-B72D-7C33C00A8180}" presName="dummy6b" presStyleCnt="0"/>
      <dgm:spPr/>
    </dgm:pt>
    <dgm:pt modelId="{1DD53EB2-E4DA-1E45-8929-675498FBFF6A}" type="pres">
      <dgm:prSet presAssocID="{54B4F3E9-B0E3-6241-B72D-7C33C00A8180}" presName="wedge6Tx" presStyleLbl="node1" presStyleIdx="5" presStyleCnt="6">
        <dgm:presLayoutVars>
          <dgm:chMax val="0"/>
          <dgm:chPref val="0"/>
          <dgm:bulletEnabled val="1"/>
        </dgm:presLayoutVars>
      </dgm:prSet>
      <dgm:spPr/>
      <dgm:t>
        <a:bodyPr/>
        <a:lstStyle/>
        <a:p>
          <a:endParaRPr lang="en-US"/>
        </a:p>
      </dgm:t>
    </dgm:pt>
    <dgm:pt modelId="{9EBEA07B-10AC-1B4F-ABF2-32ACAA1232A9}" type="pres">
      <dgm:prSet presAssocID="{766575E7-03C8-EA4F-93AB-B387272BE93C}" presName="arrowWedge1" presStyleLbl="fgSibTrans2D1" presStyleIdx="0" presStyleCnt="6"/>
      <dgm:spPr>
        <a:solidFill>
          <a:schemeClr val="bg2"/>
        </a:solidFill>
      </dgm:spPr>
    </dgm:pt>
    <dgm:pt modelId="{ED3BBECC-8B42-B74A-BEE0-C849590F4C5D}" type="pres">
      <dgm:prSet presAssocID="{C42E1ECE-DD58-B343-AA97-409D2312C1B8}" presName="arrowWedge2" presStyleLbl="fgSibTrans2D1" presStyleIdx="1" presStyleCnt="6"/>
      <dgm:spPr>
        <a:solidFill>
          <a:schemeClr val="bg2"/>
        </a:solidFill>
      </dgm:spPr>
    </dgm:pt>
    <dgm:pt modelId="{071B8C65-C97D-D843-A16A-92D378A07E42}" type="pres">
      <dgm:prSet presAssocID="{AB559050-8FA5-7845-BCD7-B4B5A824A1E0}" presName="arrowWedge3" presStyleLbl="fgSibTrans2D1" presStyleIdx="2" presStyleCnt="6"/>
      <dgm:spPr>
        <a:solidFill>
          <a:schemeClr val="bg2"/>
        </a:solidFill>
      </dgm:spPr>
    </dgm:pt>
    <dgm:pt modelId="{2C0BB449-8ABB-364F-A550-452E4CEE7AD5}" type="pres">
      <dgm:prSet presAssocID="{F039705B-3BA1-1D44-BECC-71C8ADE2723D}" presName="arrowWedge4" presStyleLbl="fgSibTrans2D1" presStyleIdx="3" presStyleCnt="6"/>
      <dgm:spPr>
        <a:solidFill>
          <a:schemeClr val="tx1"/>
        </a:solidFill>
      </dgm:spPr>
    </dgm:pt>
    <dgm:pt modelId="{14AFE1F6-AEF4-E746-A085-6E20511E8BBD}" type="pres">
      <dgm:prSet presAssocID="{E6007632-B24E-174C-A9E7-B127419D2BCF}" presName="arrowWedge5" presStyleLbl="fgSibTrans2D1" presStyleIdx="4" presStyleCnt="6"/>
      <dgm:spPr>
        <a:solidFill>
          <a:schemeClr val="tx1"/>
        </a:solidFill>
      </dgm:spPr>
    </dgm:pt>
    <dgm:pt modelId="{1A14A2DB-8785-0B4B-8A6F-BEF69E975E84}" type="pres">
      <dgm:prSet presAssocID="{19E2FBF4-0796-CA49-8987-7116B2F0D934}" presName="arrowWedge6" presStyleLbl="fgSibTrans2D1" presStyleIdx="5" presStyleCnt="6"/>
      <dgm:spPr>
        <a:solidFill>
          <a:schemeClr val="tx1"/>
        </a:solidFill>
      </dgm:spPr>
    </dgm:pt>
  </dgm:ptLst>
  <dgm:cxnLst>
    <dgm:cxn modelId="{3B5E10AB-E81A-B84E-B656-1B2AD52FB5B2}" srcId="{54B4F3E9-B0E3-6241-B72D-7C33C00A8180}" destId="{D28E0156-62A9-A74F-8F73-AC03E4512A73}" srcOrd="3" destOrd="0" parTransId="{B210920D-5AE3-B84D-A2A3-126DFEC3AC1B}" sibTransId="{F039705B-3BA1-1D44-BECC-71C8ADE2723D}"/>
    <dgm:cxn modelId="{E9A6FD4F-D7FF-A042-A6E9-C2AB65EFBEDA}" srcId="{54B4F3E9-B0E3-6241-B72D-7C33C00A8180}" destId="{3FFC5D4B-1005-A94F-ACDD-07E240CA0ACF}" srcOrd="4" destOrd="0" parTransId="{CBBA37EE-10C8-FF46-AFCB-253DD3BCDFF4}" sibTransId="{E6007632-B24E-174C-A9E7-B127419D2BCF}"/>
    <dgm:cxn modelId="{E4B18138-F58B-9544-A9A3-D5F1EB78741E}" type="presOf" srcId="{E96BB8F4-B1A4-DC46-B0BA-D860B9269452}" destId="{1DD53EB2-E4DA-1E45-8929-675498FBFF6A}" srcOrd="1" destOrd="0" presId="urn:microsoft.com/office/officeart/2005/8/layout/cycle8"/>
    <dgm:cxn modelId="{888F560D-61F6-D74D-939B-6D8CA68D88D1}" srcId="{54B4F3E9-B0E3-6241-B72D-7C33C00A8180}" destId="{5E7B7FBA-7E02-184F-8628-DA728B6F66B4}" srcOrd="0" destOrd="0" parTransId="{8D379C5E-0529-F249-B408-269E9C7ACA91}" sibTransId="{766575E7-03C8-EA4F-93AB-B387272BE93C}"/>
    <dgm:cxn modelId="{11A65653-94D3-314C-8906-5FF1F1B410BE}" type="presOf" srcId="{4B31E275-96D0-694A-8255-AD4AB1DE4103}" destId="{6664ED80-1EBB-A840-B6A6-93E78CDC621A}" srcOrd="1" destOrd="0" presId="urn:microsoft.com/office/officeart/2005/8/layout/cycle8"/>
    <dgm:cxn modelId="{BA4AFA08-26F2-BA40-9E1C-5DD7B6B598C5}" type="presOf" srcId="{3FFC5D4B-1005-A94F-ACDD-07E240CA0ACF}" destId="{72B873B4-E1BE-EC4F-822B-4FFF9607237F}" srcOrd="1" destOrd="0" presId="urn:microsoft.com/office/officeart/2005/8/layout/cycle8"/>
    <dgm:cxn modelId="{AB299E6D-66C2-0E4A-8791-12FC28C7091B}" type="presOf" srcId="{5E7B7FBA-7E02-184F-8628-DA728B6F66B4}" destId="{37AB9763-9350-1540-AD13-1AA5DD05BE92}" srcOrd="0" destOrd="0" presId="urn:microsoft.com/office/officeart/2005/8/layout/cycle8"/>
    <dgm:cxn modelId="{BFDA0A86-995D-5E4D-BA07-B6F959CCD317}" type="presOf" srcId="{D28E0156-62A9-A74F-8F73-AC03E4512A73}" destId="{C16209D4-3B3E-2F40-BE95-6026F39A380C}" srcOrd="1" destOrd="0" presId="urn:microsoft.com/office/officeart/2005/8/layout/cycle8"/>
    <dgm:cxn modelId="{89D5C910-CA02-474E-8BD0-8CE4570DA100}" srcId="{54B4F3E9-B0E3-6241-B72D-7C33C00A8180}" destId="{E96BB8F4-B1A4-DC46-B0BA-D860B9269452}" srcOrd="5" destOrd="0" parTransId="{FE624672-84FC-F242-B6E7-A056058B5FDB}" sibTransId="{19E2FBF4-0796-CA49-8987-7116B2F0D934}"/>
    <dgm:cxn modelId="{EDCCE519-6931-0849-B897-72748A9B1094}" type="presOf" srcId="{E96BB8F4-B1A4-DC46-B0BA-D860B9269452}" destId="{742DA9DD-9813-D643-8EB6-1D2CACBF6C62}" srcOrd="0" destOrd="0" presId="urn:microsoft.com/office/officeart/2005/8/layout/cycle8"/>
    <dgm:cxn modelId="{C570BF93-C22E-ED42-AF6D-88B955704468}" type="presOf" srcId="{B30DD2C6-DC64-D84E-B372-4C9C546010B4}" destId="{EBB18371-1D67-924D-9EF9-36EA7FC0F026}" srcOrd="1" destOrd="0" presId="urn:microsoft.com/office/officeart/2005/8/layout/cycle8"/>
    <dgm:cxn modelId="{00D96FC5-9774-3143-99B5-F1A834935EB5}" type="presOf" srcId="{54B4F3E9-B0E3-6241-B72D-7C33C00A8180}" destId="{B16C98C5-29E6-3846-9010-D543FC57A126}" srcOrd="0" destOrd="0" presId="urn:microsoft.com/office/officeart/2005/8/layout/cycle8"/>
    <dgm:cxn modelId="{D782B166-E205-4345-896E-A30875189558}" srcId="{54B4F3E9-B0E3-6241-B72D-7C33C00A8180}" destId="{4B31E275-96D0-694A-8255-AD4AB1DE4103}" srcOrd="2" destOrd="0" parTransId="{8A86EE78-DE09-1645-BD06-649FB4506CE2}" sibTransId="{AB559050-8FA5-7845-BCD7-B4B5A824A1E0}"/>
    <dgm:cxn modelId="{C606523C-1E98-394C-82A5-4D7BD48963AD}" srcId="{54B4F3E9-B0E3-6241-B72D-7C33C00A8180}" destId="{B30DD2C6-DC64-D84E-B372-4C9C546010B4}" srcOrd="1" destOrd="0" parTransId="{F5A4720B-2DCC-EA47-89DA-AF2332D1E194}" sibTransId="{C42E1ECE-DD58-B343-AA97-409D2312C1B8}"/>
    <dgm:cxn modelId="{E77B13F7-5CD5-8B43-A1A5-4D3EB9D59087}" type="presOf" srcId="{B30DD2C6-DC64-D84E-B372-4C9C546010B4}" destId="{BEEB4022-D7F0-094F-BAE4-7520EC015FE9}" srcOrd="0" destOrd="0" presId="urn:microsoft.com/office/officeart/2005/8/layout/cycle8"/>
    <dgm:cxn modelId="{AF0484DE-ACCF-9049-B045-CB296E58FFEC}" type="presOf" srcId="{3FFC5D4B-1005-A94F-ACDD-07E240CA0ACF}" destId="{4915C2AA-33CC-144F-8B02-5B40E624409B}" srcOrd="0" destOrd="0" presId="urn:microsoft.com/office/officeart/2005/8/layout/cycle8"/>
    <dgm:cxn modelId="{BF310A1D-2B88-CE47-8927-8F60F9BD4F14}" type="presOf" srcId="{D28E0156-62A9-A74F-8F73-AC03E4512A73}" destId="{2065BDEE-2F4B-C64D-9791-F6554A649DF4}" srcOrd="0" destOrd="0" presId="urn:microsoft.com/office/officeart/2005/8/layout/cycle8"/>
    <dgm:cxn modelId="{49A76AFC-1BAB-254A-BE7C-E4DCF1F84A4A}" type="presOf" srcId="{5E7B7FBA-7E02-184F-8628-DA728B6F66B4}" destId="{12B6967D-0CD0-F94B-AA67-59C37D3D7ACB}" srcOrd="1" destOrd="0" presId="urn:microsoft.com/office/officeart/2005/8/layout/cycle8"/>
    <dgm:cxn modelId="{3E1D6064-9175-4140-8AF3-E46E1BEE095B}" type="presOf" srcId="{4B31E275-96D0-694A-8255-AD4AB1DE4103}" destId="{11995443-A559-5B45-8503-B8770AB7C952}" srcOrd="0" destOrd="0" presId="urn:microsoft.com/office/officeart/2005/8/layout/cycle8"/>
    <dgm:cxn modelId="{3F524D69-AD24-1B4A-969A-111B399A170D}" type="presParOf" srcId="{B16C98C5-29E6-3846-9010-D543FC57A126}" destId="{37AB9763-9350-1540-AD13-1AA5DD05BE92}" srcOrd="0" destOrd="0" presId="urn:microsoft.com/office/officeart/2005/8/layout/cycle8"/>
    <dgm:cxn modelId="{68C265D3-474F-1243-A9E5-8E74E8B02BAE}" type="presParOf" srcId="{B16C98C5-29E6-3846-9010-D543FC57A126}" destId="{48C218AB-B9FC-9E4E-B79C-F4C163668819}" srcOrd="1" destOrd="0" presId="urn:microsoft.com/office/officeart/2005/8/layout/cycle8"/>
    <dgm:cxn modelId="{E4556CD7-1823-4F46-8E22-C84532BB0716}" type="presParOf" srcId="{B16C98C5-29E6-3846-9010-D543FC57A126}" destId="{66F63AD4-66D1-B54A-8606-501D161A88F9}" srcOrd="2" destOrd="0" presId="urn:microsoft.com/office/officeart/2005/8/layout/cycle8"/>
    <dgm:cxn modelId="{0A4C7267-3F77-844A-A4EA-256CD4067EEF}" type="presParOf" srcId="{B16C98C5-29E6-3846-9010-D543FC57A126}" destId="{12B6967D-0CD0-F94B-AA67-59C37D3D7ACB}" srcOrd="3" destOrd="0" presId="urn:microsoft.com/office/officeart/2005/8/layout/cycle8"/>
    <dgm:cxn modelId="{DE2602DF-2E3B-B345-AA2A-F3C950593B79}" type="presParOf" srcId="{B16C98C5-29E6-3846-9010-D543FC57A126}" destId="{BEEB4022-D7F0-094F-BAE4-7520EC015FE9}" srcOrd="4" destOrd="0" presId="urn:microsoft.com/office/officeart/2005/8/layout/cycle8"/>
    <dgm:cxn modelId="{50C2C41C-AD77-184B-B38C-BDE21E02D6F7}" type="presParOf" srcId="{B16C98C5-29E6-3846-9010-D543FC57A126}" destId="{AFF222C6-CFA4-074E-BA6E-91F6BB2B24F2}" srcOrd="5" destOrd="0" presId="urn:microsoft.com/office/officeart/2005/8/layout/cycle8"/>
    <dgm:cxn modelId="{2423C995-789F-F441-A0D2-81AD3A77DE20}" type="presParOf" srcId="{B16C98C5-29E6-3846-9010-D543FC57A126}" destId="{56EE644D-80DB-6443-A710-80E9898F79C7}" srcOrd="6" destOrd="0" presId="urn:microsoft.com/office/officeart/2005/8/layout/cycle8"/>
    <dgm:cxn modelId="{BD0ADB3C-1633-DC4B-AA61-4F0C6CBB0F7D}" type="presParOf" srcId="{B16C98C5-29E6-3846-9010-D543FC57A126}" destId="{EBB18371-1D67-924D-9EF9-36EA7FC0F026}" srcOrd="7" destOrd="0" presId="urn:microsoft.com/office/officeart/2005/8/layout/cycle8"/>
    <dgm:cxn modelId="{406E5E71-3A71-5C40-B83C-159A0275FA68}" type="presParOf" srcId="{B16C98C5-29E6-3846-9010-D543FC57A126}" destId="{11995443-A559-5B45-8503-B8770AB7C952}" srcOrd="8" destOrd="0" presId="urn:microsoft.com/office/officeart/2005/8/layout/cycle8"/>
    <dgm:cxn modelId="{B8D55AEE-1BBE-214D-A456-865B887313A9}" type="presParOf" srcId="{B16C98C5-29E6-3846-9010-D543FC57A126}" destId="{6719CA32-A71E-8C43-8C50-B7478CA0788D}" srcOrd="9" destOrd="0" presId="urn:microsoft.com/office/officeart/2005/8/layout/cycle8"/>
    <dgm:cxn modelId="{1E9E47C7-3912-D842-BDC3-233F0B1B87BF}" type="presParOf" srcId="{B16C98C5-29E6-3846-9010-D543FC57A126}" destId="{D130B2AE-DB91-D54B-BDEC-C861268E445A}" srcOrd="10" destOrd="0" presId="urn:microsoft.com/office/officeart/2005/8/layout/cycle8"/>
    <dgm:cxn modelId="{DBBF3E2E-36EE-094A-B5A5-4309D6F2EA3C}" type="presParOf" srcId="{B16C98C5-29E6-3846-9010-D543FC57A126}" destId="{6664ED80-1EBB-A840-B6A6-93E78CDC621A}" srcOrd="11" destOrd="0" presId="urn:microsoft.com/office/officeart/2005/8/layout/cycle8"/>
    <dgm:cxn modelId="{76D053C0-9FD7-B64B-B16C-8DBFBBF5E3A4}" type="presParOf" srcId="{B16C98C5-29E6-3846-9010-D543FC57A126}" destId="{2065BDEE-2F4B-C64D-9791-F6554A649DF4}" srcOrd="12" destOrd="0" presId="urn:microsoft.com/office/officeart/2005/8/layout/cycle8"/>
    <dgm:cxn modelId="{0A4BF984-0FB1-564F-9F31-F0440997DD28}" type="presParOf" srcId="{B16C98C5-29E6-3846-9010-D543FC57A126}" destId="{0A135EB1-ECCD-EC49-814A-3E95CA08142E}" srcOrd="13" destOrd="0" presId="urn:microsoft.com/office/officeart/2005/8/layout/cycle8"/>
    <dgm:cxn modelId="{B6017FF8-0958-8348-B338-085607CAA301}" type="presParOf" srcId="{B16C98C5-29E6-3846-9010-D543FC57A126}" destId="{477B9BCF-C968-A74A-9F1C-D5D94D456B1F}" srcOrd="14" destOrd="0" presId="urn:microsoft.com/office/officeart/2005/8/layout/cycle8"/>
    <dgm:cxn modelId="{873F5153-9956-EF45-AC08-40B3F545E238}" type="presParOf" srcId="{B16C98C5-29E6-3846-9010-D543FC57A126}" destId="{C16209D4-3B3E-2F40-BE95-6026F39A380C}" srcOrd="15" destOrd="0" presId="urn:microsoft.com/office/officeart/2005/8/layout/cycle8"/>
    <dgm:cxn modelId="{FA2FC2C1-FB3B-ED4D-9C70-8E937C81167D}" type="presParOf" srcId="{B16C98C5-29E6-3846-9010-D543FC57A126}" destId="{4915C2AA-33CC-144F-8B02-5B40E624409B}" srcOrd="16" destOrd="0" presId="urn:microsoft.com/office/officeart/2005/8/layout/cycle8"/>
    <dgm:cxn modelId="{0AF69331-CB7A-0E4E-8B44-542260386CC7}" type="presParOf" srcId="{B16C98C5-29E6-3846-9010-D543FC57A126}" destId="{C2FD3F37-CBAD-B94F-AD4E-A56384A3E89B}" srcOrd="17" destOrd="0" presId="urn:microsoft.com/office/officeart/2005/8/layout/cycle8"/>
    <dgm:cxn modelId="{D0DD04EC-5649-6A44-8628-FF1F1AF1B0DC}" type="presParOf" srcId="{B16C98C5-29E6-3846-9010-D543FC57A126}" destId="{F107D3EE-D69C-9048-8124-7D147C3888F1}" srcOrd="18" destOrd="0" presId="urn:microsoft.com/office/officeart/2005/8/layout/cycle8"/>
    <dgm:cxn modelId="{FB7447C9-E91E-8D47-998D-3F5FE5EB5F02}" type="presParOf" srcId="{B16C98C5-29E6-3846-9010-D543FC57A126}" destId="{72B873B4-E1BE-EC4F-822B-4FFF9607237F}" srcOrd="19" destOrd="0" presId="urn:microsoft.com/office/officeart/2005/8/layout/cycle8"/>
    <dgm:cxn modelId="{2B132F8E-4DD1-1240-80C3-89BAE524144C}" type="presParOf" srcId="{B16C98C5-29E6-3846-9010-D543FC57A126}" destId="{742DA9DD-9813-D643-8EB6-1D2CACBF6C62}" srcOrd="20" destOrd="0" presId="urn:microsoft.com/office/officeart/2005/8/layout/cycle8"/>
    <dgm:cxn modelId="{D954BBE2-6FE4-CD4C-B3CF-375401D0CCD7}" type="presParOf" srcId="{B16C98C5-29E6-3846-9010-D543FC57A126}" destId="{EB6CF76A-C350-4B4E-88D6-E7A2679961DB}" srcOrd="21" destOrd="0" presId="urn:microsoft.com/office/officeart/2005/8/layout/cycle8"/>
    <dgm:cxn modelId="{FB70B73E-5437-A54B-A96B-BFA6781EC0DF}" type="presParOf" srcId="{B16C98C5-29E6-3846-9010-D543FC57A126}" destId="{9A57A750-E772-5849-A6F2-001123E44395}" srcOrd="22" destOrd="0" presId="urn:microsoft.com/office/officeart/2005/8/layout/cycle8"/>
    <dgm:cxn modelId="{64C6E371-80F7-0849-9816-FA05F569864C}" type="presParOf" srcId="{B16C98C5-29E6-3846-9010-D543FC57A126}" destId="{1DD53EB2-E4DA-1E45-8929-675498FBFF6A}" srcOrd="23" destOrd="0" presId="urn:microsoft.com/office/officeart/2005/8/layout/cycle8"/>
    <dgm:cxn modelId="{09045617-1377-DE4D-AE33-6CD4A4F8AD6D}" type="presParOf" srcId="{B16C98C5-29E6-3846-9010-D543FC57A126}" destId="{9EBEA07B-10AC-1B4F-ABF2-32ACAA1232A9}" srcOrd="24" destOrd="0" presId="urn:microsoft.com/office/officeart/2005/8/layout/cycle8"/>
    <dgm:cxn modelId="{608E4982-ABD9-C647-A660-1B9C93FCBB90}" type="presParOf" srcId="{B16C98C5-29E6-3846-9010-D543FC57A126}" destId="{ED3BBECC-8B42-B74A-BEE0-C849590F4C5D}" srcOrd="25" destOrd="0" presId="urn:microsoft.com/office/officeart/2005/8/layout/cycle8"/>
    <dgm:cxn modelId="{B037409F-66B4-734B-B774-C1882190E164}" type="presParOf" srcId="{B16C98C5-29E6-3846-9010-D543FC57A126}" destId="{071B8C65-C97D-D843-A16A-92D378A07E42}" srcOrd="26" destOrd="0" presId="urn:microsoft.com/office/officeart/2005/8/layout/cycle8"/>
    <dgm:cxn modelId="{E8C05DAD-9CA4-7F45-85C6-F0C256CC8665}" type="presParOf" srcId="{B16C98C5-29E6-3846-9010-D543FC57A126}" destId="{2C0BB449-8ABB-364F-A550-452E4CEE7AD5}" srcOrd="27" destOrd="0" presId="urn:microsoft.com/office/officeart/2005/8/layout/cycle8"/>
    <dgm:cxn modelId="{94D46D01-A031-A941-8F5D-A1A0A49A11B6}" type="presParOf" srcId="{B16C98C5-29E6-3846-9010-D543FC57A126}" destId="{14AFE1F6-AEF4-E746-A085-6E20511E8BBD}" srcOrd="28" destOrd="0" presId="urn:microsoft.com/office/officeart/2005/8/layout/cycle8"/>
    <dgm:cxn modelId="{A695D8B8-4752-914A-84DA-05B228EE3E18}" type="presParOf" srcId="{B16C98C5-29E6-3846-9010-D543FC57A126}" destId="{1A14A2DB-8785-0B4B-8A6F-BEF69E975E84}" srcOrd="29" destOrd="0" presId="urn:microsoft.com/office/officeart/2005/8/layout/cycle8"/>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C32B05-62EA-407A-B21C-2310C7945705}" type="doc">
      <dgm:prSet loTypeId="urn:microsoft.com/office/officeart/2005/8/layout/hProcess11" loCatId="process" qsTypeId="urn:microsoft.com/office/officeart/2005/8/quickstyle/simple1" qsCatId="simple" csTypeId="urn:microsoft.com/office/officeart/2005/8/colors/accent0_1" csCatId="mainScheme" phldr="1"/>
      <dgm:spPr/>
      <dgm:t>
        <a:bodyPr/>
        <a:lstStyle/>
        <a:p>
          <a:endParaRPr lang="en-US"/>
        </a:p>
      </dgm:t>
    </dgm:pt>
    <dgm:pt modelId="{36045517-CEA4-4BE3-B836-C2B6BFE5649B}">
      <dgm:prSet phldrT="[Text]"/>
      <dgm:spPr/>
      <dgm:t>
        <a:bodyPr/>
        <a:lstStyle/>
        <a:p>
          <a:r>
            <a:rPr lang="en-US" dirty="0" smtClean="0">
              <a:latin typeface="PT Serif" charset="0"/>
              <a:ea typeface="PT Serif" charset="0"/>
              <a:cs typeface="PT Serif" charset="0"/>
            </a:rPr>
            <a:t>Bureaucratic- Early </a:t>
          </a:r>
          <a:r>
            <a:rPr lang="mr-IN" dirty="0" smtClean="0">
              <a:latin typeface="PT Serif" charset="0"/>
              <a:ea typeface="PT Serif" charset="0"/>
              <a:cs typeface="PT Serif" charset="0"/>
            </a:rPr>
            <a:t>’</a:t>
          </a:r>
          <a:r>
            <a:rPr lang="en-US" dirty="0" smtClean="0">
              <a:latin typeface="PT Serif" charset="0"/>
              <a:ea typeface="PT Serif" charset="0"/>
              <a:cs typeface="PT Serif" charset="0"/>
            </a:rPr>
            <a:t>00s</a:t>
          </a:r>
          <a:endParaRPr lang="en-US" dirty="0">
            <a:latin typeface="PT Serif" charset="0"/>
            <a:ea typeface="PT Serif" charset="0"/>
            <a:cs typeface="PT Serif" charset="0"/>
          </a:endParaRPr>
        </a:p>
      </dgm:t>
    </dgm:pt>
    <dgm:pt modelId="{6231A36F-9B04-4B4A-917A-7E163AFFC956}" type="parTrans" cxnId="{4019353B-443B-4DED-AA6C-3C60E18414C7}">
      <dgm:prSet/>
      <dgm:spPr/>
      <dgm:t>
        <a:bodyPr/>
        <a:lstStyle/>
        <a:p>
          <a:endParaRPr lang="en-US">
            <a:latin typeface="PT Serif" charset="0"/>
            <a:ea typeface="PT Serif" charset="0"/>
            <a:cs typeface="PT Serif" charset="0"/>
          </a:endParaRPr>
        </a:p>
      </dgm:t>
    </dgm:pt>
    <dgm:pt modelId="{BFF3C5ED-87D0-4709-A3B8-A7BF0668006A}" type="sibTrans" cxnId="{4019353B-443B-4DED-AA6C-3C60E18414C7}">
      <dgm:prSet/>
      <dgm:spPr/>
      <dgm:t>
        <a:bodyPr/>
        <a:lstStyle/>
        <a:p>
          <a:endParaRPr lang="en-US">
            <a:latin typeface="PT Serif" charset="0"/>
            <a:ea typeface="PT Serif" charset="0"/>
            <a:cs typeface="PT Serif" charset="0"/>
          </a:endParaRPr>
        </a:p>
      </dgm:t>
    </dgm:pt>
    <dgm:pt modelId="{5CB60788-B1DC-F94F-B7A6-9A6C8358614C}">
      <dgm:prSet phldrT="[Text]"/>
      <dgm:spPr/>
      <dgm:t>
        <a:bodyPr/>
        <a:lstStyle/>
        <a:p>
          <a:r>
            <a:rPr lang="en-US" dirty="0" smtClean="0">
              <a:latin typeface="PT Serif" charset="0"/>
              <a:ea typeface="PT Serif" charset="0"/>
              <a:cs typeface="PT Serif" charset="0"/>
            </a:rPr>
            <a:t>Divisional </a:t>
          </a:r>
          <a:r>
            <a:rPr lang="mr-IN" dirty="0" smtClean="0">
              <a:latin typeface="PT Serif" charset="0"/>
              <a:ea typeface="PT Serif" charset="0"/>
              <a:cs typeface="PT Serif" charset="0"/>
            </a:rPr>
            <a:t>–</a:t>
          </a:r>
          <a:r>
            <a:rPr lang="en-US" dirty="0" smtClean="0">
              <a:latin typeface="PT Serif" charset="0"/>
              <a:ea typeface="PT Serif" charset="0"/>
              <a:cs typeface="PT Serif" charset="0"/>
            </a:rPr>
            <a:t> Early </a:t>
          </a:r>
          <a:r>
            <a:rPr lang="mr-IN" dirty="0" smtClean="0">
              <a:latin typeface="PT Serif" charset="0"/>
              <a:ea typeface="PT Serif" charset="0"/>
              <a:cs typeface="PT Serif" charset="0"/>
            </a:rPr>
            <a:t>’</a:t>
          </a:r>
          <a:r>
            <a:rPr lang="en-US" dirty="0" smtClean="0">
              <a:latin typeface="PT Serif" charset="0"/>
              <a:ea typeface="PT Serif" charset="0"/>
              <a:cs typeface="PT Serif" charset="0"/>
            </a:rPr>
            <a:t>90s</a:t>
          </a:r>
          <a:endParaRPr lang="en-US" dirty="0">
            <a:latin typeface="PT Serif" charset="0"/>
            <a:ea typeface="PT Serif" charset="0"/>
            <a:cs typeface="PT Serif" charset="0"/>
          </a:endParaRPr>
        </a:p>
      </dgm:t>
    </dgm:pt>
    <dgm:pt modelId="{3940ABC8-FA79-6749-A5D8-C37C8B0B7E61}" type="parTrans" cxnId="{69146B99-795F-824A-8F99-91E8737D2A7B}">
      <dgm:prSet/>
      <dgm:spPr/>
      <dgm:t>
        <a:bodyPr/>
        <a:lstStyle/>
        <a:p>
          <a:endParaRPr lang="en-US"/>
        </a:p>
      </dgm:t>
    </dgm:pt>
    <dgm:pt modelId="{E08C334C-1EF7-1B48-851A-11CE9370CFB3}" type="sibTrans" cxnId="{69146B99-795F-824A-8F99-91E8737D2A7B}">
      <dgm:prSet/>
      <dgm:spPr/>
      <dgm:t>
        <a:bodyPr/>
        <a:lstStyle/>
        <a:p>
          <a:endParaRPr lang="en-US"/>
        </a:p>
      </dgm:t>
    </dgm:pt>
    <dgm:pt modelId="{7839DC00-1D4A-074F-9AB9-4776D1EE919D}">
      <dgm:prSet phldrT="[Text]"/>
      <dgm:spPr/>
      <dgm:t>
        <a:bodyPr/>
        <a:lstStyle/>
        <a:p>
          <a:r>
            <a:rPr lang="en-US" dirty="0" smtClean="0">
              <a:latin typeface="PT Serif" charset="0"/>
              <a:ea typeface="PT Serif" charset="0"/>
              <a:cs typeface="PT Serif" charset="0"/>
            </a:rPr>
            <a:t>Early </a:t>
          </a:r>
          <a:r>
            <a:rPr lang="mr-IN" dirty="0" smtClean="0">
              <a:latin typeface="PT Serif" charset="0"/>
              <a:ea typeface="PT Serif" charset="0"/>
              <a:cs typeface="PT Serif" charset="0"/>
            </a:rPr>
            <a:t>’</a:t>
          </a:r>
          <a:r>
            <a:rPr lang="en-US" dirty="0" smtClean="0">
              <a:latin typeface="PT Serif" charset="0"/>
              <a:ea typeface="PT Serif" charset="0"/>
              <a:cs typeface="PT Serif" charset="0"/>
            </a:rPr>
            <a:t>90s</a:t>
          </a:r>
          <a:endParaRPr lang="en-US" dirty="0">
            <a:latin typeface="PT Serif" charset="0"/>
            <a:ea typeface="PT Serif" charset="0"/>
            <a:cs typeface="PT Serif" charset="0"/>
          </a:endParaRPr>
        </a:p>
      </dgm:t>
    </dgm:pt>
    <dgm:pt modelId="{35ED789D-E275-3B4A-AD6D-A912D43CA2CF}" type="parTrans" cxnId="{C2FB3AE6-051E-BC4A-B748-DFFD4F7CF6FF}">
      <dgm:prSet/>
      <dgm:spPr/>
      <dgm:t>
        <a:bodyPr/>
        <a:lstStyle/>
        <a:p>
          <a:endParaRPr lang="en-US"/>
        </a:p>
      </dgm:t>
    </dgm:pt>
    <dgm:pt modelId="{B052F780-6EEF-8749-8C8A-476CD353503A}" type="sibTrans" cxnId="{C2FB3AE6-051E-BC4A-B748-DFFD4F7CF6FF}">
      <dgm:prSet/>
      <dgm:spPr/>
      <dgm:t>
        <a:bodyPr/>
        <a:lstStyle/>
        <a:p>
          <a:endParaRPr lang="en-US"/>
        </a:p>
      </dgm:t>
    </dgm:pt>
    <dgm:pt modelId="{4AF3D8AF-EE2C-C24B-A508-8D2239BEA113}">
      <dgm:prSet phldrT="[Text]"/>
      <dgm:spPr/>
      <dgm:t>
        <a:bodyPr/>
        <a:lstStyle/>
        <a:p>
          <a:r>
            <a:rPr lang="en-US" dirty="0" smtClean="0">
              <a:latin typeface="PT Serif" charset="0"/>
              <a:ea typeface="PT Serif" charset="0"/>
              <a:cs typeface="PT Serif" charset="0"/>
            </a:rPr>
            <a:t>Self-contained affiliates</a:t>
          </a:r>
          <a:endParaRPr lang="en-US" dirty="0">
            <a:latin typeface="PT Serif" charset="0"/>
            <a:ea typeface="PT Serif" charset="0"/>
            <a:cs typeface="PT Serif" charset="0"/>
          </a:endParaRPr>
        </a:p>
      </dgm:t>
    </dgm:pt>
    <dgm:pt modelId="{6EF9EB4E-E825-D84A-A00C-59C287B85BC8}" type="parTrans" cxnId="{AB93ECCF-D73B-384C-8561-38A5A5BA2C1C}">
      <dgm:prSet/>
      <dgm:spPr/>
      <dgm:t>
        <a:bodyPr/>
        <a:lstStyle/>
        <a:p>
          <a:endParaRPr lang="en-US"/>
        </a:p>
      </dgm:t>
    </dgm:pt>
    <dgm:pt modelId="{54B9C71F-73F7-0542-862B-65641BBDE365}" type="sibTrans" cxnId="{AB93ECCF-D73B-384C-8561-38A5A5BA2C1C}">
      <dgm:prSet/>
      <dgm:spPr/>
      <dgm:t>
        <a:bodyPr/>
        <a:lstStyle/>
        <a:p>
          <a:endParaRPr lang="en-US"/>
        </a:p>
      </dgm:t>
    </dgm:pt>
    <dgm:pt modelId="{789C5B26-7836-0D43-9E32-18EEE8A22BCD}">
      <dgm:prSet phldrT="[Text]"/>
      <dgm:spPr/>
      <dgm:t>
        <a:bodyPr/>
        <a:lstStyle/>
        <a:p>
          <a:r>
            <a:rPr lang="en-US" dirty="0" smtClean="0">
              <a:latin typeface="PT Serif" charset="0"/>
              <a:ea typeface="PT Serif" charset="0"/>
              <a:cs typeface="PT Serif" charset="0"/>
            </a:rPr>
            <a:t>Structure + processes</a:t>
          </a:r>
          <a:endParaRPr lang="en-US" dirty="0">
            <a:latin typeface="PT Serif" charset="0"/>
            <a:ea typeface="PT Serif" charset="0"/>
            <a:cs typeface="PT Serif" charset="0"/>
          </a:endParaRPr>
        </a:p>
      </dgm:t>
    </dgm:pt>
    <dgm:pt modelId="{B8006F3B-EBC1-E545-A385-ABDFFBDADB28}" type="parTrans" cxnId="{4FC9D1A0-5CD3-8E43-8185-D759578A814C}">
      <dgm:prSet/>
      <dgm:spPr/>
      <dgm:t>
        <a:bodyPr/>
        <a:lstStyle/>
        <a:p>
          <a:endParaRPr lang="en-US"/>
        </a:p>
      </dgm:t>
    </dgm:pt>
    <dgm:pt modelId="{9E64BDE5-3F42-D444-9573-ED7514C97DF8}" type="sibTrans" cxnId="{4FC9D1A0-5CD3-8E43-8185-D759578A814C}">
      <dgm:prSet/>
      <dgm:spPr/>
      <dgm:t>
        <a:bodyPr/>
        <a:lstStyle/>
        <a:p>
          <a:endParaRPr lang="en-US"/>
        </a:p>
      </dgm:t>
    </dgm:pt>
    <dgm:pt modelId="{DB3B562B-D1BA-C345-A118-2A6C5FAE573C}">
      <dgm:prSet phldrT="[Text]"/>
      <dgm:spPr/>
      <dgm:t>
        <a:bodyPr/>
        <a:lstStyle/>
        <a:p>
          <a:r>
            <a:rPr lang="en-US" dirty="0" smtClean="0">
              <a:latin typeface="PT Serif" charset="0"/>
              <a:ea typeface="PT Serif" charset="0"/>
              <a:cs typeface="PT Serif" charset="0"/>
            </a:rPr>
            <a:t> IT hierarchy </a:t>
          </a:r>
          <a:r>
            <a:rPr lang="mr-IN" dirty="0" smtClean="0">
              <a:latin typeface="PT Serif" charset="0"/>
              <a:ea typeface="PT Serif" charset="0"/>
              <a:cs typeface="PT Serif" charset="0"/>
            </a:rPr>
            <a:t>–</a:t>
          </a:r>
          <a:r>
            <a:rPr lang="en-US" dirty="0" smtClean="0">
              <a:latin typeface="PT Serif" charset="0"/>
              <a:ea typeface="PT Serif" charset="0"/>
              <a:cs typeface="PT Serif" charset="0"/>
            </a:rPr>
            <a:t> decision making layers</a:t>
          </a:r>
          <a:endParaRPr lang="en-US" dirty="0">
            <a:latin typeface="PT Serif" charset="0"/>
            <a:ea typeface="PT Serif" charset="0"/>
            <a:cs typeface="PT Serif" charset="0"/>
          </a:endParaRPr>
        </a:p>
      </dgm:t>
    </dgm:pt>
    <dgm:pt modelId="{FA9E74C9-A857-C944-A631-FE1C5385BD69}" type="parTrans" cxnId="{FBA0BC38-F91C-1447-8ABA-3FE8827A6972}">
      <dgm:prSet/>
      <dgm:spPr/>
      <dgm:t>
        <a:bodyPr/>
        <a:lstStyle/>
        <a:p>
          <a:endParaRPr lang="en-US"/>
        </a:p>
      </dgm:t>
    </dgm:pt>
    <dgm:pt modelId="{A0F3926B-7C7C-2447-B3D1-40EF0D9503B7}" type="sibTrans" cxnId="{FBA0BC38-F91C-1447-8ABA-3FE8827A6972}">
      <dgm:prSet/>
      <dgm:spPr/>
      <dgm:t>
        <a:bodyPr/>
        <a:lstStyle/>
        <a:p>
          <a:endParaRPr lang="en-US"/>
        </a:p>
      </dgm:t>
    </dgm:pt>
    <dgm:pt modelId="{C2C322E9-E273-E44E-ACC3-41797BAEF5F9}">
      <dgm:prSet phldrT="[Text]"/>
      <dgm:spPr/>
      <dgm:t>
        <a:bodyPr/>
        <a:lstStyle/>
        <a:p>
          <a:r>
            <a:rPr lang="en-US" dirty="0" smtClean="0">
              <a:latin typeface="PT Serif" charset="0"/>
              <a:ea typeface="PT Serif" charset="0"/>
              <a:cs typeface="PT Serif" charset="0"/>
            </a:rPr>
            <a:t>RSC gains momentum</a:t>
          </a:r>
          <a:endParaRPr lang="en-US" dirty="0">
            <a:latin typeface="PT Serif" charset="0"/>
            <a:ea typeface="PT Serif" charset="0"/>
            <a:cs typeface="PT Serif" charset="0"/>
          </a:endParaRPr>
        </a:p>
      </dgm:t>
    </dgm:pt>
    <dgm:pt modelId="{F84EB4A1-2EEB-EF4E-8471-D2F004E908A3}" type="parTrans" cxnId="{FBF24319-39C8-3E4B-95DE-099B272AF81A}">
      <dgm:prSet/>
      <dgm:spPr/>
      <dgm:t>
        <a:bodyPr/>
        <a:lstStyle/>
        <a:p>
          <a:endParaRPr lang="en-US"/>
        </a:p>
      </dgm:t>
    </dgm:pt>
    <dgm:pt modelId="{39E9EFF6-276C-8647-AEBD-182A04C9B644}" type="sibTrans" cxnId="{FBF24319-39C8-3E4B-95DE-099B272AF81A}">
      <dgm:prSet/>
      <dgm:spPr/>
      <dgm:t>
        <a:bodyPr/>
        <a:lstStyle/>
        <a:p>
          <a:endParaRPr lang="en-US"/>
        </a:p>
      </dgm:t>
    </dgm:pt>
    <dgm:pt modelId="{A0660C0A-9A87-4235-A373-84CCCC7C0C4F}" type="pres">
      <dgm:prSet presAssocID="{B9C32B05-62EA-407A-B21C-2310C7945705}" presName="Name0" presStyleCnt="0">
        <dgm:presLayoutVars>
          <dgm:dir/>
          <dgm:resizeHandles val="exact"/>
        </dgm:presLayoutVars>
      </dgm:prSet>
      <dgm:spPr/>
      <dgm:t>
        <a:bodyPr/>
        <a:lstStyle/>
        <a:p>
          <a:endParaRPr lang="en-US"/>
        </a:p>
      </dgm:t>
    </dgm:pt>
    <dgm:pt modelId="{243EA3D2-8ED7-4903-83C9-94B6D0F7F620}" type="pres">
      <dgm:prSet presAssocID="{B9C32B05-62EA-407A-B21C-2310C7945705}" presName="arrow" presStyleLbl="bgShp" presStyleIdx="0" presStyleCnt="1" custLinFactNeighborX="-173" custLinFactNeighborY="7937"/>
      <dgm:spPr/>
      <dgm:t>
        <a:bodyPr/>
        <a:lstStyle/>
        <a:p>
          <a:endParaRPr lang="en-US"/>
        </a:p>
      </dgm:t>
    </dgm:pt>
    <dgm:pt modelId="{FAE6C6E1-7CB4-4D62-A0D8-D99D5F0755D9}" type="pres">
      <dgm:prSet presAssocID="{B9C32B05-62EA-407A-B21C-2310C7945705}" presName="points" presStyleCnt="0"/>
      <dgm:spPr/>
      <dgm:t>
        <a:bodyPr/>
        <a:lstStyle/>
        <a:p>
          <a:endParaRPr lang="en-US"/>
        </a:p>
      </dgm:t>
    </dgm:pt>
    <dgm:pt modelId="{8B777656-B59F-BF4C-BC1B-AC36BFC8D80C}" type="pres">
      <dgm:prSet presAssocID="{5CB60788-B1DC-F94F-B7A6-9A6C8358614C}" presName="compositeA" presStyleCnt="0"/>
      <dgm:spPr/>
      <dgm:t>
        <a:bodyPr/>
        <a:lstStyle/>
        <a:p>
          <a:endParaRPr lang="en-US"/>
        </a:p>
      </dgm:t>
    </dgm:pt>
    <dgm:pt modelId="{AD1C93DC-FD47-8443-A4C2-EE19F748C21F}" type="pres">
      <dgm:prSet presAssocID="{5CB60788-B1DC-F94F-B7A6-9A6C8358614C}" presName="textA" presStyleLbl="revTx" presStyleIdx="0" presStyleCnt="2" custScaleX="156763" custLinFactNeighborX="-1038" custLinFactNeighborY="12521">
        <dgm:presLayoutVars>
          <dgm:bulletEnabled val="1"/>
        </dgm:presLayoutVars>
      </dgm:prSet>
      <dgm:spPr/>
      <dgm:t>
        <a:bodyPr/>
        <a:lstStyle/>
        <a:p>
          <a:endParaRPr lang="en-US"/>
        </a:p>
      </dgm:t>
    </dgm:pt>
    <dgm:pt modelId="{AE2556E4-813A-074B-AB45-2E6752E99755}" type="pres">
      <dgm:prSet presAssocID="{5CB60788-B1DC-F94F-B7A6-9A6C8358614C}" presName="circleA" presStyleLbl="node1" presStyleIdx="0" presStyleCnt="2" custLinFactX="-50248" custLinFactNeighborX="-100000" custLinFactNeighborY="52193"/>
      <dgm:spPr/>
      <dgm:t>
        <a:bodyPr/>
        <a:lstStyle/>
        <a:p>
          <a:endParaRPr lang="en-US"/>
        </a:p>
      </dgm:t>
    </dgm:pt>
    <dgm:pt modelId="{D4D84B05-D6F7-B141-AF19-B47DC34B1B9C}" type="pres">
      <dgm:prSet presAssocID="{5CB60788-B1DC-F94F-B7A6-9A6C8358614C}" presName="spaceA" presStyleCnt="0"/>
      <dgm:spPr/>
      <dgm:t>
        <a:bodyPr/>
        <a:lstStyle/>
        <a:p>
          <a:endParaRPr lang="en-US"/>
        </a:p>
      </dgm:t>
    </dgm:pt>
    <dgm:pt modelId="{372630D4-51FB-6749-A570-7EAD230C117C}" type="pres">
      <dgm:prSet presAssocID="{E08C334C-1EF7-1B48-851A-11CE9370CFB3}" presName="space" presStyleCnt="0"/>
      <dgm:spPr/>
      <dgm:t>
        <a:bodyPr/>
        <a:lstStyle/>
        <a:p>
          <a:endParaRPr lang="en-US"/>
        </a:p>
      </dgm:t>
    </dgm:pt>
    <dgm:pt modelId="{9E56CA71-5D53-884C-8713-E161F173AAE2}" type="pres">
      <dgm:prSet presAssocID="{36045517-CEA4-4BE3-B836-C2B6BFE5649B}" presName="compositeB" presStyleCnt="0"/>
      <dgm:spPr/>
      <dgm:t>
        <a:bodyPr/>
        <a:lstStyle/>
        <a:p>
          <a:endParaRPr lang="en-US"/>
        </a:p>
      </dgm:t>
    </dgm:pt>
    <dgm:pt modelId="{2B6CAAF3-87E1-3A4C-8282-F8AC9F835947}" type="pres">
      <dgm:prSet presAssocID="{36045517-CEA4-4BE3-B836-C2B6BFE5649B}" presName="textB" presStyleLbl="revTx" presStyleIdx="1" presStyleCnt="2" custLinFactNeighborX="-4835" custLinFactNeighborY="21366">
        <dgm:presLayoutVars>
          <dgm:bulletEnabled val="1"/>
        </dgm:presLayoutVars>
      </dgm:prSet>
      <dgm:spPr/>
      <dgm:t>
        <a:bodyPr/>
        <a:lstStyle/>
        <a:p>
          <a:endParaRPr lang="en-US"/>
        </a:p>
      </dgm:t>
    </dgm:pt>
    <dgm:pt modelId="{CDADDF9E-F453-EB43-88C3-A22DF613CB56}" type="pres">
      <dgm:prSet presAssocID="{36045517-CEA4-4BE3-B836-C2B6BFE5649B}" presName="circleB" presStyleLbl="node1" presStyleIdx="1" presStyleCnt="2" custLinFactNeighborX="-48645" custLinFactNeighborY="35007"/>
      <dgm:spPr/>
      <dgm:t>
        <a:bodyPr/>
        <a:lstStyle/>
        <a:p>
          <a:endParaRPr lang="en-US"/>
        </a:p>
      </dgm:t>
    </dgm:pt>
    <dgm:pt modelId="{6E0C2D3F-1086-2641-A422-65967E4042CC}" type="pres">
      <dgm:prSet presAssocID="{36045517-CEA4-4BE3-B836-C2B6BFE5649B}" presName="spaceB" presStyleCnt="0"/>
      <dgm:spPr/>
      <dgm:t>
        <a:bodyPr/>
        <a:lstStyle/>
        <a:p>
          <a:endParaRPr lang="en-US"/>
        </a:p>
      </dgm:t>
    </dgm:pt>
  </dgm:ptLst>
  <dgm:cxnLst>
    <dgm:cxn modelId="{4FC9D1A0-5CD3-8E43-8185-D759578A814C}" srcId="{36045517-CEA4-4BE3-B836-C2B6BFE5649B}" destId="{789C5B26-7836-0D43-9E32-18EEE8A22BCD}" srcOrd="1" destOrd="0" parTransId="{B8006F3B-EBC1-E545-A385-ABDFFBDADB28}" sibTransId="{9E64BDE5-3F42-D444-9573-ED7514C97DF8}"/>
    <dgm:cxn modelId="{01575F1C-000E-E84B-869D-5A0BC8242DBC}" type="presOf" srcId="{4AF3D8AF-EE2C-C24B-A508-8D2239BEA113}" destId="{AD1C93DC-FD47-8443-A4C2-EE19F748C21F}" srcOrd="0" destOrd="2" presId="urn:microsoft.com/office/officeart/2005/8/layout/hProcess11"/>
    <dgm:cxn modelId="{45570C6A-AEE7-B946-AE04-B5DCFEF21FCB}" type="presOf" srcId="{C2C322E9-E273-E44E-ACC3-41797BAEF5F9}" destId="{2B6CAAF3-87E1-3A4C-8282-F8AC9F835947}" srcOrd="0" destOrd="1" presId="urn:microsoft.com/office/officeart/2005/8/layout/hProcess11"/>
    <dgm:cxn modelId="{516DE5A2-20C7-DC4B-92EF-0E7E6F7CD6B5}" type="presOf" srcId="{5CB60788-B1DC-F94F-B7A6-9A6C8358614C}" destId="{AD1C93DC-FD47-8443-A4C2-EE19F748C21F}" srcOrd="0" destOrd="0" presId="urn:microsoft.com/office/officeart/2005/8/layout/hProcess11"/>
    <dgm:cxn modelId="{978D5965-AD8A-D942-A4A4-0A0D92BFBF34}" type="presOf" srcId="{789C5B26-7836-0D43-9E32-18EEE8A22BCD}" destId="{2B6CAAF3-87E1-3A4C-8282-F8AC9F835947}" srcOrd="0" destOrd="2" presId="urn:microsoft.com/office/officeart/2005/8/layout/hProcess11"/>
    <dgm:cxn modelId="{FBF24319-39C8-3E4B-95DE-099B272AF81A}" srcId="{36045517-CEA4-4BE3-B836-C2B6BFE5649B}" destId="{C2C322E9-E273-E44E-ACC3-41797BAEF5F9}" srcOrd="0" destOrd="0" parTransId="{F84EB4A1-2EEB-EF4E-8471-D2F004E908A3}" sibTransId="{39E9EFF6-276C-8647-AEBD-182A04C9B644}"/>
    <dgm:cxn modelId="{4019353B-443B-4DED-AA6C-3C60E18414C7}" srcId="{B9C32B05-62EA-407A-B21C-2310C7945705}" destId="{36045517-CEA4-4BE3-B836-C2B6BFE5649B}" srcOrd="1" destOrd="0" parTransId="{6231A36F-9B04-4B4A-917A-7E163AFFC956}" sibTransId="{BFF3C5ED-87D0-4709-A3B8-A7BF0668006A}"/>
    <dgm:cxn modelId="{4B0FE112-A5DD-FC4F-A375-B71507EEB136}" type="presOf" srcId="{B9C32B05-62EA-407A-B21C-2310C7945705}" destId="{A0660C0A-9A87-4235-A373-84CCCC7C0C4F}" srcOrd="0" destOrd="0" presId="urn:microsoft.com/office/officeart/2005/8/layout/hProcess11"/>
    <dgm:cxn modelId="{FDB9BA07-5BB0-6B4B-812E-C52D36A318D6}" type="presOf" srcId="{36045517-CEA4-4BE3-B836-C2B6BFE5649B}" destId="{2B6CAAF3-87E1-3A4C-8282-F8AC9F835947}" srcOrd="0" destOrd="0" presId="urn:microsoft.com/office/officeart/2005/8/layout/hProcess11"/>
    <dgm:cxn modelId="{AB93ECCF-D73B-384C-8561-38A5A5BA2C1C}" srcId="{5CB60788-B1DC-F94F-B7A6-9A6C8358614C}" destId="{4AF3D8AF-EE2C-C24B-A508-8D2239BEA113}" srcOrd="1" destOrd="0" parTransId="{6EF9EB4E-E825-D84A-A00C-59C287B85BC8}" sibTransId="{54B9C71F-73F7-0542-862B-65641BBDE365}"/>
    <dgm:cxn modelId="{FBA0BC38-F91C-1447-8ABA-3FE8827A6972}" srcId="{36045517-CEA4-4BE3-B836-C2B6BFE5649B}" destId="{DB3B562B-D1BA-C345-A118-2A6C5FAE573C}" srcOrd="2" destOrd="0" parTransId="{FA9E74C9-A857-C944-A631-FE1C5385BD69}" sibTransId="{A0F3926B-7C7C-2447-B3D1-40EF0D9503B7}"/>
    <dgm:cxn modelId="{97D740D2-06E8-1B4E-880B-670BCFF2ED2B}" type="presOf" srcId="{DB3B562B-D1BA-C345-A118-2A6C5FAE573C}" destId="{2B6CAAF3-87E1-3A4C-8282-F8AC9F835947}" srcOrd="0" destOrd="3" presId="urn:microsoft.com/office/officeart/2005/8/layout/hProcess11"/>
    <dgm:cxn modelId="{C2FB3AE6-051E-BC4A-B748-DFFD4F7CF6FF}" srcId="{5CB60788-B1DC-F94F-B7A6-9A6C8358614C}" destId="{7839DC00-1D4A-074F-9AB9-4776D1EE919D}" srcOrd="0" destOrd="0" parTransId="{35ED789D-E275-3B4A-AD6D-A912D43CA2CF}" sibTransId="{B052F780-6EEF-8749-8C8A-476CD353503A}"/>
    <dgm:cxn modelId="{69146B99-795F-824A-8F99-91E8737D2A7B}" srcId="{B9C32B05-62EA-407A-B21C-2310C7945705}" destId="{5CB60788-B1DC-F94F-B7A6-9A6C8358614C}" srcOrd="0" destOrd="0" parTransId="{3940ABC8-FA79-6749-A5D8-C37C8B0B7E61}" sibTransId="{E08C334C-1EF7-1B48-851A-11CE9370CFB3}"/>
    <dgm:cxn modelId="{EA2DAD10-789F-6445-904A-E034CCED18CE}" type="presOf" srcId="{7839DC00-1D4A-074F-9AB9-4776D1EE919D}" destId="{AD1C93DC-FD47-8443-A4C2-EE19F748C21F}" srcOrd="0" destOrd="1" presId="urn:microsoft.com/office/officeart/2005/8/layout/hProcess11"/>
    <dgm:cxn modelId="{A5973814-DA25-6A4C-AC3D-9628C1F0C363}" type="presParOf" srcId="{A0660C0A-9A87-4235-A373-84CCCC7C0C4F}" destId="{243EA3D2-8ED7-4903-83C9-94B6D0F7F620}" srcOrd="0" destOrd="0" presId="urn:microsoft.com/office/officeart/2005/8/layout/hProcess11"/>
    <dgm:cxn modelId="{87078C77-590E-B841-B756-94E1929B01DA}" type="presParOf" srcId="{A0660C0A-9A87-4235-A373-84CCCC7C0C4F}" destId="{FAE6C6E1-7CB4-4D62-A0D8-D99D5F0755D9}" srcOrd="1" destOrd="0" presId="urn:microsoft.com/office/officeart/2005/8/layout/hProcess11"/>
    <dgm:cxn modelId="{3F53DA26-D5F3-F44E-B053-F6A96235C7D2}" type="presParOf" srcId="{FAE6C6E1-7CB4-4D62-A0D8-D99D5F0755D9}" destId="{8B777656-B59F-BF4C-BC1B-AC36BFC8D80C}" srcOrd="0" destOrd="0" presId="urn:microsoft.com/office/officeart/2005/8/layout/hProcess11"/>
    <dgm:cxn modelId="{1819BBF9-E862-F445-B60D-A08DAD23D331}" type="presParOf" srcId="{8B777656-B59F-BF4C-BC1B-AC36BFC8D80C}" destId="{AD1C93DC-FD47-8443-A4C2-EE19F748C21F}" srcOrd="0" destOrd="0" presId="urn:microsoft.com/office/officeart/2005/8/layout/hProcess11"/>
    <dgm:cxn modelId="{39B8A3C5-A39D-F749-8D86-EEABA26166C3}" type="presParOf" srcId="{8B777656-B59F-BF4C-BC1B-AC36BFC8D80C}" destId="{AE2556E4-813A-074B-AB45-2E6752E99755}" srcOrd="1" destOrd="0" presId="urn:microsoft.com/office/officeart/2005/8/layout/hProcess11"/>
    <dgm:cxn modelId="{E4A8B449-FF5A-8E41-85D9-4149E49B6761}" type="presParOf" srcId="{8B777656-B59F-BF4C-BC1B-AC36BFC8D80C}" destId="{D4D84B05-D6F7-B141-AF19-B47DC34B1B9C}" srcOrd="2" destOrd="0" presId="urn:microsoft.com/office/officeart/2005/8/layout/hProcess11"/>
    <dgm:cxn modelId="{28396F3A-784B-4447-AD3F-FAF14FA0779D}" type="presParOf" srcId="{FAE6C6E1-7CB4-4D62-A0D8-D99D5F0755D9}" destId="{372630D4-51FB-6749-A570-7EAD230C117C}" srcOrd="1" destOrd="0" presId="urn:microsoft.com/office/officeart/2005/8/layout/hProcess11"/>
    <dgm:cxn modelId="{754D0DEE-CBDC-274F-AD5B-7927883E9F75}" type="presParOf" srcId="{FAE6C6E1-7CB4-4D62-A0D8-D99D5F0755D9}" destId="{9E56CA71-5D53-884C-8713-E161F173AAE2}" srcOrd="2" destOrd="0" presId="urn:microsoft.com/office/officeart/2005/8/layout/hProcess11"/>
    <dgm:cxn modelId="{C31C27E0-5926-714D-B202-9EA7B676D7C9}" type="presParOf" srcId="{9E56CA71-5D53-884C-8713-E161F173AAE2}" destId="{2B6CAAF3-87E1-3A4C-8282-F8AC9F835947}" srcOrd="0" destOrd="0" presId="urn:microsoft.com/office/officeart/2005/8/layout/hProcess11"/>
    <dgm:cxn modelId="{7B4EAFD8-C1DB-7642-AFF8-E4ADB36E81A5}" type="presParOf" srcId="{9E56CA71-5D53-884C-8713-E161F173AAE2}" destId="{CDADDF9E-F453-EB43-88C3-A22DF613CB56}" srcOrd="1" destOrd="0" presId="urn:microsoft.com/office/officeart/2005/8/layout/hProcess11"/>
    <dgm:cxn modelId="{D52F9BE2-B818-BC4A-AC25-57E7679D5430}" type="presParOf" srcId="{9E56CA71-5D53-884C-8713-E161F173AAE2}" destId="{6E0C2D3F-1086-2641-A422-65967E4042CC}" srcOrd="2" destOrd="0" presId="urn:microsoft.com/office/officeart/2005/8/layout/hProcess11"/>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962C3A90-7EB9-A944-B050-C707307FCA28}" type="doc">
      <dgm:prSet loTypeId="urn:microsoft.com/office/officeart/2005/8/layout/hierarchy3" loCatId="" qsTypeId="urn:microsoft.com/office/officeart/2005/8/quickstyle/simple1" qsCatId="simple" csTypeId="urn:microsoft.com/office/officeart/2005/8/colors/accent0_1" csCatId="mainScheme" phldr="1"/>
      <dgm:spPr/>
      <dgm:t>
        <a:bodyPr/>
        <a:lstStyle/>
        <a:p>
          <a:endParaRPr lang="en-US"/>
        </a:p>
      </dgm:t>
    </dgm:pt>
    <dgm:pt modelId="{41AE0822-4E03-D343-A8AD-5D774FD40AD1}">
      <dgm:prSet phldrT="[Text]"/>
      <dgm:spPr/>
      <dgm:t>
        <a:bodyPr/>
        <a:lstStyle/>
        <a:p>
          <a:r>
            <a:rPr lang="en-US" dirty="0" smtClean="0"/>
            <a:t>Geographic </a:t>
          </a:r>
          <a:endParaRPr lang="en-US" dirty="0"/>
        </a:p>
      </dgm:t>
    </dgm:pt>
    <dgm:pt modelId="{B685BD18-A6C9-5546-A370-42C37C1118FE}" type="parTrans" cxnId="{4C7141C1-BC7D-B246-B437-AD9B6A270471}">
      <dgm:prSet/>
      <dgm:spPr/>
      <dgm:t>
        <a:bodyPr/>
        <a:lstStyle/>
        <a:p>
          <a:endParaRPr lang="en-US"/>
        </a:p>
      </dgm:t>
    </dgm:pt>
    <dgm:pt modelId="{78151469-E524-7E4F-B81D-3E7151B50E08}" type="sibTrans" cxnId="{4C7141C1-BC7D-B246-B437-AD9B6A270471}">
      <dgm:prSet/>
      <dgm:spPr/>
      <dgm:t>
        <a:bodyPr/>
        <a:lstStyle/>
        <a:p>
          <a:endParaRPr lang="en-US"/>
        </a:p>
      </dgm:t>
    </dgm:pt>
    <dgm:pt modelId="{2F8C4FE9-5CF2-7740-9AA2-04EC7E5949D9}">
      <dgm:prSet phldrT="[Text]"/>
      <dgm:spPr/>
      <dgm:t>
        <a:bodyPr/>
        <a:lstStyle/>
        <a:p>
          <a:r>
            <a:rPr lang="en-US" dirty="0" smtClean="0"/>
            <a:t>Global</a:t>
          </a:r>
          <a:endParaRPr lang="en-US" dirty="0"/>
        </a:p>
      </dgm:t>
    </dgm:pt>
    <dgm:pt modelId="{65076C1E-7F2D-104A-B0F0-B776A809C82A}" type="parTrans" cxnId="{74444142-3088-1D40-938B-9D78B935DE88}">
      <dgm:prSet/>
      <dgm:spPr/>
      <dgm:t>
        <a:bodyPr/>
        <a:lstStyle/>
        <a:p>
          <a:endParaRPr lang="en-US"/>
        </a:p>
      </dgm:t>
    </dgm:pt>
    <dgm:pt modelId="{EE128685-5DBE-AB44-869B-E4A0D182B360}" type="sibTrans" cxnId="{74444142-3088-1D40-938B-9D78B935DE88}">
      <dgm:prSet/>
      <dgm:spPr/>
      <dgm:t>
        <a:bodyPr/>
        <a:lstStyle/>
        <a:p>
          <a:endParaRPr lang="en-US"/>
        </a:p>
      </dgm:t>
    </dgm:pt>
    <dgm:pt modelId="{F7D5B2E3-2519-154C-A9B3-E5BB3224E9D8}">
      <dgm:prSet phldrT="[Text]"/>
      <dgm:spPr/>
      <dgm:t>
        <a:bodyPr/>
        <a:lstStyle/>
        <a:p>
          <a:r>
            <a:rPr lang="en-US" dirty="0" smtClean="0"/>
            <a:t>Regional</a:t>
          </a:r>
          <a:endParaRPr lang="en-US" dirty="0"/>
        </a:p>
      </dgm:t>
    </dgm:pt>
    <dgm:pt modelId="{432C793D-6658-EC43-AAB0-D5E30EFE8D56}" type="parTrans" cxnId="{ECA566EC-486E-A840-982E-D9C74209AFBA}">
      <dgm:prSet/>
      <dgm:spPr/>
      <dgm:t>
        <a:bodyPr/>
        <a:lstStyle/>
        <a:p>
          <a:endParaRPr lang="en-US"/>
        </a:p>
      </dgm:t>
    </dgm:pt>
    <dgm:pt modelId="{91C3DA01-E241-A941-A6DB-A771E2AD4B03}" type="sibTrans" cxnId="{ECA566EC-486E-A840-982E-D9C74209AFBA}">
      <dgm:prSet/>
      <dgm:spPr/>
      <dgm:t>
        <a:bodyPr/>
        <a:lstStyle/>
        <a:p>
          <a:endParaRPr lang="en-US"/>
        </a:p>
      </dgm:t>
    </dgm:pt>
    <dgm:pt modelId="{3651882F-A4F4-0F47-BB43-DC60B3CBE5EE}">
      <dgm:prSet phldrT="[Text]"/>
      <dgm:spPr/>
      <dgm:t>
        <a:bodyPr/>
        <a:lstStyle/>
        <a:p>
          <a:r>
            <a:rPr lang="en-US" dirty="0" smtClean="0"/>
            <a:t>Reporting Line</a:t>
          </a:r>
          <a:endParaRPr lang="en-US" dirty="0"/>
        </a:p>
      </dgm:t>
    </dgm:pt>
    <dgm:pt modelId="{9E2FAB81-839A-A042-A99B-EE10D9FD3EE5}" type="parTrans" cxnId="{43D36B50-965C-244B-A117-B345DDC8E683}">
      <dgm:prSet/>
      <dgm:spPr/>
      <dgm:t>
        <a:bodyPr/>
        <a:lstStyle/>
        <a:p>
          <a:endParaRPr lang="en-US"/>
        </a:p>
      </dgm:t>
    </dgm:pt>
    <dgm:pt modelId="{07A7E9F0-3EED-9448-9A8D-4C09E202CE90}" type="sibTrans" cxnId="{43D36B50-965C-244B-A117-B345DDC8E683}">
      <dgm:prSet/>
      <dgm:spPr/>
      <dgm:t>
        <a:bodyPr/>
        <a:lstStyle/>
        <a:p>
          <a:endParaRPr lang="en-US"/>
        </a:p>
      </dgm:t>
    </dgm:pt>
    <dgm:pt modelId="{D11A8B2F-56E9-7C49-A8C1-2C36C377B170}">
      <dgm:prSet phldrT="[Text]"/>
      <dgm:spPr/>
      <dgm:t>
        <a:bodyPr/>
        <a:lstStyle/>
        <a:p>
          <a:r>
            <a:rPr lang="en-US" dirty="0" smtClean="0"/>
            <a:t>Henry Garcia</a:t>
          </a:r>
          <a:endParaRPr lang="en-US" dirty="0"/>
        </a:p>
      </dgm:t>
    </dgm:pt>
    <dgm:pt modelId="{FA312096-EDF2-4148-B25F-82A30E7E6833}" type="parTrans" cxnId="{C9EDFEBA-0247-0747-9286-D6DC86BDC62C}">
      <dgm:prSet/>
      <dgm:spPr/>
      <dgm:t>
        <a:bodyPr/>
        <a:lstStyle/>
        <a:p>
          <a:endParaRPr lang="en-US"/>
        </a:p>
      </dgm:t>
    </dgm:pt>
    <dgm:pt modelId="{9DE98A92-846F-D644-8B0B-0C3047FB74CC}" type="sibTrans" cxnId="{C9EDFEBA-0247-0747-9286-D6DC86BDC62C}">
      <dgm:prSet/>
      <dgm:spPr/>
      <dgm:t>
        <a:bodyPr/>
        <a:lstStyle/>
        <a:p>
          <a:endParaRPr lang="en-US"/>
        </a:p>
      </dgm:t>
    </dgm:pt>
    <dgm:pt modelId="{7538D2A3-2F25-B041-9EC0-BF1B703F73C1}">
      <dgm:prSet phldrT="[Text]"/>
      <dgm:spPr/>
      <dgm:t>
        <a:bodyPr/>
        <a:lstStyle/>
        <a:p>
          <a:r>
            <a:rPr lang="en-US" dirty="0" smtClean="0"/>
            <a:t>Global IT leadership</a:t>
          </a:r>
          <a:endParaRPr lang="en-US" dirty="0"/>
        </a:p>
      </dgm:t>
    </dgm:pt>
    <dgm:pt modelId="{32F37375-2C31-0343-BCD1-2C4673139C7F}" type="parTrans" cxnId="{C9834DDD-8969-AB49-AF4C-0D820E3EAC89}">
      <dgm:prSet/>
      <dgm:spPr/>
      <dgm:t>
        <a:bodyPr/>
        <a:lstStyle/>
        <a:p>
          <a:endParaRPr lang="en-US"/>
        </a:p>
      </dgm:t>
    </dgm:pt>
    <dgm:pt modelId="{FCDC8062-DDC3-9B49-AABF-A228FD3D505E}" type="sibTrans" cxnId="{C9834DDD-8969-AB49-AF4C-0D820E3EAC89}">
      <dgm:prSet/>
      <dgm:spPr/>
      <dgm:t>
        <a:bodyPr/>
        <a:lstStyle/>
        <a:p>
          <a:endParaRPr lang="en-US"/>
        </a:p>
      </dgm:t>
    </dgm:pt>
    <dgm:pt modelId="{D4256545-1D06-1F49-A55D-95547CA7F3FC}">
      <dgm:prSet/>
      <dgm:spPr/>
      <dgm:t>
        <a:bodyPr/>
        <a:lstStyle/>
        <a:p>
          <a:r>
            <a:rPr lang="en-US" dirty="0" smtClean="0"/>
            <a:t>Local </a:t>
          </a:r>
          <a:endParaRPr lang="en-US" dirty="0"/>
        </a:p>
      </dgm:t>
    </dgm:pt>
    <dgm:pt modelId="{B9B26382-F334-2946-92A7-FC672676D21A}" type="parTrans" cxnId="{52FE7E45-D16F-C548-9EBA-0378BC2B365A}">
      <dgm:prSet/>
      <dgm:spPr/>
      <dgm:t>
        <a:bodyPr/>
        <a:lstStyle/>
        <a:p>
          <a:endParaRPr lang="en-US"/>
        </a:p>
      </dgm:t>
    </dgm:pt>
    <dgm:pt modelId="{E4526120-4BCC-1A47-829A-36B0A422B724}" type="sibTrans" cxnId="{52FE7E45-D16F-C548-9EBA-0378BC2B365A}">
      <dgm:prSet/>
      <dgm:spPr/>
      <dgm:t>
        <a:bodyPr/>
        <a:lstStyle/>
        <a:p>
          <a:endParaRPr lang="en-US"/>
        </a:p>
      </dgm:t>
    </dgm:pt>
    <dgm:pt modelId="{8D1657F2-3A9E-D140-8C7D-B068938B7496}">
      <dgm:prSet/>
      <dgm:spPr/>
      <dgm:t>
        <a:bodyPr/>
        <a:lstStyle/>
        <a:p>
          <a:r>
            <a:rPr lang="en-US" dirty="0" smtClean="0"/>
            <a:t>Country IT managers</a:t>
          </a:r>
          <a:endParaRPr lang="en-US" dirty="0"/>
        </a:p>
      </dgm:t>
    </dgm:pt>
    <dgm:pt modelId="{35778697-5008-6048-BEE9-386A90818AFC}" type="parTrans" cxnId="{3456BFAE-BFE6-0842-A8A1-86BED413CF7F}">
      <dgm:prSet/>
      <dgm:spPr/>
      <dgm:t>
        <a:bodyPr/>
        <a:lstStyle/>
        <a:p>
          <a:endParaRPr lang="en-US"/>
        </a:p>
      </dgm:t>
    </dgm:pt>
    <dgm:pt modelId="{A90C6DCA-BD5B-B743-853C-1B23BB5C54C3}" type="sibTrans" cxnId="{3456BFAE-BFE6-0842-A8A1-86BED413CF7F}">
      <dgm:prSet/>
      <dgm:spPr/>
      <dgm:t>
        <a:bodyPr/>
        <a:lstStyle/>
        <a:p>
          <a:endParaRPr lang="en-US"/>
        </a:p>
      </dgm:t>
    </dgm:pt>
    <dgm:pt modelId="{332636D1-A13E-9F4D-8BC7-7CC43F9989ED}">
      <dgm:prSet/>
      <dgm:spPr/>
      <dgm:t>
        <a:bodyPr/>
        <a:lstStyle/>
        <a:p>
          <a:r>
            <a:rPr lang="en-US" dirty="0" smtClean="0"/>
            <a:t>Local </a:t>
          </a:r>
          <a:r>
            <a:rPr lang="en-US" dirty="0" err="1" smtClean="0"/>
            <a:t>mgmt</a:t>
          </a:r>
          <a:endParaRPr lang="en-US" dirty="0"/>
        </a:p>
      </dgm:t>
    </dgm:pt>
    <dgm:pt modelId="{632EFAE4-EA6C-824E-893B-D07E8781AFB8}" type="parTrans" cxnId="{6937CE2D-5992-1C4F-9AAA-6EBDD04A6960}">
      <dgm:prSet/>
      <dgm:spPr/>
      <dgm:t>
        <a:bodyPr/>
        <a:lstStyle/>
        <a:p>
          <a:endParaRPr lang="en-US"/>
        </a:p>
      </dgm:t>
    </dgm:pt>
    <dgm:pt modelId="{B4D5A3EC-C5CB-2F47-B05B-D2D4D79688B6}" type="sibTrans" cxnId="{6937CE2D-5992-1C4F-9AAA-6EBDD04A6960}">
      <dgm:prSet/>
      <dgm:spPr/>
      <dgm:t>
        <a:bodyPr/>
        <a:lstStyle/>
        <a:p>
          <a:endParaRPr lang="en-US"/>
        </a:p>
      </dgm:t>
    </dgm:pt>
    <dgm:pt modelId="{2A42AC58-6A29-D145-93A7-A51C939F0D07}" type="pres">
      <dgm:prSet presAssocID="{962C3A90-7EB9-A944-B050-C707307FCA28}" presName="diagram" presStyleCnt="0">
        <dgm:presLayoutVars>
          <dgm:chPref val="1"/>
          <dgm:dir/>
          <dgm:animOne val="branch"/>
          <dgm:animLvl val="lvl"/>
          <dgm:resizeHandles/>
        </dgm:presLayoutVars>
      </dgm:prSet>
      <dgm:spPr/>
      <dgm:t>
        <a:bodyPr/>
        <a:lstStyle/>
        <a:p>
          <a:endParaRPr lang="en-US"/>
        </a:p>
      </dgm:t>
    </dgm:pt>
    <dgm:pt modelId="{910BCF73-06B6-954C-BA34-42566D9C892C}" type="pres">
      <dgm:prSet presAssocID="{41AE0822-4E03-D343-A8AD-5D774FD40AD1}" presName="root" presStyleCnt="0"/>
      <dgm:spPr/>
    </dgm:pt>
    <dgm:pt modelId="{B7AF6C4E-B1BE-4B4E-9A1C-F2A3F6B55EA5}" type="pres">
      <dgm:prSet presAssocID="{41AE0822-4E03-D343-A8AD-5D774FD40AD1}" presName="rootComposite" presStyleCnt="0"/>
      <dgm:spPr/>
    </dgm:pt>
    <dgm:pt modelId="{5C692163-9FA8-CC45-9FAB-942AD27FA117}" type="pres">
      <dgm:prSet presAssocID="{41AE0822-4E03-D343-A8AD-5D774FD40AD1}" presName="rootText" presStyleLbl="node1" presStyleIdx="0" presStyleCnt="2"/>
      <dgm:spPr/>
      <dgm:t>
        <a:bodyPr/>
        <a:lstStyle/>
        <a:p>
          <a:endParaRPr lang="en-US"/>
        </a:p>
      </dgm:t>
    </dgm:pt>
    <dgm:pt modelId="{ED8450E2-2F51-5645-8462-01AE21A7ECE0}" type="pres">
      <dgm:prSet presAssocID="{41AE0822-4E03-D343-A8AD-5D774FD40AD1}" presName="rootConnector" presStyleLbl="node1" presStyleIdx="0" presStyleCnt="2"/>
      <dgm:spPr/>
      <dgm:t>
        <a:bodyPr/>
        <a:lstStyle/>
        <a:p>
          <a:endParaRPr lang="en-US"/>
        </a:p>
      </dgm:t>
    </dgm:pt>
    <dgm:pt modelId="{8C5BA467-F140-5A4A-A81C-B86EE1EA54CC}" type="pres">
      <dgm:prSet presAssocID="{41AE0822-4E03-D343-A8AD-5D774FD40AD1}" presName="childShape" presStyleCnt="0"/>
      <dgm:spPr/>
    </dgm:pt>
    <dgm:pt modelId="{DACBD3B4-013A-A44E-B974-5003A490F3FC}" type="pres">
      <dgm:prSet presAssocID="{65076C1E-7F2D-104A-B0F0-B776A809C82A}" presName="Name13" presStyleLbl="parChTrans1D2" presStyleIdx="0" presStyleCnt="7"/>
      <dgm:spPr/>
      <dgm:t>
        <a:bodyPr/>
        <a:lstStyle/>
        <a:p>
          <a:endParaRPr lang="en-US"/>
        </a:p>
      </dgm:t>
    </dgm:pt>
    <dgm:pt modelId="{D31025FB-376B-F94F-8435-A848AAFD3F44}" type="pres">
      <dgm:prSet presAssocID="{2F8C4FE9-5CF2-7740-9AA2-04EC7E5949D9}" presName="childText" presStyleLbl="bgAcc1" presStyleIdx="0" presStyleCnt="7">
        <dgm:presLayoutVars>
          <dgm:bulletEnabled val="1"/>
        </dgm:presLayoutVars>
      </dgm:prSet>
      <dgm:spPr/>
      <dgm:t>
        <a:bodyPr/>
        <a:lstStyle/>
        <a:p>
          <a:endParaRPr lang="en-US"/>
        </a:p>
      </dgm:t>
    </dgm:pt>
    <dgm:pt modelId="{8869F67E-E01A-FB41-8712-D4A6F51FBC88}" type="pres">
      <dgm:prSet presAssocID="{432C793D-6658-EC43-AAB0-D5E30EFE8D56}" presName="Name13" presStyleLbl="parChTrans1D2" presStyleIdx="1" presStyleCnt="7"/>
      <dgm:spPr/>
      <dgm:t>
        <a:bodyPr/>
        <a:lstStyle/>
        <a:p>
          <a:endParaRPr lang="en-US"/>
        </a:p>
      </dgm:t>
    </dgm:pt>
    <dgm:pt modelId="{EFF68EC3-BB3D-E646-8253-E00712C676F7}" type="pres">
      <dgm:prSet presAssocID="{F7D5B2E3-2519-154C-A9B3-E5BB3224E9D8}" presName="childText" presStyleLbl="bgAcc1" presStyleIdx="1" presStyleCnt="7">
        <dgm:presLayoutVars>
          <dgm:bulletEnabled val="1"/>
        </dgm:presLayoutVars>
      </dgm:prSet>
      <dgm:spPr/>
      <dgm:t>
        <a:bodyPr/>
        <a:lstStyle/>
        <a:p>
          <a:endParaRPr lang="en-US"/>
        </a:p>
      </dgm:t>
    </dgm:pt>
    <dgm:pt modelId="{F7292C0D-1C00-454D-BD04-ABBE52D27A01}" type="pres">
      <dgm:prSet presAssocID="{B9B26382-F334-2946-92A7-FC672676D21A}" presName="Name13" presStyleLbl="parChTrans1D2" presStyleIdx="2" presStyleCnt="7"/>
      <dgm:spPr/>
      <dgm:t>
        <a:bodyPr/>
        <a:lstStyle/>
        <a:p>
          <a:endParaRPr lang="en-US"/>
        </a:p>
      </dgm:t>
    </dgm:pt>
    <dgm:pt modelId="{CD6DAEDF-F43B-9449-B8FB-66021FA025D6}" type="pres">
      <dgm:prSet presAssocID="{D4256545-1D06-1F49-A55D-95547CA7F3FC}" presName="childText" presStyleLbl="bgAcc1" presStyleIdx="2" presStyleCnt="7">
        <dgm:presLayoutVars>
          <dgm:bulletEnabled val="1"/>
        </dgm:presLayoutVars>
      </dgm:prSet>
      <dgm:spPr/>
      <dgm:t>
        <a:bodyPr/>
        <a:lstStyle/>
        <a:p>
          <a:endParaRPr lang="en-US"/>
        </a:p>
      </dgm:t>
    </dgm:pt>
    <dgm:pt modelId="{59412469-CA81-1244-8B96-F7045C4F53BA}" type="pres">
      <dgm:prSet presAssocID="{3651882F-A4F4-0F47-BB43-DC60B3CBE5EE}" presName="root" presStyleCnt="0"/>
      <dgm:spPr/>
    </dgm:pt>
    <dgm:pt modelId="{3535BC7C-08A4-3340-9B67-05DAC3F42DE4}" type="pres">
      <dgm:prSet presAssocID="{3651882F-A4F4-0F47-BB43-DC60B3CBE5EE}" presName="rootComposite" presStyleCnt="0"/>
      <dgm:spPr/>
    </dgm:pt>
    <dgm:pt modelId="{1FA8FD84-9503-B54A-9FD5-2C3D7072D6AD}" type="pres">
      <dgm:prSet presAssocID="{3651882F-A4F4-0F47-BB43-DC60B3CBE5EE}" presName="rootText" presStyleLbl="node1" presStyleIdx="1" presStyleCnt="2"/>
      <dgm:spPr/>
      <dgm:t>
        <a:bodyPr/>
        <a:lstStyle/>
        <a:p>
          <a:endParaRPr lang="en-US"/>
        </a:p>
      </dgm:t>
    </dgm:pt>
    <dgm:pt modelId="{65F14A5E-FA42-AB45-B896-4211DA2AA30E}" type="pres">
      <dgm:prSet presAssocID="{3651882F-A4F4-0F47-BB43-DC60B3CBE5EE}" presName="rootConnector" presStyleLbl="node1" presStyleIdx="1" presStyleCnt="2"/>
      <dgm:spPr/>
      <dgm:t>
        <a:bodyPr/>
        <a:lstStyle/>
        <a:p>
          <a:endParaRPr lang="en-US"/>
        </a:p>
      </dgm:t>
    </dgm:pt>
    <dgm:pt modelId="{0588C04F-4FD0-3B46-B218-957F3E5C5D07}" type="pres">
      <dgm:prSet presAssocID="{3651882F-A4F4-0F47-BB43-DC60B3CBE5EE}" presName="childShape" presStyleCnt="0"/>
      <dgm:spPr/>
    </dgm:pt>
    <dgm:pt modelId="{F095BE58-9F4E-264D-951E-E69211A45EEB}" type="pres">
      <dgm:prSet presAssocID="{FA312096-EDF2-4148-B25F-82A30E7E6833}" presName="Name13" presStyleLbl="parChTrans1D2" presStyleIdx="3" presStyleCnt="7"/>
      <dgm:spPr/>
      <dgm:t>
        <a:bodyPr/>
        <a:lstStyle/>
        <a:p>
          <a:endParaRPr lang="en-US"/>
        </a:p>
      </dgm:t>
    </dgm:pt>
    <dgm:pt modelId="{E481FF9F-855F-8746-88D1-16A459732068}" type="pres">
      <dgm:prSet presAssocID="{D11A8B2F-56E9-7C49-A8C1-2C36C377B170}" presName="childText" presStyleLbl="bgAcc1" presStyleIdx="3" presStyleCnt="7">
        <dgm:presLayoutVars>
          <dgm:bulletEnabled val="1"/>
        </dgm:presLayoutVars>
      </dgm:prSet>
      <dgm:spPr/>
      <dgm:t>
        <a:bodyPr/>
        <a:lstStyle/>
        <a:p>
          <a:endParaRPr lang="en-US"/>
        </a:p>
      </dgm:t>
    </dgm:pt>
    <dgm:pt modelId="{9616818E-6399-3D40-8089-397DAB3D3C8C}" type="pres">
      <dgm:prSet presAssocID="{32F37375-2C31-0343-BCD1-2C4673139C7F}" presName="Name13" presStyleLbl="parChTrans1D2" presStyleIdx="4" presStyleCnt="7"/>
      <dgm:spPr/>
      <dgm:t>
        <a:bodyPr/>
        <a:lstStyle/>
        <a:p>
          <a:endParaRPr lang="en-US"/>
        </a:p>
      </dgm:t>
    </dgm:pt>
    <dgm:pt modelId="{BCB9EA6A-C699-6B40-9480-B14838A8C2AA}" type="pres">
      <dgm:prSet presAssocID="{7538D2A3-2F25-B041-9EC0-BF1B703F73C1}" presName="childText" presStyleLbl="bgAcc1" presStyleIdx="4" presStyleCnt="7">
        <dgm:presLayoutVars>
          <dgm:bulletEnabled val="1"/>
        </dgm:presLayoutVars>
      </dgm:prSet>
      <dgm:spPr/>
      <dgm:t>
        <a:bodyPr/>
        <a:lstStyle/>
        <a:p>
          <a:endParaRPr lang="en-US"/>
        </a:p>
      </dgm:t>
    </dgm:pt>
    <dgm:pt modelId="{04C457D0-158F-124B-A145-8A8C7905D129}" type="pres">
      <dgm:prSet presAssocID="{35778697-5008-6048-BEE9-386A90818AFC}" presName="Name13" presStyleLbl="parChTrans1D2" presStyleIdx="5" presStyleCnt="7"/>
      <dgm:spPr/>
      <dgm:t>
        <a:bodyPr/>
        <a:lstStyle/>
        <a:p>
          <a:endParaRPr lang="en-US"/>
        </a:p>
      </dgm:t>
    </dgm:pt>
    <dgm:pt modelId="{4D834065-CA06-AE4F-A004-CDC5008D6897}" type="pres">
      <dgm:prSet presAssocID="{8D1657F2-3A9E-D140-8C7D-B068938B7496}" presName="childText" presStyleLbl="bgAcc1" presStyleIdx="5" presStyleCnt="7">
        <dgm:presLayoutVars>
          <dgm:bulletEnabled val="1"/>
        </dgm:presLayoutVars>
      </dgm:prSet>
      <dgm:spPr/>
      <dgm:t>
        <a:bodyPr/>
        <a:lstStyle/>
        <a:p>
          <a:endParaRPr lang="en-US"/>
        </a:p>
      </dgm:t>
    </dgm:pt>
    <dgm:pt modelId="{A3A93296-0C73-2E42-9019-D426E7DB28A2}" type="pres">
      <dgm:prSet presAssocID="{632EFAE4-EA6C-824E-893B-D07E8781AFB8}" presName="Name13" presStyleLbl="parChTrans1D2" presStyleIdx="6" presStyleCnt="7"/>
      <dgm:spPr/>
      <dgm:t>
        <a:bodyPr/>
        <a:lstStyle/>
        <a:p>
          <a:endParaRPr lang="en-US"/>
        </a:p>
      </dgm:t>
    </dgm:pt>
    <dgm:pt modelId="{77D35271-4FB2-5347-872C-C5C17FA613AC}" type="pres">
      <dgm:prSet presAssocID="{332636D1-A13E-9F4D-8BC7-7CC43F9989ED}" presName="childText" presStyleLbl="bgAcc1" presStyleIdx="6" presStyleCnt="7">
        <dgm:presLayoutVars>
          <dgm:bulletEnabled val="1"/>
        </dgm:presLayoutVars>
      </dgm:prSet>
      <dgm:spPr/>
      <dgm:t>
        <a:bodyPr/>
        <a:lstStyle/>
        <a:p>
          <a:endParaRPr lang="en-US"/>
        </a:p>
      </dgm:t>
    </dgm:pt>
  </dgm:ptLst>
  <dgm:cxnLst>
    <dgm:cxn modelId="{52FE7E45-D16F-C548-9EBA-0378BC2B365A}" srcId="{41AE0822-4E03-D343-A8AD-5D774FD40AD1}" destId="{D4256545-1D06-1F49-A55D-95547CA7F3FC}" srcOrd="2" destOrd="0" parTransId="{B9B26382-F334-2946-92A7-FC672676D21A}" sibTransId="{E4526120-4BCC-1A47-829A-36B0A422B724}"/>
    <dgm:cxn modelId="{210F239E-1D0B-D74D-8830-EF13C4993441}" type="presOf" srcId="{432C793D-6658-EC43-AAB0-D5E30EFE8D56}" destId="{8869F67E-E01A-FB41-8712-D4A6F51FBC88}" srcOrd="0" destOrd="0" presId="urn:microsoft.com/office/officeart/2005/8/layout/hierarchy3"/>
    <dgm:cxn modelId="{61B3B71E-F3B9-4940-A832-ED4B98EC8DCF}" type="presOf" srcId="{332636D1-A13E-9F4D-8BC7-7CC43F9989ED}" destId="{77D35271-4FB2-5347-872C-C5C17FA613AC}" srcOrd="0" destOrd="0" presId="urn:microsoft.com/office/officeart/2005/8/layout/hierarchy3"/>
    <dgm:cxn modelId="{F6BAE338-C278-4C48-8B13-A63B00BFB8AE}" type="presOf" srcId="{D11A8B2F-56E9-7C49-A8C1-2C36C377B170}" destId="{E481FF9F-855F-8746-88D1-16A459732068}" srcOrd="0" destOrd="0" presId="urn:microsoft.com/office/officeart/2005/8/layout/hierarchy3"/>
    <dgm:cxn modelId="{66C7F11C-22D0-2443-BB1C-1D9DDADD4769}" type="presOf" srcId="{2F8C4FE9-5CF2-7740-9AA2-04EC7E5949D9}" destId="{D31025FB-376B-F94F-8435-A848AAFD3F44}" srcOrd="0" destOrd="0" presId="urn:microsoft.com/office/officeart/2005/8/layout/hierarchy3"/>
    <dgm:cxn modelId="{773DD135-EC98-3043-9D97-5AE18270B366}" type="presOf" srcId="{FA312096-EDF2-4148-B25F-82A30E7E6833}" destId="{F095BE58-9F4E-264D-951E-E69211A45EEB}" srcOrd="0" destOrd="0" presId="urn:microsoft.com/office/officeart/2005/8/layout/hierarchy3"/>
    <dgm:cxn modelId="{1301AC1B-9A87-864C-AA2F-6E40AC66B27D}" type="presOf" srcId="{B9B26382-F334-2946-92A7-FC672676D21A}" destId="{F7292C0D-1C00-454D-BD04-ABBE52D27A01}" srcOrd="0" destOrd="0" presId="urn:microsoft.com/office/officeart/2005/8/layout/hierarchy3"/>
    <dgm:cxn modelId="{CEF20764-F542-EE43-9BD2-6AA12FFECC1B}" type="presOf" srcId="{41AE0822-4E03-D343-A8AD-5D774FD40AD1}" destId="{5C692163-9FA8-CC45-9FAB-942AD27FA117}" srcOrd="0" destOrd="0" presId="urn:microsoft.com/office/officeart/2005/8/layout/hierarchy3"/>
    <dgm:cxn modelId="{E2320A1B-FBFA-1540-9959-1807CD107322}" type="presOf" srcId="{35778697-5008-6048-BEE9-386A90818AFC}" destId="{04C457D0-158F-124B-A145-8A8C7905D129}" srcOrd="0" destOrd="0" presId="urn:microsoft.com/office/officeart/2005/8/layout/hierarchy3"/>
    <dgm:cxn modelId="{1CCB2941-C294-9F4B-A091-2C6C40C27926}" type="presOf" srcId="{8D1657F2-3A9E-D140-8C7D-B068938B7496}" destId="{4D834065-CA06-AE4F-A004-CDC5008D6897}" srcOrd="0" destOrd="0" presId="urn:microsoft.com/office/officeart/2005/8/layout/hierarchy3"/>
    <dgm:cxn modelId="{3456BFAE-BFE6-0842-A8A1-86BED413CF7F}" srcId="{3651882F-A4F4-0F47-BB43-DC60B3CBE5EE}" destId="{8D1657F2-3A9E-D140-8C7D-B068938B7496}" srcOrd="2" destOrd="0" parTransId="{35778697-5008-6048-BEE9-386A90818AFC}" sibTransId="{A90C6DCA-BD5B-B743-853C-1B23BB5C54C3}"/>
    <dgm:cxn modelId="{C9834DDD-8969-AB49-AF4C-0D820E3EAC89}" srcId="{3651882F-A4F4-0F47-BB43-DC60B3CBE5EE}" destId="{7538D2A3-2F25-B041-9EC0-BF1B703F73C1}" srcOrd="1" destOrd="0" parTransId="{32F37375-2C31-0343-BCD1-2C4673139C7F}" sibTransId="{FCDC8062-DDC3-9B49-AABF-A228FD3D505E}"/>
    <dgm:cxn modelId="{FAE458A5-7956-4745-B584-A0351C1802F1}" type="presOf" srcId="{3651882F-A4F4-0F47-BB43-DC60B3CBE5EE}" destId="{65F14A5E-FA42-AB45-B896-4211DA2AA30E}" srcOrd="1" destOrd="0" presId="urn:microsoft.com/office/officeart/2005/8/layout/hierarchy3"/>
    <dgm:cxn modelId="{6937CE2D-5992-1C4F-9AAA-6EBDD04A6960}" srcId="{3651882F-A4F4-0F47-BB43-DC60B3CBE5EE}" destId="{332636D1-A13E-9F4D-8BC7-7CC43F9989ED}" srcOrd="3" destOrd="0" parTransId="{632EFAE4-EA6C-824E-893B-D07E8781AFB8}" sibTransId="{B4D5A3EC-C5CB-2F47-B05B-D2D4D79688B6}"/>
    <dgm:cxn modelId="{45663CB3-C3C9-8140-B99F-36C173778F05}" type="presOf" srcId="{3651882F-A4F4-0F47-BB43-DC60B3CBE5EE}" destId="{1FA8FD84-9503-B54A-9FD5-2C3D7072D6AD}" srcOrd="0" destOrd="0" presId="urn:microsoft.com/office/officeart/2005/8/layout/hierarchy3"/>
    <dgm:cxn modelId="{12509482-4270-3945-93A5-DE7A6DDA3421}" type="presOf" srcId="{962C3A90-7EB9-A944-B050-C707307FCA28}" destId="{2A42AC58-6A29-D145-93A7-A51C939F0D07}" srcOrd="0" destOrd="0" presId="urn:microsoft.com/office/officeart/2005/8/layout/hierarchy3"/>
    <dgm:cxn modelId="{43D36B50-965C-244B-A117-B345DDC8E683}" srcId="{962C3A90-7EB9-A944-B050-C707307FCA28}" destId="{3651882F-A4F4-0F47-BB43-DC60B3CBE5EE}" srcOrd="1" destOrd="0" parTransId="{9E2FAB81-839A-A042-A99B-EE10D9FD3EE5}" sibTransId="{07A7E9F0-3EED-9448-9A8D-4C09E202CE90}"/>
    <dgm:cxn modelId="{750D87C2-1A3D-C647-A4A3-AE08A4064289}" type="presOf" srcId="{32F37375-2C31-0343-BCD1-2C4673139C7F}" destId="{9616818E-6399-3D40-8089-397DAB3D3C8C}" srcOrd="0" destOrd="0" presId="urn:microsoft.com/office/officeart/2005/8/layout/hierarchy3"/>
    <dgm:cxn modelId="{C9EDFEBA-0247-0747-9286-D6DC86BDC62C}" srcId="{3651882F-A4F4-0F47-BB43-DC60B3CBE5EE}" destId="{D11A8B2F-56E9-7C49-A8C1-2C36C377B170}" srcOrd="0" destOrd="0" parTransId="{FA312096-EDF2-4148-B25F-82A30E7E6833}" sibTransId="{9DE98A92-846F-D644-8B0B-0C3047FB74CC}"/>
    <dgm:cxn modelId="{4341C9F8-583D-704E-B99F-E313D7240D68}" type="presOf" srcId="{F7D5B2E3-2519-154C-A9B3-E5BB3224E9D8}" destId="{EFF68EC3-BB3D-E646-8253-E00712C676F7}" srcOrd="0" destOrd="0" presId="urn:microsoft.com/office/officeart/2005/8/layout/hierarchy3"/>
    <dgm:cxn modelId="{F39493CF-309E-A14F-BD8F-BB2BAC63BEC9}" type="presOf" srcId="{41AE0822-4E03-D343-A8AD-5D774FD40AD1}" destId="{ED8450E2-2F51-5645-8462-01AE21A7ECE0}" srcOrd="1" destOrd="0" presId="urn:microsoft.com/office/officeart/2005/8/layout/hierarchy3"/>
    <dgm:cxn modelId="{D2017E80-6D56-8D41-BBA3-88769BAEF6B8}" type="presOf" srcId="{632EFAE4-EA6C-824E-893B-D07E8781AFB8}" destId="{A3A93296-0C73-2E42-9019-D426E7DB28A2}" srcOrd="0" destOrd="0" presId="urn:microsoft.com/office/officeart/2005/8/layout/hierarchy3"/>
    <dgm:cxn modelId="{DA6AD9CA-9373-B44E-9156-AEE0E15FE06B}" type="presOf" srcId="{7538D2A3-2F25-B041-9EC0-BF1B703F73C1}" destId="{BCB9EA6A-C699-6B40-9480-B14838A8C2AA}" srcOrd="0" destOrd="0" presId="urn:microsoft.com/office/officeart/2005/8/layout/hierarchy3"/>
    <dgm:cxn modelId="{ECA566EC-486E-A840-982E-D9C74209AFBA}" srcId="{41AE0822-4E03-D343-A8AD-5D774FD40AD1}" destId="{F7D5B2E3-2519-154C-A9B3-E5BB3224E9D8}" srcOrd="1" destOrd="0" parTransId="{432C793D-6658-EC43-AAB0-D5E30EFE8D56}" sibTransId="{91C3DA01-E241-A941-A6DB-A771E2AD4B03}"/>
    <dgm:cxn modelId="{74444142-3088-1D40-938B-9D78B935DE88}" srcId="{41AE0822-4E03-D343-A8AD-5D774FD40AD1}" destId="{2F8C4FE9-5CF2-7740-9AA2-04EC7E5949D9}" srcOrd="0" destOrd="0" parTransId="{65076C1E-7F2D-104A-B0F0-B776A809C82A}" sibTransId="{EE128685-5DBE-AB44-869B-E4A0D182B360}"/>
    <dgm:cxn modelId="{FD659AC1-90DB-8345-9F1F-64445236B492}" type="presOf" srcId="{65076C1E-7F2D-104A-B0F0-B776A809C82A}" destId="{DACBD3B4-013A-A44E-B974-5003A490F3FC}" srcOrd="0" destOrd="0" presId="urn:microsoft.com/office/officeart/2005/8/layout/hierarchy3"/>
    <dgm:cxn modelId="{84F647C0-7C3E-254E-A569-74A1C77908A7}" type="presOf" srcId="{D4256545-1D06-1F49-A55D-95547CA7F3FC}" destId="{CD6DAEDF-F43B-9449-B8FB-66021FA025D6}" srcOrd="0" destOrd="0" presId="urn:microsoft.com/office/officeart/2005/8/layout/hierarchy3"/>
    <dgm:cxn modelId="{4C7141C1-BC7D-B246-B437-AD9B6A270471}" srcId="{962C3A90-7EB9-A944-B050-C707307FCA28}" destId="{41AE0822-4E03-D343-A8AD-5D774FD40AD1}" srcOrd="0" destOrd="0" parTransId="{B685BD18-A6C9-5546-A370-42C37C1118FE}" sibTransId="{78151469-E524-7E4F-B81D-3E7151B50E08}"/>
    <dgm:cxn modelId="{39C76FEE-7087-324B-9E31-000E97BC9A6B}" type="presParOf" srcId="{2A42AC58-6A29-D145-93A7-A51C939F0D07}" destId="{910BCF73-06B6-954C-BA34-42566D9C892C}" srcOrd="0" destOrd="0" presId="urn:microsoft.com/office/officeart/2005/8/layout/hierarchy3"/>
    <dgm:cxn modelId="{B4735E33-083B-554F-AA0F-9B3B06781262}" type="presParOf" srcId="{910BCF73-06B6-954C-BA34-42566D9C892C}" destId="{B7AF6C4E-B1BE-4B4E-9A1C-F2A3F6B55EA5}" srcOrd="0" destOrd="0" presId="urn:microsoft.com/office/officeart/2005/8/layout/hierarchy3"/>
    <dgm:cxn modelId="{D47BC620-7567-7F4C-9009-49625087C386}" type="presParOf" srcId="{B7AF6C4E-B1BE-4B4E-9A1C-F2A3F6B55EA5}" destId="{5C692163-9FA8-CC45-9FAB-942AD27FA117}" srcOrd="0" destOrd="0" presId="urn:microsoft.com/office/officeart/2005/8/layout/hierarchy3"/>
    <dgm:cxn modelId="{331281C5-43AE-EF44-B34F-56293023CEB5}" type="presParOf" srcId="{B7AF6C4E-B1BE-4B4E-9A1C-F2A3F6B55EA5}" destId="{ED8450E2-2F51-5645-8462-01AE21A7ECE0}" srcOrd="1" destOrd="0" presId="urn:microsoft.com/office/officeart/2005/8/layout/hierarchy3"/>
    <dgm:cxn modelId="{642DA577-3CD2-CA40-ABD0-49699216A156}" type="presParOf" srcId="{910BCF73-06B6-954C-BA34-42566D9C892C}" destId="{8C5BA467-F140-5A4A-A81C-B86EE1EA54CC}" srcOrd="1" destOrd="0" presId="urn:microsoft.com/office/officeart/2005/8/layout/hierarchy3"/>
    <dgm:cxn modelId="{EA2F6EE0-A250-E647-ACA6-142B7AB74471}" type="presParOf" srcId="{8C5BA467-F140-5A4A-A81C-B86EE1EA54CC}" destId="{DACBD3B4-013A-A44E-B974-5003A490F3FC}" srcOrd="0" destOrd="0" presId="urn:microsoft.com/office/officeart/2005/8/layout/hierarchy3"/>
    <dgm:cxn modelId="{D1B280EE-03B6-E644-9D11-0AF153E9DEDC}" type="presParOf" srcId="{8C5BA467-F140-5A4A-A81C-B86EE1EA54CC}" destId="{D31025FB-376B-F94F-8435-A848AAFD3F44}" srcOrd="1" destOrd="0" presId="urn:microsoft.com/office/officeart/2005/8/layout/hierarchy3"/>
    <dgm:cxn modelId="{F83D8B27-FBE3-4840-90FD-EFCB3323A9D0}" type="presParOf" srcId="{8C5BA467-F140-5A4A-A81C-B86EE1EA54CC}" destId="{8869F67E-E01A-FB41-8712-D4A6F51FBC88}" srcOrd="2" destOrd="0" presId="urn:microsoft.com/office/officeart/2005/8/layout/hierarchy3"/>
    <dgm:cxn modelId="{795A9CBB-DE88-3A40-A983-EBFBAEBF4A9D}" type="presParOf" srcId="{8C5BA467-F140-5A4A-A81C-B86EE1EA54CC}" destId="{EFF68EC3-BB3D-E646-8253-E00712C676F7}" srcOrd="3" destOrd="0" presId="urn:microsoft.com/office/officeart/2005/8/layout/hierarchy3"/>
    <dgm:cxn modelId="{3069D3D9-AF5A-5C49-B9D6-C0AFDACD6692}" type="presParOf" srcId="{8C5BA467-F140-5A4A-A81C-B86EE1EA54CC}" destId="{F7292C0D-1C00-454D-BD04-ABBE52D27A01}" srcOrd="4" destOrd="0" presId="urn:microsoft.com/office/officeart/2005/8/layout/hierarchy3"/>
    <dgm:cxn modelId="{833B70B6-18B1-9D46-9D64-B1A8395FA85E}" type="presParOf" srcId="{8C5BA467-F140-5A4A-A81C-B86EE1EA54CC}" destId="{CD6DAEDF-F43B-9449-B8FB-66021FA025D6}" srcOrd="5" destOrd="0" presId="urn:microsoft.com/office/officeart/2005/8/layout/hierarchy3"/>
    <dgm:cxn modelId="{45897124-320E-424B-BE25-09F9D8B81744}" type="presParOf" srcId="{2A42AC58-6A29-D145-93A7-A51C939F0D07}" destId="{59412469-CA81-1244-8B96-F7045C4F53BA}" srcOrd="1" destOrd="0" presId="urn:microsoft.com/office/officeart/2005/8/layout/hierarchy3"/>
    <dgm:cxn modelId="{EE735FA5-4B7B-E24B-912A-F6958A8814DB}" type="presParOf" srcId="{59412469-CA81-1244-8B96-F7045C4F53BA}" destId="{3535BC7C-08A4-3340-9B67-05DAC3F42DE4}" srcOrd="0" destOrd="0" presId="urn:microsoft.com/office/officeart/2005/8/layout/hierarchy3"/>
    <dgm:cxn modelId="{C90825A8-D303-A348-8D6F-7BFDF54870F1}" type="presParOf" srcId="{3535BC7C-08A4-3340-9B67-05DAC3F42DE4}" destId="{1FA8FD84-9503-B54A-9FD5-2C3D7072D6AD}" srcOrd="0" destOrd="0" presId="urn:microsoft.com/office/officeart/2005/8/layout/hierarchy3"/>
    <dgm:cxn modelId="{0A72931F-AFB0-7649-9753-2A3BAC22E2EA}" type="presParOf" srcId="{3535BC7C-08A4-3340-9B67-05DAC3F42DE4}" destId="{65F14A5E-FA42-AB45-B896-4211DA2AA30E}" srcOrd="1" destOrd="0" presId="urn:microsoft.com/office/officeart/2005/8/layout/hierarchy3"/>
    <dgm:cxn modelId="{28E848B6-4372-5D40-B376-FA94A24EA692}" type="presParOf" srcId="{59412469-CA81-1244-8B96-F7045C4F53BA}" destId="{0588C04F-4FD0-3B46-B218-957F3E5C5D07}" srcOrd="1" destOrd="0" presId="urn:microsoft.com/office/officeart/2005/8/layout/hierarchy3"/>
    <dgm:cxn modelId="{84E48A0D-0B97-494F-9442-12BA96C33F49}" type="presParOf" srcId="{0588C04F-4FD0-3B46-B218-957F3E5C5D07}" destId="{F095BE58-9F4E-264D-951E-E69211A45EEB}" srcOrd="0" destOrd="0" presId="urn:microsoft.com/office/officeart/2005/8/layout/hierarchy3"/>
    <dgm:cxn modelId="{BD02A7EE-1917-C24E-8D6C-7588B1182575}" type="presParOf" srcId="{0588C04F-4FD0-3B46-B218-957F3E5C5D07}" destId="{E481FF9F-855F-8746-88D1-16A459732068}" srcOrd="1" destOrd="0" presId="urn:microsoft.com/office/officeart/2005/8/layout/hierarchy3"/>
    <dgm:cxn modelId="{DC10D4D0-70FD-F843-BA09-A28D77C9DA76}" type="presParOf" srcId="{0588C04F-4FD0-3B46-B218-957F3E5C5D07}" destId="{9616818E-6399-3D40-8089-397DAB3D3C8C}" srcOrd="2" destOrd="0" presId="urn:microsoft.com/office/officeart/2005/8/layout/hierarchy3"/>
    <dgm:cxn modelId="{FDC98220-0B44-B646-95DB-5316BA581D8B}" type="presParOf" srcId="{0588C04F-4FD0-3B46-B218-957F3E5C5D07}" destId="{BCB9EA6A-C699-6B40-9480-B14838A8C2AA}" srcOrd="3" destOrd="0" presId="urn:microsoft.com/office/officeart/2005/8/layout/hierarchy3"/>
    <dgm:cxn modelId="{F5082B2A-64C7-0942-8226-0C1C7F21C1F3}" type="presParOf" srcId="{0588C04F-4FD0-3B46-B218-957F3E5C5D07}" destId="{04C457D0-158F-124B-A145-8A8C7905D129}" srcOrd="4" destOrd="0" presId="urn:microsoft.com/office/officeart/2005/8/layout/hierarchy3"/>
    <dgm:cxn modelId="{4EFE668D-DC15-B34F-97A4-325DFC36BAB3}" type="presParOf" srcId="{0588C04F-4FD0-3B46-B218-957F3E5C5D07}" destId="{4D834065-CA06-AE4F-A004-CDC5008D6897}" srcOrd="5" destOrd="0" presId="urn:microsoft.com/office/officeart/2005/8/layout/hierarchy3"/>
    <dgm:cxn modelId="{E83D2CD0-BFDF-D74D-ABCA-6EC7F073744C}" type="presParOf" srcId="{0588C04F-4FD0-3B46-B218-957F3E5C5D07}" destId="{A3A93296-0C73-2E42-9019-D426E7DB28A2}" srcOrd="6" destOrd="0" presId="urn:microsoft.com/office/officeart/2005/8/layout/hierarchy3"/>
    <dgm:cxn modelId="{EC2FA984-BBAB-F44A-BE9D-BD2DB809543E}" type="presParOf" srcId="{0588C04F-4FD0-3B46-B218-957F3E5C5D07}" destId="{77D35271-4FB2-5347-872C-C5C17FA613AC}" srcOrd="7"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A5678AA-4D4F-C34E-8AE7-D1D9FCB2D9F4}" type="doc">
      <dgm:prSet loTypeId="urn:microsoft.com/office/officeart/2005/8/layout/hList1" loCatId="" qsTypeId="urn:microsoft.com/office/officeart/2005/8/quickstyle/simple1" qsCatId="simple" csTypeId="urn:microsoft.com/office/officeart/2005/8/colors/accent0_3" csCatId="mainScheme" phldr="1"/>
      <dgm:spPr/>
      <dgm:t>
        <a:bodyPr/>
        <a:lstStyle/>
        <a:p>
          <a:endParaRPr lang="en-US"/>
        </a:p>
      </dgm:t>
    </dgm:pt>
    <dgm:pt modelId="{502BBFA2-D48C-AD42-A466-1930F401E885}">
      <dgm:prSet phldrT="[Text]"/>
      <dgm:spPr/>
      <dgm:t>
        <a:bodyPr/>
        <a:lstStyle/>
        <a:p>
          <a:r>
            <a:rPr lang="en-US" dirty="0" smtClean="0">
              <a:latin typeface="PT Serif" charset="0"/>
              <a:ea typeface="PT Serif" charset="0"/>
              <a:cs typeface="PT Serif" charset="0"/>
            </a:rPr>
            <a:t>Line Mgmt.:</a:t>
          </a:r>
          <a:endParaRPr lang="en-US" dirty="0">
            <a:latin typeface="PT Serif" charset="0"/>
            <a:ea typeface="PT Serif" charset="0"/>
            <a:cs typeface="PT Serif" charset="0"/>
          </a:endParaRPr>
        </a:p>
      </dgm:t>
    </dgm:pt>
    <dgm:pt modelId="{9DC57213-C1C5-A74A-B86E-52A5B7270E00}" type="parTrans" cxnId="{E482DCF6-4078-D344-B116-D09FA210CD87}">
      <dgm:prSet/>
      <dgm:spPr/>
      <dgm:t>
        <a:bodyPr/>
        <a:lstStyle/>
        <a:p>
          <a:endParaRPr lang="en-US">
            <a:latin typeface="PT Serif" charset="0"/>
            <a:ea typeface="PT Serif" charset="0"/>
            <a:cs typeface="PT Serif" charset="0"/>
          </a:endParaRPr>
        </a:p>
      </dgm:t>
    </dgm:pt>
    <dgm:pt modelId="{76241644-3FCE-6642-B3F1-FBF467EFD52B}" type="sibTrans" cxnId="{E482DCF6-4078-D344-B116-D09FA210CD87}">
      <dgm:prSet/>
      <dgm:spPr/>
      <dgm:t>
        <a:bodyPr/>
        <a:lstStyle/>
        <a:p>
          <a:endParaRPr lang="en-US">
            <a:latin typeface="PT Serif" charset="0"/>
            <a:ea typeface="PT Serif" charset="0"/>
            <a:cs typeface="PT Serif" charset="0"/>
          </a:endParaRPr>
        </a:p>
      </dgm:t>
    </dgm:pt>
    <dgm:pt modelId="{DA21956A-CB8B-2B40-BADF-0CD266043ACA}">
      <dgm:prSet phldrT="[Text]" custT="1"/>
      <dgm:spPr/>
      <dgm:t>
        <a:bodyPr/>
        <a:lstStyle/>
        <a:p>
          <a:r>
            <a:rPr lang="en-US" sz="1500" dirty="0" smtClean="0">
              <a:latin typeface="PT Serif" charset="0"/>
              <a:ea typeface="PT Serif" charset="0"/>
              <a:cs typeface="PT Serif" charset="0"/>
            </a:rPr>
            <a:t>RSC</a:t>
          </a:r>
          <a:endParaRPr lang="en-US" sz="1500" dirty="0">
            <a:latin typeface="PT Serif" charset="0"/>
            <a:ea typeface="PT Serif" charset="0"/>
            <a:cs typeface="PT Serif" charset="0"/>
          </a:endParaRPr>
        </a:p>
      </dgm:t>
    </dgm:pt>
    <dgm:pt modelId="{1D6B115E-95C0-8741-B64C-0307A0DCAD3F}" type="parTrans" cxnId="{7BC311F3-3E28-6C42-948E-A5F97CA94DE9}">
      <dgm:prSet/>
      <dgm:spPr/>
      <dgm:t>
        <a:bodyPr/>
        <a:lstStyle/>
        <a:p>
          <a:endParaRPr lang="en-US">
            <a:latin typeface="PT Serif" charset="0"/>
            <a:ea typeface="PT Serif" charset="0"/>
            <a:cs typeface="PT Serif" charset="0"/>
          </a:endParaRPr>
        </a:p>
      </dgm:t>
    </dgm:pt>
    <dgm:pt modelId="{319F30FC-6D7D-CB40-89E8-4882F8474BAB}" type="sibTrans" cxnId="{7BC311F3-3E28-6C42-948E-A5F97CA94DE9}">
      <dgm:prSet/>
      <dgm:spPr/>
      <dgm:t>
        <a:bodyPr/>
        <a:lstStyle/>
        <a:p>
          <a:endParaRPr lang="en-US">
            <a:latin typeface="PT Serif" charset="0"/>
            <a:ea typeface="PT Serif" charset="0"/>
            <a:cs typeface="PT Serif" charset="0"/>
          </a:endParaRPr>
        </a:p>
      </dgm:t>
    </dgm:pt>
    <dgm:pt modelId="{CC89FAB8-6BD8-3E46-A3E2-16A57037766A}">
      <dgm:prSet phldrT="[Text]" custT="1"/>
      <dgm:spPr/>
      <dgm:t>
        <a:bodyPr/>
        <a:lstStyle/>
        <a:p>
          <a:r>
            <a:rPr lang="en-US" sz="1500" dirty="0" smtClean="0">
              <a:latin typeface="PT Serif" charset="0"/>
              <a:ea typeface="PT Serif" charset="0"/>
              <a:cs typeface="PT Serif" charset="0"/>
            </a:rPr>
            <a:t>Geographic focus</a:t>
          </a:r>
          <a:endParaRPr lang="en-US" sz="1500" dirty="0">
            <a:latin typeface="PT Serif" charset="0"/>
            <a:ea typeface="PT Serif" charset="0"/>
            <a:cs typeface="PT Serif" charset="0"/>
          </a:endParaRPr>
        </a:p>
      </dgm:t>
    </dgm:pt>
    <dgm:pt modelId="{01E9B132-8880-2548-8901-EB9F97A61FFE}" type="parTrans" cxnId="{30501479-4C08-E74B-A20B-95993CAF5194}">
      <dgm:prSet/>
      <dgm:spPr/>
      <dgm:t>
        <a:bodyPr/>
        <a:lstStyle/>
        <a:p>
          <a:endParaRPr lang="en-US">
            <a:latin typeface="PT Serif" charset="0"/>
            <a:ea typeface="PT Serif" charset="0"/>
            <a:cs typeface="PT Serif" charset="0"/>
          </a:endParaRPr>
        </a:p>
      </dgm:t>
    </dgm:pt>
    <dgm:pt modelId="{FFA0C679-4E78-5B4C-9BFB-A91469457EAE}" type="sibTrans" cxnId="{30501479-4C08-E74B-A20B-95993CAF5194}">
      <dgm:prSet/>
      <dgm:spPr/>
      <dgm:t>
        <a:bodyPr/>
        <a:lstStyle/>
        <a:p>
          <a:endParaRPr lang="en-US">
            <a:latin typeface="PT Serif" charset="0"/>
            <a:ea typeface="PT Serif" charset="0"/>
            <a:cs typeface="PT Serif" charset="0"/>
          </a:endParaRPr>
        </a:p>
      </dgm:t>
    </dgm:pt>
    <dgm:pt modelId="{628EB3B8-5141-3B44-B258-5AA6AF48D7B1}">
      <dgm:prSet phldrT="[Text]"/>
      <dgm:spPr/>
      <dgm:t>
        <a:bodyPr/>
        <a:lstStyle/>
        <a:p>
          <a:r>
            <a:rPr lang="en-US" dirty="0" smtClean="0">
              <a:latin typeface="PT Serif" charset="0"/>
              <a:ea typeface="PT Serif" charset="0"/>
              <a:cs typeface="PT Serif" charset="0"/>
            </a:rPr>
            <a:t>Ideal Type</a:t>
          </a:r>
          <a:endParaRPr lang="en-US" dirty="0">
            <a:latin typeface="PT Serif" charset="0"/>
            <a:ea typeface="PT Serif" charset="0"/>
            <a:cs typeface="PT Serif" charset="0"/>
          </a:endParaRPr>
        </a:p>
      </dgm:t>
    </dgm:pt>
    <dgm:pt modelId="{E53C3E19-DC4E-1A4F-8178-12B283C47402}" type="parTrans" cxnId="{458635F8-A762-6E49-9ED9-6A2FB9420239}">
      <dgm:prSet/>
      <dgm:spPr/>
      <dgm:t>
        <a:bodyPr/>
        <a:lstStyle/>
        <a:p>
          <a:endParaRPr lang="en-US">
            <a:latin typeface="PT Serif" charset="0"/>
            <a:ea typeface="PT Serif" charset="0"/>
            <a:cs typeface="PT Serif" charset="0"/>
          </a:endParaRPr>
        </a:p>
      </dgm:t>
    </dgm:pt>
    <dgm:pt modelId="{CFD97442-8982-2340-9671-6326B3854720}" type="sibTrans" cxnId="{458635F8-A762-6E49-9ED9-6A2FB9420239}">
      <dgm:prSet/>
      <dgm:spPr/>
      <dgm:t>
        <a:bodyPr/>
        <a:lstStyle/>
        <a:p>
          <a:endParaRPr lang="en-US">
            <a:latin typeface="PT Serif" charset="0"/>
            <a:ea typeface="PT Serif" charset="0"/>
            <a:cs typeface="PT Serif" charset="0"/>
          </a:endParaRPr>
        </a:p>
      </dgm:t>
    </dgm:pt>
    <dgm:pt modelId="{4E25A9EA-5D5C-204C-92FC-162BC6516CC9}">
      <dgm:prSet phldrT="[Text]" custT="1"/>
      <dgm:spPr/>
      <dgm:t>
        <a:bodyPr/>
        <a:lstStyle/>
        <a:p>
          <a:r>
            <a:rPr lang="en-US" sz="1500" b="1" dirty="0" smtClean="0">
              <a:effectLst/>
              <a:highlight>
                <a:srgbClr val="FFFF00"/>
              </a:highlight>
              <a:latin typeface="PT Serif" charset="0"/>
              <a:ea typeface="Calibri" charset="0"/>
              <a:cs typeface="Times New Roman" charset="0"/>
            </a:rPr>
            <a:t>Global service provider</a:t>
          </a:r>
          <a:endParaRPr lang="en-US" sz="1500" dirty="0">
            <a:latin typeface="PT Serif" charset="0"/>
            <a:ea typeface="PT Serif" charset="0"/>
            <a:cs typeface="PT Serif" charset="0"/>
          </a:endParaRPr>
        </a:p>
      </dgm:t>
    </dgm:pt>
    <dgm:pt modelId="{10D5DA44-3C0A-9C4B-8137-007ED4239B2B}" type="parTrans" cxnId="{5EA4CF5E-46BB-EC4A-8F8C-E7DC9703E561}">
      <dgm:prSet/>
      <dgm:spPr/>
      <dgm:t>
        <a:bodyPr/>
        <a:lstStyle/>
        <a:p>
          <a:endParaRPr lang="en-US">
            <a:latin typeface="PT Serif" charset="0"/>
            <a:ea typeface="PT Serif" charset="0"/>
            <a:cs typeface="PT Serif" charset="0"/>
          </a:endParaRPr>
        </a:p>
      </dgm:t>
    </dgm:pt>
    <dgm:pt modelId="{78838A90-AD6A-3543-B8A1-07452B973F9D}" type="sibTrans" cxnId="{5EA4CF5E-46BB-EC4A-8F8C-E7DC9703E561}">
      <dgm:prSet/>
      <dgm:spPr/>
      <dgm:t>
        <a:bodyPr/>
        <a:lstStyle/>
        <a:p>
          <a:endParaRPr lang="en-US">
            <a:latin typeface="PT Serif" charset="0"/>
            <a:ea typeface="PT Serif" charset="0"/>
            <a:cs typeface="PT Serif" charset="0"/>
          </a:endParaRPr>
        </a:p>
      </dgm:t>
    </dgm:pt>
    <dgm:pt modelId="{4D038860-F9D2-F64D-80DA-5E68A34F05E8}">
      <dgm:prSet/>
      <dgm:spPr/>
      <dgm:t>
        <a:bodyPr/>
        <a:lstStyle/>
        <a:p>
          <a:r>
            <a:rPr lang="en-US" dirty="0" smtClean="0">
              <a:latin typeface="PT Serif" charset="0"/>
              <a:ea typeface="PT Serif" charset="0"/>
              <a:cs typeface="PT Serif" charset="0"/>
            </a:rPr>
            <a:t>Delivery Role</a:t>
          </a:r>
          <a:endParaRPr lang="en-US" dirty="0">
            <a:latin typeface="PT Serif" charset="0"/>
            <a:ea typeface="PT Serif" charset="0"/>
            <a:cs typeface="PT Serif" charset="0"/>
          </a:endParaRPr>
        </a:p>
      </dgm:t>
    </dgm:pt>
    <dgm:pt modelId="{89342228-51D3-CB45-96C8-1765EBC90262}" type="parTrans" cxnId="{FCB333AE-3A96-604C-9995-D3F856AE43AC}">
      <dgm:prSet/>
      <dgm:spPr/>
      <dgm:t>
        <a:bodyPr/>
        <a:lstStyle/>
        <a:p>
          <a:endParaRPr lang="en-US">
            <a:latin typeface="PT Serif" charset="0"/>
            <a:ea typeface="PT Serif" charset="0"/>
            <a:cs typeface="PT Serif" charset="0"/>
          </a:endParaRPr>
        </a:p>
      </dgm:t>
    </dgm:pt>
    <dgm:pt modelId="{6949B006-B862-4740-BA8D-AECA0B5488FC}" type="sibTrans" cxnId="{FCB333AE-3A96-604C-9995-D3F856AE43AC}">
      <dgm:prSet/>
      <dgm:spPr/>
      <dgm:t>
        <a:bodyPr/>
        <a:lstStyle/>
        <a:p>
          <a:endParaRPr lang="en-US">
            <a:latin typeface="PT Serif" charset="0"/>
            <a:ea typeface="PT Serif" charset="0"/>
            <a:cs typeface="PT Serif" charset="0"/>
          </a:endParaRPr>
        </a:p>
      </dgm:t>
    </dgm:pt>
    <dgm:pt modelId="{FB397B78-1F63-6244-8D1D-D2462EBF9329}">
      <dgm:prSet/>
      <dgm:spPr/>
      <dgm:t>
        <a:bodyPr/>
        <a:lstStyle/>
        <a:p>
          <a:r>
            <a:rPr lang="en-US" dirty="0" smtClean="0">
              <a:latin typeface="PT Serif" charset="0"/>
              <a:ea typeface="PT Serif" charset="0"/>
              <a:cs typeface="PT Serif" charset="0"/>
            </a:rPr>
            <a:t>Governance Model</a:t>
          </a:r>
          <a:endParaRPr lang="en-US" dirty="0">
            <a:latin typeface="PT Serif" charset="0"/>
            <a:ea typeface="PT Serif" charset="0"/>
            <a:cs typeface="PT Serif" charset="0"/>
          </a:endParaRPr>
        </a:p>
      </dgm:t>
    </dgm:pt>
    <dgm:pt modelId="{A6877217-249E-A147-BE24-19072BD8F3CA}" type="parTrans" cxnId="{54383A77-FE68-C74F-A137-EEF1B0BE54D0}">
      <dgm:prSet/>
      <dgm:spPr/>
      <dgm:t>
        <a:bodyPr/>
        <a:lstStyle/>
        <a:p>
          <a:endParaRPr lang="en-US"/>
        </a:p>
      </dgm:t>
    </dgm:pt>
    <dgm:pt modelId="{4DCE0A0E-F866-6144-8FBF-AD82158269DE}" type="sibTrans" cxnId="{54383A77-FE68-C74F-A137-EEF1B0BE54D0}">
      <dgm:prSet/>
      <dgm:spPr/>
      <dgm:t>
        <a:bodyPr/>
        <a:lstStyle/>
        <a:p>
          <a:endParaRPr lang="en-US"/>
        </a:p>
      </dgm:t>
    </dgm:pt>
    <dgm:pt modelId="{C88D015D-8D65-0148-855B-D21F47C0EC72}">
      <dgm:prSet phldrT="[Text]" custT="1"/>
      <dgm:spPr/>
      <dgm:t>
        <a:bodyPr/>
        <a:lstStyle/>
        <a:p>
          <a:r>
            <a:rPr lang="en-US" sz="1500" b="1" dirty="0" smtClean="0">
              <a:effectLst/>
              <a:highlight>
                <a:srgbClr val="FFFF00"/>
              </a:highlight>
              <a:latin typeface="PT Serif" charset="0"/>
              <a:ea typeface="PT Serif" charset="0"/>
              <a:cs typeface="PT Serif" charset="0"/>
            </a:rPr>
            <a:t>IT capability</a:t>
          </a:r>
          <a:endParaRPr lang="en-US" sz="1500" dirty="0">
            <a:latin typeface="PT Serif" charset="0"/>
            <a:ea typeface="PT Serif" charset="0"/>
            <a:cs typeface="PT Serif" charset="0"/>
          </a:endParaRPr>
        </a:p>
      </dgm:t>
    </dgm:pt>
    <dgm:pt modelId="{5AA14FFA-7089-5244-9706-234E2A9EE21E}" type="parTrans" cxnId="{2ABFCB31-E7D0-E04E-8C38-A44439B61593}">
      <dgm:prSet/>
      <dgm:spPr/>
      <dgm:t>
        <a:bodyPr/>
        <a:lstStyle/>
        <a:p>
          <a:endParaRPr lang="en-US"/>
        </a:p>
      </dgm:t>
    </dgm:pt>
    <dgm:pt modelId="{85FAC830-A317-084A-B8EA-4C48442FF1B5}" type="sibTrans" cxnId="{2ABFCB31-E7D0-E04E-8C38-A44439B61593}">
      <dgm:prSet/>
      <dgm:spPr/>
      <dgm:t>
        <a:bodyPr/>
        <a:lstStyle/>
        <a:p>
          <a:endParaRPr lang="en-US"/>
        </a:p>
      </dgm:t>
    </dgm:pt>
    <dgm:pt modelId="{3946166B-A5FA-E74A-A434-AC1E1CC4A532}">
      <dgm:prSet phldrT="[Text]" custT="1"/>
      <dgm:spPr/>
      <dgm:t>
        <a:bodyPr/>
        <a:lstStyle/>
        <a:p>
          <a:r>
            <a:rPr lang="en-US" sz="1500" b="1" dirty="0" smtClean="0">
              <a:effectLst/>
              <a:highlight>
                <a:srgbClr val="FFFF00"/>
              </a:highlight>
              <a:latin typeface="PT Serif" charset="0"/>
              <a:ea typeface="PT Serif" charset="0"/>
              <a:cs typeface="PT Serif" charset="0"/>
            </a:rPr>
            <a:t>Centralized</a:t>
          </a:r>
          <a:endParaRPr lang="en-US" sz="1500" dirty="0">
            <a:latin typeface="PT Serif" charset="0"/>
            <a:ea typeface="PT Serif" charset="0"/>
            <a:cs typeface="PT Serif" charset="0"/>
          </a:endParaRPr>
        </a:p>
      </dgm:t>
    </dgm:pt>
    <dgm:pt modelId="{982E750F-2A70-DA42-BF55-EDE3049F1F63}" type="parTrans" cxnId="{1DEDE78F-3E12-1D4D-BED5-B9E4E7F1CCF6}">
      <dgm:prSet/>
      <dgm:spPr/>
      <dgm:t>
        <a:bodyPr/>
        <a:lstStyle/>
        <a:p>
          <a:endParaRPr lang="en-US"/>
        </a:p>
      </dgm:t>
    </dgm:pt>
    <dgm:pt modelId="{E198E928-FE2A-424E-85F5-D93F6E990361}" type="sibTrans" cxnId="{1DEDE78F-3E12-1D4D-BED5-B9E4E7F1CCF6}">
      <dgm:prSet/>
      <dgm:spPr/>
      <dgm:t>
        <a:bodyPr/>
        <a:lstStyle/>
        <a:p>
          <a:endParaRPr lang="en-US"/>
        </a:p>
      </dgm:t>
    </dgm:pt>
    <dgm:pt modelId="{EA8F2511-7E87-4B4C-9D2C-99D263A4D500}">
      <dgm:prSet phldrT="[Text]" custT="1"/>
      <dgm:spPr/>
      <dgm:t>
        <a:bodyPr/>
        <a:lstStyle/>
        <a:p>
          <a:r>
            <a:rPr lang="en-US" sz="1500" b="1" dirty="0" smtClean="0">
              <a:effectLst/>
              <a:highlight>
                <a:srgbClr val="FFFF00"/>
              </a:highlight>
              <a:latin typeface="PT Serif" charset="0"/>
              <a:ea typeface="Calibri" charset="0"/>
              <a:cs typeface="Times New Roman" charset="0"/>
            </a:rPr>
            <a:t>Business unit aligned</a:t>
          </a:r>
          <a:endParaRPr lang="en-US" sz="1500" dirty="0">
            <a:latin typeface="PT Serif" charset="0"/>
            <a:ea typeface="PT Serif" charset="0"/>
            <a:cs typeface="PT Serif" charset="0"/>
          </a:endParaRPr>
        </a:p>
      </dgm:t>
    </dgm:pt>
    <dgm:pt modelId="{CE7F61BC-4C6A-2C49-B8D5-ADFEA7465F22}" type="parTrans" cxnId="{8F3CB972-E709-7745-90C1-5D83F1A5176D}">
      <dgm:prSet/>
      <dgm:spPr/>
      <dgm:t>
        <a:bodyPr/>
        <a:lstStyle/>
        <a:p>
          <a:endParaRPr lang="en-US"/>
        </a:p>
      </dgm:t>
    </dgm:pt>
    <dgm:pt modelId="{7B992BA5-20B4-FA41-8AA7-DDA0F720E262}" type="sibTrans" cxnId="{8F3CB972-E709-7745-90C1-5D83F1A5176D}">
      <dgm:prSet/>
      <dgm:spPr/>
      <dgm:t>
        <a:bodyPr/>
        <a:lstStyle/>
        <a:p>
          <a:endParaRPr lang="en-US"/>
        </a:p>
      </dgm:t>
    </dgm:pt>
    <dgm:pt modelId="{B1DD445D-EEE6-B649-9945-2925CCE759C0}">
      <dgm:prSet phldrT="[Text]" custT="1"/>
      <dgm:spPr/>
      <dgm:t>
        <a:bodyPr/>
        <a:lstStyle/>
        <a:p>
          <a:r>
            <a:rPr lang="en-US" sz="1500" dirty="0" smtClean="0">
              <a:latin typeface="PT Serif" charset="0"/>
              <a:ea typeface="PT Serif" charset="0"/>
              <a:cs typeface="PT Serif" charset="0"/>
            </a:rPr>
            <a:t>Silo -&gt; teams</a:t>
          </a:r>
          <a:endParaRPr lang="en-US" sz="1500" dirty="0">
            <a:latin typeface="PT Serif" charset="0"/>
            <a:ea typeface="PT Serif" charset="0"/>
            <a:cs typeface="PT Serif" charset="0"/>
          </a:endParaRPr>
        </a:p>
      </dgm:t>
    </dgm:pt>
    <dgm:pt modelId="{523DA448-71FE-3D40-B0E5-9FBB5E88E946}" type="parTrans" cxnId="{14DC7C8A-E638-D44F-BB6D-A74D11C56946}">
      <dgm:prSet/>
      <dgm:spPr/>
      <dgm:t>
        <a:bodyPr/>
        <a:lstStyle/>
        <a:p>
          <a:endParaRPr lang="en-US"/>
        </a:p>
      </dgm:t>
    </dgm:pt>
    <dgm:pt modelId="{0F34C14D-2F2C-1E41-8660-381ED6E1D1DB}" type="sibTrans" cxnId="{14DC7C8A-E638-D44F-BB6D-A74D11C56946}">
      <dgm:prSet/>
      <dgm:spPr/>
      <dgm:t>
        <a:bodyPr/>
        <a:lstStyle/>
        <a:p>
          <a:endParaRPr lang="en-US"/>
        </a:p>
      </dgm:t>
    </dgm:pt>
    <dgm:pt modelId="{2F7EF2EB-FAD6-A24C-8C52-A589CC41CD33}">
      <dgm:prSet phldrT="[Text]" custT="1"/>
      <dgm:spPr/>
      <dgm:t>
        <a:bodyPr/>
        <a:lstStyle/>
        <a:p>
          <a:r>
            <a:rPr lang="en-US" sz="1500" dirty="0" smtClean="0">
              <a:latin typeface="PT Serif" charset="0"/>
              <a:ea typeface="PT Serif" charset="0"/>
              <a:cs typeface="PT Serif" charset="0"/>
            </a:rPr>
            <a:t>Culture shift</a:t>
          </a:r>
          <a:endParaRPr lang="en-US" sz="1500" dirty="0">
            <a:latin typeface="PT Serif" charset="0"/>
            <a:ea typeface="PT Serif" charset="0"/>
            <a:cs typeface="PT Serif" charset="0"/>
          </a:endParaRPr>
        </a:p>
      </dgm:t>
    </dgm:pt>
    <dgm:pt modelId="{748A2E26-DE07-4648-8F75-7B44332957D0}" type="parTrans" cxnId="{49F56B6A-761F-2246-A8E1-CA07EC50455B}">
      <dgm:prSet/>
      <dgm:spPr/>
      <dgm:t>
        <a:bodyPr/>
        <a:lstStyle/>
        <a:p>
          <a:endParaRPr lang="en-US"/>
        </a:p>
      </dgm:t>
    </dgm:pt>
    <dgm:pt modelId="{3767AD7D-1446-1741-B666-7B23CB4AFDA6}" type="sibTrans" cxnId="{49F56B6A-761F-2246-A8E1-CA07EC50455B}">
      <dgm:prSet/>
      <dgm:spPr/>
      <dgm:t>
        <a:bodyPr/>
        <a:lstStyle/>
        <a:p>
          <a:endParaRPr lang="en-US"/>
        </a:p>
      </dgm:t>
    </dgm:pt>
    <dgm:pt modelId="{E60A59C6-F256-C340-8000-D3D6E35C34A0}">
      <dgm:prSet phldrT="[Text]" custT="1"/>
      <dgm:spPr/>
      <dgm:t>
        <a:bodyPr/>
        <a:lstStyle/>
        <a:p>
          <a:r>
            <a:rPr lang="en-US" sz="1500" dirty="0" smtClean="0">
              <a:latin typeface="PT Serif" charset="0"/>
              <a:ea typeface="PT Serif" charset="0"/>
              <a:cs typeface="PT Serif" charset="0"/>
            </a:rPr>
            <a:t>ERP</a:t>
          </a:r>
          <a:endParaRPr lang="en-US" sz="1500" dirty="0">
            <a:latin typeface="PT Serif" charset="0"/>
            <a:ea typeface="PT Serif" charset="0"/>
            <a:cs typeface="PT Serif" charset="0"/>
          </a:endParaRPr>
        </a:p>
      </dgm:t>
    </dgm:pt>
    <dgm:pt modelId="{0888743C-9CC0-3145-B8F9-FC87A1071137}" type="parTrans" cxnId="{B5ADF147-78E3-B34D-9793-D1E3E86CF2F8}">
      <dgm:prSet/>
      <dgm:spPr/>
      <dgm:t>
        <a:bodyPr/>
        <a:lstStyle/>
        <a:p>
          <a:endParaRPr lang="en-US"/>
        </a:p>
      </dgm:t>
    </dgm:pt>
    <dgm:pt modelId="{F775B2AA-463F-3D4A-9DE8-4810DFC0D38D}" type="sibTrans" cxnId="{B5ADF147-78E3-B34D-9793-D1E3E86CF2F8}">
      <dgm:prSet/>
      <dgm:spPr/>
      <dgm:t>
        <a:bodyPr/>
        <a:lstStyle/>
        <a:p>
          <a:endParaRPr lang="en-US"/>
        </a:p>
      </dgm:t>
    </dgm:pt>
    <dgm:pt modelId="{7FD9D17A-48CD-9146-86BE-6C29DDAA6B46}">
      <dgm:prSet phldrT="[Text]" custT="1"/>
      <dgm:spPr/>
      <dgm:t>
        <a:bodyPr/>
        <a:lstStyle/>
        <a:p>
          <a:r>
            <a:rPr lang="en-US" sz="1500" dirty="0" smtClean="0">
              <a:latin typeface="PT Serif" charset="0"/>
              <a:ea typeface="PT Serif" charset="0"/>
              <a:cs typeface="PT Serif" charset="0"/>
            </a:rPr>
            <a:t>Global IT team</a:t>
          </a:r>
          <a:endParaRPr lang="en-US" sz="1500" dirty="0">
            <a:latin typeface="PT Serif" charset="0"/>
            <a:ea typeface="PT Serif" charset="0"/>
            <a:cs typeface="PT Serif" charset="0"/>
          </a:endParaRPr>
        </a:p>
      </dgm:t>
    </dgm:pt>
    <dgm:pt modelId="{06A3BAC5-ECA3-D042-A6D6-4FED89133855}" type="parTrans" cxnId="{E364C479-C931-EA43-A331-350030CAC9F0}">
      <dgm:prSet/>
      <dgm:spPr/>
      <dgm:t>
        <a:bodyPr/>
        <a:lstStyle/>
        <a:p>
          <a:endParaRPr lang="en-US"/>
        </a:p>
      </dgm:t>
    </dgm:pt>
    <dgm:pt modelId="{1973D5F7-A767-7349-9292-44C498DB1948}" type="sibTrans" cxnId="{E364C479-C931-EA43-A331-350030CAC9F0}">
      <dgm:prSet/>
      <dgm:spPr/>
      <dgm:t>
        <a:bodyPr/>
        <a:lstStyle/>
        <a:p>
          <a:endParaRPr lang="en-US"/>
        </a:p>
      </dgm:t>
    </dgm:pt>
    <dgm:pt modelId="{12342274-B158-8B4A-BD8A-A9690210E8BD}">
      <dgm:prSet phldrT="[Text]" custT="1"/>
      <dgm:spPr/>
      <dgm:t>
        <a:bodyPr/>
        <a:lstStyle/>
        <a:p>
          <a:endParaRPr lang="en-US" sz="1500" dirty="0">
            <a:latin typeface="PT Serif" charset="0"/>
            <a:ea typeface="PT Serif" charset="0"/>
            <a:cs typeface="PT Serif" charset="0"/>
          </a:endParaRPr>
        </a:p>
      </dgm:t>
    </dgm:pt>
    <dgm:pt modelId="{E69EEC5C-4F49-7B45-8EAA-D3EE67A4ADD3}" type="parTrans" cxnId="{262CE2D2-0D3E-A945-97EF-F522E967EF8B}">
      <dgm:prSet/>
      <dgm:spPr/>
      <dgm:t>
        <a:bodyPr/>
        <a:lstStyle/>
        <a:p>
          <a:endParaRPr lang="en-US"/>
        </a:p>
      </dgm:t>
    </dgm:pt>
    <dgm:pt modelId="{860E0EA7-CFC8-F941-87D7-C20DEFD13EF1}" type="sibTrans" cxnId="{262CE2D2-0D3E-A945-97EF-F522E967EF8B}">
      <dgm:prSet/>
      <dgm:spPr/>
      <dgm:t>
        <a:bodyPr/>
        <a:lstStyle/>
        <a:p>
          <a:endParaRPr lang="en-US"/>
        </a:p>
      </dgm:t>
    </dgm:pt>
    <dgm:pt modelId="{45CE434D-9722-F248-B6F1-014F29C402A2}">
      <dgm:prSet phldrT="[Text]" custT="1"/>
      <dgm:spPr/>
      <dgm:t>
        <a:bodyPr/>
        <a:lstStyle/>
        <a:p>
          <a:r>
            <a:rPr lang="en-US" sz="1500" dirty="0" smtClean="0">
              <a:latin typeface="PT Serif" charset="0"/>
              <a:ea typeface="PT Serif" charset="0"/>
              <a:cs typeface="PT Serif" charset="0"/>
            </a:rPr>
            <a:t>Limited local thinking</a:t>
          </a:r>
          <a:endParaRPr lang="en-US" sz="1500" dirty="0">
            <a:latin typeface="PT Serif" charset="0"/>
            <a:ea typeface="PT Serif" charset="0"/>
            <a:cs typeface="PT Serif" charset="0"/>
          </a:endParaRPr>
        </a:p>
      </dgm:t>
    </dgm:pt>
    <dgm:pt modelId="{F9544F44-AA88-E34F-A6E7-503C47E51E6A}" type="parTrans" cxnId="{5917A284-0E38-1E41-8437-DBAF441ED697}">
      <dgm:prSet/>
      <dgm:spPr/>
      <dgm:t>
        <a:bodyPr/>
        <a:lstStyle/>
        <a:p>
          <a:endParaRPr lang="en-US"/>
        </a:p>
      </dgm:t>
    </dgm:pt>
    <dgm:pt modelId="{AB1ADA3F-1824-964F-AF76-6881ED179DDF}" type="sibTrans" cxnId="{5917A284-0E38-1E41-8437-DBAF441ED697}">
      <dgm:prSet/>
      <dgm:spPr/>
      <dgm:t>
        <a:bodyPr/>
        <a:lstStyle/>
        <a:p>
          <a:endParaRPr lang="en-US"/>
        </a:p>
      </dgm:t>
    </dgm:pt>
    <dgm:pt modelId="{853B423B-EA17-CC4C-86A0-13E9307AA171}">
      <dgm:prSet phldrT="[Text]" custT="1"/>
      <dgm:spPr/>
      <dgm:t>
        <a:bodyPr/>
        <a:lstStyle/>
        <a:p>
          <a:r>
            <a:rPr lang="en-US" sz="1500" dirty="0" smtClean="0">
              <a:latin typeface="PT Serif" charset="0"/>
              <a:ea typeface="PT Serif" charset="0"/>
              <a:cs typeface="PT Serif" charset="0"/>
            </a:rPr>
            <a:t>1 line of mgmt.</a:t>
          </a:r>
          <a:endParaRPr lang="en-US" sz="1500" dirty="0">
            <a:latin typeface="PT Serif" charset="0"/>
            <a:ea typeface="PT Serif" charset="0"/>
            <a:cs typeface="PT Serif" charset="0"/>
          </a:endParaRPr>
        </a:p>
      </dgm:t>
    </dgm:pt>
    <dgm:pt modelId="{42D7560E-6F60-7648-AB04-31291B1F2EC7}" type="parTrans" cxnId="{D9E3E053-BCDB-9043-900F-65E12AEACC81}">
      <dgm:prSet/>
      <dgm:spPr/>
      <dgm:t>
        <a:bodyPr/>
        <a:lstStyle/>
        <a:p>
          <a:endParaRPr lang="en-US"/>
        </a:p>
      </dgm:t>
    </dgm:pt>
    <dgm:pt modelId="{8B6278D7-A51E-BA4B-A99F-D41B5B47F97D}" type="sibTrans" cxnId="{D9E3E053-BCDB-9043-900F-65E12AEACC81}">
      <dgm:prSet/>
      <dgm:spPr/>
      <dgm:t>
        <a:bodyPr/>
        <a:lstStyle/>
        <a:p>
          <a:endParaRPr lang="en-US"/>
        </a:p>
      </dgm:t>
    </dgm:pt>
    <dgm:pt modelId="{D311D3A2-7593-9A48-9BFE-8A2815397B3E}">
      <dgm:prSet phldrT="[Text]" custT="1"/>
      <dgm:spPr/>
      <dgm:t>
        <a:bodyPr/>
        <a:lstStyle/>
        <a:p>
          <a:endParaRPr lang="en-US" sz="1500" dirty="0">
            <a:latin typeface="PT Serif" charset="0"/>
            <a:ea typeface="PT Serif" charset="0"/>
            <a:cs typeface="PT Serif" charset="0"/>
          </a:endParaRPr>
        </a:p>
      </dgm:t>
    </dgm:pt>
    <dgm:pt modelId="{C061B016-8826-7643-A279-20EDB6F78CA6}" type="parTrans" cxnId="{B48F8DD5-C3E5-2E41-8855-418661DBECDE}">
      <dgm:prSet/>
      <dgm:spPr/>
      <dgm:t>
        <a:bodyPr/>
        <a:lstStyle/>
        <a:p>
          <a:endParaRPr lang="en-US"/>
        </a:p>
      </dgm:t>
    </dgm:pt>
    <dgm:pt modelId="{EF133361-A467-1940-AD67-61441C1565AF}" type="sibTrans" cxnId="{B48F8DD5-C3E5-2E41-8855-418661DBECDE}">
      <dgm:prSet/>
      <dgm:spPr/>
      <dgm:t>
        <a:bodyPr/>
        <a:lstStyle/>
        <a:p>
          <a:endParaRPr lang="en-US"/>
        </a:p>
      </dgm:t>
    </dgm:pt>
    <dgm:pt modelId="{A8452FCA-5505-FE43-8322-5E049C7C23DF}">
      <dgm:prSet phldrT="[Text]" custT="1"/>
      <dgm:spPr/>
      <dgm:t>
        <a:bodyPr/>
        <a:lstStyle/>
        <a:p>
          <a:r>
            <a:rPr lang="en-US" sz="1500" dirty="0" smtClean="0">
              <a:latin typeface="PT Serif" charset="0"/>
              <a:ea typeface="PT Serif" charset="0"/>
              <a:cs typeface="PT Serif" charset="0"/>
            </a:rPr>
            <a:t>Centralization</a:t>
          </a:r>
          <a:endParaRPr lang="en-US" sz="1500" dirty="0">
            <a:latin typeface="PT Serif" charset="0"/>
            <a:ea typeface="PT Serif" charset="0"/>
            <a:cs typeface="PT Serif" charset="0"/>
          </a:endParaRPr>
        </a:p>
      </dgm:t>
    </dgm:pt>
    <dgm:pt modelId="{A7772622-E193-454B-8861-C24B6FAA2584}" type="parTrans" cxnId="{376C7E4E-A0A4-424E-96CA-C3EE0FB788A5}">
      <dgm:prSet/>
      <dgm:spPr/>
      <dgm:t>
        <a:bodyPr/>
        <a:lstStyle/>
        <a:p>
          <a:endParaRPr lang="en-US"/>
        </a:p>
      </dgm:t>
    </dgm:pt>
    <dgm:pt modelId="{5952E0BD-F3C5-084B-98D9-A4FACD03C89B}" type="sibTrans" cxnId="{376C7E4E-A0A4-424E-96CA-C3EE0FB788A5}">
      <dgm:prSet/>
      <dgm:spPr/>
      <dgm:t>
        <a:bodyPr/>
        <a:lstStyle/>
        <a:p>
          <a:endParaRPr lang="en-US"/>
        </a:p>
      </dgm:t>
    </dgm:pt>
    <dgm:pt modelId="{A97FE6B0-0452-8840-B3B8-DBECF4C739BF}" type="pres">
      <dgm:prSet presAssocID="{CA5678AA-4D4F-C34E-8AE7-D1D9FCB2D9F4}" presName="Name0" presStyleCnt="0">
        <dgm:presLayoutVars>
          <dgm:dir/>
          <dgm:animLvl val="lvl"/>
          <dgm:resizeHandles val="exact"/>
        </dgm:presLayoutVars>
      </dgm:prSet>
      <dgm:spPr/>
      <dgm:t>
        <a:bodyPr/>
        <a:lstStyle/>
        <a:p>
          <a:endParaRPr lang="en-US"/>
        </a:p>
      </dgm:t>
    </dgm:pt>
    <dgm:pt modelId="{53FA4B2F-E13C-C442-A61F-0F69F445EAFE}" type="pres">
      <dgm:prSet presAssocID="{502BBFA2-D48C-AD42-A466-1930F401E885}" presName="composite" presStyleCnt="0"/>
      <dgm:spPr/>
    </dgm:pt>
    <dgm:pt modelId="{EAB00A54-94B9-B744-8610-B7A3B5FCF426}" type="pres">
      <dgm:prSet presAssocID="{502BBFA2-D48C-AD42-A466-1930F401E885}" presName="parTx" presStyleLbl="alignNode1" presStyleIdx="0" presStyleCnt="4">
        <dgm:presLayoutVars>
          <dgm:chMax val="0"/>
          <dgm:chPref val="0"/>
          <dgm:bulletEnabled val="1"/>
        </dgm:presLayoutVars>
      </dgm:prSet>
      <dgm:spPr/>
      <dgm:t>
        <a:bodyPr/>
        <a:lstStyle/>
        <a:p>
          <a:endParaRPr lang="en-US"/>
        </a:p>
      </dgm:t>
    </dgm:pt>
    <dgm:pt modelId="{74D1BB82-2CC1-B745-87B1-701F53D31B53}" type="pres">
      <dgm:prSet presAssocID="{502BBFA2-D48C-AD42-A466-1930F401E885}" presName="desTx" presStyleLbl="alignAccFollowNode1" presStyleIdx="0" presStyleCnt="4">
        <dgm:presLayoutVars>
          <dgm:bulletEnabled val="1"/>
        </dgm:presLayoutVars>
      </dgm:prSet>
      <dgm:spPr/>
      <dgm:t>
        <a:bodyPr/>
        <a:lstStyle/>
        <a:p>
          <a:endParaRPr lang="en-US"/>
        </a:p>
      </dgm:t>
    </dgm:pt>
    <dgm:pt modelId="{937296E4-80C9-B742-B838-8F31A6B9184F}" type="pres">
      <dgm:prSet presAssocID="{76241644-3FCE-6642-B3F1-FBF467EFD52B}" presName="space" presStyleCnt="0"/>
      <dgm:spPr/>
    </dgm:pt>
    <dgm:pt modelId="{784625E1-CC58-054D-992A-E0635258288C}" type="pres">
      <dgm:prSet presAssocID="{4D038860-F9D2-F64D-80DA-5E68A34F05E8}" presName="composite" presStyleCnt="0"/>
      <dgm:spPr/>
    </dgm:pt>
    <dgm:pt modelId="{5E1A5C49-A874-1446-B2F4-C031F1400DF7}" type="pres">
      <dgm:prSet presAssocID="{4D038860-F9D2-F64D-80DA-5E68A34F05E8}" presName="parTx" presStyleLbl="alignNode1" presStyleIdx="1" presStyleCnt="4">
        <dgm:presLayoutVars>
          <dgm:chMax val="0"/>
          <dgm:chPref val="0"/>
          <dgm:bulletEnabled val="1"/>
        </dgm:presLayoutVars>
      </dgm:prSet>
      <dgm:spPr/>
      <dgm:t>
        <a:bodyPr/>
        <a:lstStyle/>
        <a:p>
          <a:endParaRPr lang="en-US"/>
        </a:p>
      </dgm:t>
    </dgm:pt>
    <dgm:pt modelId="{70CC0DB0-6813-724B-B968-813BE8681A3D}" type="pres">
      <dgm:prSet presAssocID="{4D038860-F9D2-F64D-80DA-5E68A34F05E8}" presName="desTx" presStyleLbl="alignAccFollowNode1" presStyleIdx="1" presStyleCnt="4">
        <dgm:presLayoutVars>
          <dgm:bulletEnabled val="1"/>
        </dgm:presLayoutVars>
      </dgm:prSet>
      <dgm:spPr/>
      <dgm:t>
        <a:bodyPr/>
        <a:lstStyle/>
        <a:p>
          <a:endParaRPr lang="en-US"/>
        </a:p>
      </dgm:t>
    </dgm:pt>
    <dgm:pt modelId="{13CC9B98-E8B4-DF4A-A899-10787A5766CC}" type="pres">
      <dgm:prSet presAssocID="{6949B006-B862-4740-BA8D-AECA0B5488FC}" presName="space" presStyleCnt="0"/>
      <dgm:spPr/>
    </dgm:pt>
    <dgm:pt modelId="{5916F420-B430-F745-A9FF-D9BDD8942B7E}" type="pres">
      <dgm:prSet presAssocID="{FB397B78-1F63-6244-8D1D-D2462EBF9329}" presName="composite" presStyleCnt="0"/>
      <dgm:spPr/>
    </dgm:pt>
    <dgm:pt modelId="{43D0CDFA-CC93-A64E-81C6-E3114886DCE4}" type="pres">
      <dgm:prSet presAssocID="{FB397B78-1F63-6244-8D1D-D2462EBF9329}" presName="parTx" presStyleLbl="alignNode1" presStyleIdx="2" presStyleCnt="4">
        <dgm:presLayoutVars>
          <dgm:chMax val="0"/>
          <dgm:chPref val="0"/>
          <dgm:bulletEnabled val="1"/>
        </dgm:presLayoutVars>
      </dgm:prSet>
      <dgm:spPr/>
      <dgm:t>
        <a:bodyPr/>
        <a:lstStyle/>
        <a:p>
          <a:endParaRPr lang="en-US"/>
        </a:p>
      </dgm:t>
    </dgm:pt>
    <dgm:pt modelId="{71E79F32-227A-664D-AF3D-1F5E6186E720}" type="pres">
      <dgm:prSet presAssocID="{FB397B78-1F63-6244-8D1D-D2462EBF9329}" presName="desTx" presStyleLbl="alignAccFollowNode1" presStyleIdx="2" presStyleCnt="4">
        <dgm:presLayoutVars>
          <dgm:bulletEnabled val="1"/>
        </dgm:presLayoutVars>
      </dgm:prSet>
      <dgm:spPr/>
      <dgm:t>
        <a:bodyPr/>
        <a:lstStyle/>
        <a:p>
          <a:endParaRPr lang="en-US"/>
        </a:p>
      </dgm:t>
    </dgm:pt>
    <dgm:pt modelId="{3D5EE8EE-8F05-BC48-ABAE-053B29CA6269}" type="pres">
      <dgm:prSet presAssocID="{4DCE0A0E-F866-6144-8FBF-AD82158269DE}" presName="space" presStyleCnt="0"/>
      <dgm:spPr/>
    </dgm:pt>
    <dgm:pt modelId="{F1F1EE55-3B49-6948-85FE-839302D97939}" type="pres">
      <dgm:prSet presAssocID="{628EB3B8-5141-3B44-B258-5AA6AF48D7B1}" presName="composite" presStyleCnt="0"/>
      <dgm:spPr/>
    </dgm:pt>
    <dgm:pt modelId="{4F650B7F-21F2-DB4F-B669-0E18C810D3AC}" type="pres">
      <dgm:prSet presAssocID="{628EB3B8-5141-3B44-B258-5AA6AF48D7B1}" presName="parTx" presStyleLbl="alignNode1" presStyleIdx="3" presStyleCnt="4">
        <dgm:presLayoutVars>
          <dgm:chMax val="0"/>
          <dgm:chPref val="0"/>
          <dgm:bulletEnabled val="1"/>
        </dgm:presLayoutVars>
      </dgm:prSet>
      <dgm:spPr/>
      <dgm:t>
        <a:bodyPr/>
        <a:lstStyle/>
        <a:p>
          <a:endParaRPr lang="en-US"/>
        </a:p>
      </dgm:t>
    </dgm:pt>
    <dgm:pt modelId="{BA37508D-9D36-8C42-9283-DD4356A37BC0}" type="pres">
      <dgm:prSet presAssocID="{628EB3B8-5141-3B44-B258-5AA6AF48D7B1}" presName="desTx" presStyleLbl="alignAccFollowNode1" presStyleIdx="3" presStyleCnt="4">
        <dgm:presLayoutVars>
          <dgm:bulletEnabled val="1"/>
        </dgm:presLayoutVars>
      </dgm:prSet>
      <dgm:spPr/>
      <dgm:t>
        <a:bodyPr/>
        <a:lstStyle/>
        <a:p>
          <a:endParaRPr lang="en-US"/>
        </a:p>
      </dgm:t>
    </dgm:pt>
  </dgm:ptLst>
  <dgm:cxnLst>
    <dgm:cxn modelId="{8F3CB972-E709-7745-90C1-5D83F1A5176D}" srcId="{502BBFA2-D48C-AD42-A466-1930F401E885}" destId="{EA8F2511-7E87-4B4C-9D2C-99D263A4D500}" srcOrd="0" destOrd="0" parTransId="{CE7F61BC-4C6A-2C49-B8D5-ADFEA7465F22}" sibTransId="{7B992BA5-20B4-FA41-8AA7-DDA0F720E262}"/>
    <dgm:cxn modelId="{2ABFCB31-E7D0-E04E-8C38-A44439B61593}" srcId="{4D038860-F9D2-F64D-80DA-5E68A34F05E8}" destId="{C88D015D-8D65-0148-855B-D21F47C0EC72}" srcOrd="0" destOrd="0" parTransId="{5AA14FFA-7089-5244-9706-234E2A9EE21E}" sibTransId="{85FAC830-A317-084A-B8EA-4C48442FF1B5}"/>
    <dgm:cxn modelId="{1977DCEF-1E60-5E40-8026-8657DFC014C7}" type="presOf" srcId="{CA5678AA-4D4F-C34E-8AE7-D1D9FCB2D9F4}" destId="{A97FE6B0-0452-8840-B3B8-DBECF4C739BF}" srcOrd="0" destOrd="0" presId="urn:microsoft.com/office/officeart/2005/8/layout/hList1"/>
    <dgm:cxn modelId="{E364C479-C931-EA43-A331-350030CAC9F0}" srcId="{3946166B-A5FA-E74A-A434-AC1E1CC4A532}" destId="{7FD9D17A-48CD-9146-86BE-6C29DDAA6B46}" srcOrd="0" destOrd="0" parTransId="{06A3BAC5-ECA3-D042-A6D6-4FED89133855}" sibTransId="{1973D5F7-A767-7349-9292-44C498DB1948}"/>
    <dgm:cxn modelId="{DE1B5DEA-40CD-E240-9A13-70A796842E80}" type="presOf" srcId="{EA8F2511-7E87-4B4C-9D2C-99D263A4D500}" destId="{74D1BB82-2CC1-B745-87B1-701F53D31B53}" srcOrd="0" destOrd="0" presId="urn:microsoft.com/office/officeart/2005/8/layout/hList1"/>
    <dgm:cxn modelId="{B5ADF147-78E3-B34D-9793-D1E3E86CF2F8}" srcId="{C88D015D-8D65-0148-855B-D21F47C0EC72}" destId="{E60A59C6-F256-C340-8000-D3D6E35C34A0}" srcOrd="0" destOrd="0" parTransId="{0888743C-9CC0-3145-B8F9-FC87A1071137}" sibTransId="{F775B2AA-463F-3D4A-9DE8-4810DFC0D38D}"/>
    <dgm:cxn modelId="{1D6D87DD-304C-8947-AFC5-F5232966123E}" type="presOf" srcId="{853B423B-EA17-CC4C-86A0-13E9307AA171}" destId="{BA37508D-9D36-8C42-9283-DD4356A37BC0}" srcOrd="0" destOrd="2" presId="urn:microsoft.com/office/officeart/2005/8/layout/hList1"/>
    <dgm:cxn modelId="{64FAECD9-6198-8C44-B8C4-A9DD1D38C965}" type="presOf" srcId="{7FD9D17A-48CD-9146-86BE-6C29DDAA6B46}" destId="{71E79F32-227A-664D-AF3D-1F5E6186E720}" srcOrd="0" destOrd="1" presId="urn:microsoft.com/office/officeart/2005/8/layout/hList1"/>
    <dgm:cxn modelId="{C11DCF8F-157C-264D-9F5C-470C494F317D}" type="presOf" srcId="{12342274-B158-8B4A-BD8A-A9690210E8BD}" destId="{71E79F32-227A-664D-AF3D-1F5E6186E720}" srcOrd="0" destOrd="3" presId="urn:microsoft.com/office/officeart/2005/8/layout/hList1"/>
    <dgm:cxn modelId="{96B066B3-7462-B04A-9BDD-33898C1605BD}" type="presOf" srcId="{B1DD445D-EEE6-B649-9945-2925CCE759C0}" destId="{70CC0DB0-6813-724B-B968-813BE8681A3D}" srcOrd="0" destOrd="2" presId="urn:microsoft.com/office/officeart/2005/8/layout/hList1"/>
    <dgm:cxn modelId="{49F56B6A-761F-2246-A8E1-CA07EC50455B}" srcId="{C88D015D-8D65-0148-855B-D21F47C0EC72}" destId="{2F7EF2EB-FAD6-A24C-8C52-A589CC41CD33}" srcOrd="2" destOrd="0" parTransId="{748A2E26-DE07-4648-8F75-7B44332957D0}" sibTransId="{3767AD7D-1446-1741-B666-7B23CB4AFDA6}"/>
    <dgm:cxn modelId="{F07DFE09-811F-9F43-91A8-0D36B09ECF7F}" type="presOf" srcId="{3946166B-A5FA-E74A-A434-AC1E1CC4A532}" destId="{71E79F32-227A-664D-AF3D-1F5E6186E720}" srcOrd="0" destOrd="0" presId="urn:microsoft.com/office/officeart/2005/8/layout/hList1"/>
    <dgm:cxn modelId="{56E23AF2-D74D-6E45-B188-BCED89E48167}" type="presOf" srcId="{A8452FCA-5505-FE43-8322-5E049C7C23DF}" destId="{BA37508D-9D36-8C42-9283-DD4356A37BC0}" srcOrd="0" destOrd="1" presId="urn:microsoft.com/office/officeart/2005/8/layout/hList1"/>
    <dgm:cxn modelId="{888385E2-08A7-6641-8CB2-F337EF5D2B8F}" type="presOf" srcId="{D311D3A2-7593-9A48-9BFE-8A2815397B3E}" destId="{BA37508D-9D36-8C42-9283-DD4356A37BC0}" srcOrd="0" destOrd="3" presId="urn:microsoft.com/office/officeart/2005/8/layout/hList1"/>
    <dgm:cxn modelId="{08F05C8E-6DAD-2449-8F60-E45E3431EAA8}" type="presOf" srcId="{C88D015D-8D65-0148-855B-D21F47C0EC72}" destId="{70CC0DB0-6813-724B-B968-813BE8681A3D}" srcOrd="0" destOrd="0" presId="urn:microsoft.com/office/officeart/2005/8/layout/hList1"/>
    <dgm:cxn modelId="{A2ED96E4-8808-B043-9A78-9D4440708398}" type="presOf" srcId="{DA21956A-CB8B-2B40-BADF-0CD266043ACA}" destId="{74D1BB82-2CC1-B745-87B1-701F53D31B53}" srcOrd="0" destOrd="1" presId="urn:microsoft.com/office/officeart/2005/8/layout/hList1"/>
    <dgm:cxn modelId="{30501479-4C08-E74B-A20B-95993CAF5194}" srcId="{EA8F2511-7E87-4B4C-9D2C-99D263A4D500}" destId="{CC89FAB8-6BD8-3E46-A3E2-16A57037766A}" srcOrd="1" destOrd="0" parTransId="{01E9B132-8880-2548-8901-EB9F97A61FFE}" sibTransId="{FFA0C679-4E78-5B4C-9BFB-A91469457EAE}"/>
    <dgm:cxn modelId="{5EA4CF5E-46BB-EC4A-8F8C-E7DC9703E561}" srcId="{628EB3B8-5141-3B44-B258-5AA6AF48D7B1}" destId="{4E25A9EA-5D5C-204C-92FC-162BC6516CC9}" srcOrd="0" destOrd="0" parTransId="{10D5DA44-3C0A-9C4B-8137-007ED4239B2B}" sibTransId="{78838A90-AD6A-3543-B8A1-07452B973F9D}"/>
    <dgm:cxn modelId="{EF309F84-E149-D049-982D-37C8273036DC}" type="presOf" srcId="{E60A59C6-F256-C340-8000-D3D6E35C34A0}" destId="{70CC0DB0-6813-724B-B968-813BE8681A3D}" srcOrd="0" destOrd="1" presId="urn:microsoft.com/office/officeart/2005/8/layout/hList1"/>
    <dgm:cxn modelId="{7BC311F3-3E28-6C42-948E-A5F97CA94DE9}" srcId="{EA8F2511-7E87-4B4C-9D2C-99D263A4D500}" destId="{DA21956A-CB8B-2B40-BADF-0CD266043ACA}" srcOrd="0" destOrd="0" parTransId="{1D6B115E-95C0-8741-B64C-0307A0DCAD3F}" sibTransId="{319F30FC-6D7D-CB40-89E8-4882F8474BAB}"/>
    <dgm:cxn modelId="{E482DCF6-4078-D344-B116-D09FA210CD87}" srcId="{CA5678AA-4D4F-C34E-8AE7-D1D9FCB2D9F4}" destId="{502BBFA2-D48C-AD42-A466-1930F401E885}" srcOrd="0" destOrd="0" parTransId="{9DC57213-C1C5-A74A-B86E-52A5B7270E00}" sibTransId="{76241644-3FCE-6642-B3F1-FBF467EFD52B}"/>
    <dgm:cxn modelId="{F9D1FD46-1615-944B-854B-8FAAE8128B66}" type="presOf" srcId="{CC89FAB8-6BD8-3E46-A3E2-16A57037766A}" destId="{74D1BB82-2CC1-B745-87B1-701F53D31B53}" srcOrd="0" destOrd="2" presId="urn:microsoft.com/office/officeart/2005/8/layout/hList1"/>
    <dgm:cxn modelId="{B48F8DD5-C3E5-2E41-8855-418661DBECDE}" srcId="{4E25A9EA-5D5C-204C-92FC-162BC6516CC9}" destId="{D311D3A2-7593-9A48-9BFE-8A2815397B3E}" srcOrd="2" destOrd="0" parTransId="{C061B016-8826-7643-A279-20EDB6F78CA6}" sibTransId="{EF133361-A467-1940-AD67-61441C1565AF}"/>
    <dgm:cxn modelId="{208A5EB7-8CE5-894F-9E22-2132FA8A66D1}" type="presOf" srcId="{2F7EF2EB-FAD6-A24C-8C52-A589CC41CD33}" destId="{70CC0DB0-6813-724B-B968-813BE8681A3D}" srcOrd="0" destOrd="3" presId="urn:microsoft.com/office/officeart/2005/8/layout/hList1"/>
    <dgm:cxn modelId="{3F0AB77E-200B-6F4C-A272-61EE92650D8A}" type="presOf" srcId="{502BBFA2-D48C-AD42-A466-1930F401E885}" destId="{EAB00A54-94B9-B744-8610-B7A3B5FCF426}" srcOrd="0" destOrd="0" presId="urn:microsoft.com/office/officeart/2005/8/layout/hList1"/>
    <dgm:cxn modelId="{672CFC3F-720E-B748-A900-214314B0675E}" type="presOf" srcId="{FB397B78-1F63-6244-8D1D-D2462EBF9329}" destId="{43D0CDFA-CC93-A64E-81C6-E3114886DCE4}" srcOrd="0" destOrd="0" presId="urn:microsoft.com/office/officeart/2005/8/layout/hList1"/>
    <dgm:cxn modelId="{6FD8ADD6-FC0F-3C48-803A-02CD6BA4600A}" type="presOf" srcId="{45CE434D-9722-F248-B6F1-014F29C402A2}" destId="{71E79F32-227A-664D-AF3D-1F5E6186E720}" srcOrd="0" destOrd="2" presId="urn:microsoft.com/office/officeart/2005/8/layout/hList1"/>
    <dgm:cxn modelId="{1DEDE78F-3E12-1D4D-BED5-B9E4E7F1CCF6}" srcId="{FB397B78-1F63-6244-8D1D-D2462EBF9329}" destId="{3946166B-A5FA-E74A-A434-AC1E1CC4A532}" srcOrd="0" destOrd="0" parTransId="{982E750F-2A70-DA42-BF55-EDE3049F1F63}" sibTransId="{E198E928-FE2A-424E-85F5-D93F6E990361}"/>
    <dgm:cxn modelId="{458635F8-A762-6E49-9ED9-6A2FB9420239}" srcId="{CA5678AA-4D4F-C34E-8AE7-D1D9FCB2D9F4}" destId="{628EB3B8-5141-3B44-B258-5AA6AF48D7B1}" srcOrd="3" destOrd="0" parTransId="{E53C3E19-DC4E-1A4F-8178-12B283C47402}" sibTransId="{CFD97442-8982-2340-9671-6326B3854720}"/>
    <dgm:cxn modelId="{0EF90C1C-43D0-CC48-96CF-DC988D03F078}" type="presOf" srcId="{4E25A9EA-5D5C-204C-92FC-162BC6516CC9}" destId="{BA37508D-9D36-8C42-9283-DD4356A37BC0}" srcOrd="0" destOrd="0" presId="urn:microsoft.com/office/officeart/2005/8/layout/hList1"/>
    <dgm:cxn modelId="{5917A284-0E38-1E41-8437-DBAF441ED697}" srcId="{3946166B-A5FA-E74A-A434-AC1E1CC4A532}" destId="{45CE434D-9722-F248-B6F1-014F29C402A2}" srcOrd="1" destOrd="0" parTransId="{F9544F44-AA88-E34F-A6E7-503C47E51E6A}" sibTransId="{AB1ADA3F-1824-964F-AF76-6881ED179DDF}"/>
    <dgm:cxn modelId="{14DC7C8A-E638-D44F-BB6D-A74D11C56946}" srcId="{C88D015D-8D65-0148-855B-D21F47C0EC72}" destId="{B1DD445D-EEE6-B649-9945-2925CCE759C0}" srcOrd="1" destOrd="0" parTransId="{523DA448-71FE-3D40-B0E5-9FBB5E88E946}" sibTransId="{0F34C14D-2F2C-1E41-8660-381ED6E1D1DB}"/>
    <dgm:cxn modelId="{D9E3E053-BCDB-9043-900F-65E12AEACC81}" srcId="{4E25A9EA-5D5C-204C-92FC-162BC6516CC9}" destId="{853B423B-EA17-CC4C-86A0-13E9307AA171}" srcOrd="1" destOrd="0" parTransId="{42D7560E-6F60-7648-AB04-31291B1F2EC7}" sibTransId="{8B6278D7-A51E-BA4B-A99F-D41B5B47F97D}"/>
    <dgm:cxn modelId="{262CE2D2-0D3E-A945-97EF-F522E967EF8B}" srcId="{3946166B-A5FA-E74A-A434-AC1E1CC4A532}" destId="{12342274-B158-8B4A-BD8A-A9690210E8BD}" srcOrd="2" destOrd="0" parTransId="{E69EEC5C-4F49-7B45-8EAA-D3EE67A4ADD3}" sibTransId="{860E0EA7-CFC8-F941-87D7-C20DEFD13EF1}"/>
    <dgm:cxn modelId="{FCB333AE-3A96-604C-9995-D3F856AE43AC}" srcId="{CA5678AA-4D4F-C34E-8AE7-D1D9FCB2D9F4}" destId="{4D038860-F9D2-F64D-80DA-5E68A34F05E8}" srcOrd="1" destOrd="0" parTransId="{89342228-51D3-CB45-96C8-1765EBC90262}" sibTransId="{6949B006-B862-4740-BA8D-AECA0B5488FC}"/>
    <dgm:cxn modelId="{54383A77-FE68-C74F-A137-EEF1B0BE54D0}" srcId="{CA5678AA-4D4F-C34E-8AE7-D1D9FCB2D9F4}" destId="{FB397B78-1F63-6244-8D1D-D2462EBF9329}" srcOrd="2" destOrd="0" parTransId="{A6877217-249E-A147-BE24-19072BD8F3CA}" sibTransId="{4DCE0A0E-F866-6144-8FBF-AD82158269DE}"/>
    <dgm:cxn modelId="{1B70FABF-7381-1C49-A188-60384E6C477C}" type="presOf" srcId="{628EB3B8-5141-3B44-B258-5AA6AF48D7B1}" destId="{4F650B7F-21F2-DB4F-B669-0E18C810D3AC}" srcOrd="0" destOrd="0" presId="urn:microsoft.com/office/officeart/2005/8/layout/hList1"/>
    <dgm:cxn modelId="{6C004D91-6324-444D-B69D-C389C41D43A8}" type="presOf" srcId="{4D038860-F9D2-F64D-80DA-5E68A34F05E8}" destId="{5E1A5C49-A874-1446-B2F4-C031F1400DF7}" srcOrd="0" destOrd="0" presId="urn:microsoft.com/office/officeart/2005/8/layout/hList1"/>
    <dgm:cxn modelId="{376C7E4E-A0A4-424E-96CA-C3EE0FB788A5}" srcId="{4E25A9EA-5D5C-204C-92FC-162BC6516CC9}" destId="{A8452FCA-5505-FE43-8322-5E049C7C23DF}" srcOrd="0" destOrd="0" parTransId="{A7772622-E193-454B-8861-C24B6FAA2584}" sibTransId="{5952E0BD-F3C5-084B-98D9-A4FACD03C89B}"/>
    <dgm:cxn modelId="{03DACE5B-EC05-394D-98CA-50E4ADA9D304}" type="presParOf" srcId="{A97FE6B0-0452-8840-B3B8-DBECF4C739BF}" destId="{53FA4B2F-E13C-C442-A61F-0F69F445EAFE}" srcOrd="0" destOrd="0" presId="urn:microsoft.com/office/officeart/2005/8/layout/hList1"/>
    <dgm:cxn modelId="{EFEDAAA5-A7CD-B641-9B61-101D4F9C06A8}" type="presParOf" srcId="{53FA4B2F-E13C-C442-A61F-0F69F445EAFE}" destId="{EAB00A54-94B9-B744-8610-B7A3B5FCF426}" srcOrd="0" destOrd="0" presId="urn:microsoft.com/office/officeart/2005/8/layout/hList1"/>
    <dgm:cxn modelId="{011C3147-6C2A-8F49-AE19-09919892A9C6}" type="presParOf" srcId="{53FA4B2F-E13C-C442-A61F-0F69F445EAFE}" destId="{74D1BB82-2CC1-B745-87B1-701F53D31B53}" srcOrd="1" destOrd="0" presId="urn:microsoft.com/office/officeart/2005/8/layout/hList1"/>
    <dgm:cxn modelId="{F906428D-68C7-474C-8B25-5AB835CC32BE}" type="presParOf" srcId="{A97FE6B0-0452-8840-B3B8-DBECF4C739BF}" destId="{937296E4-80C9-B742-B838-8F31A6B9184F}" srcOrd="1" destOrd="0" presId="urn:microsoft.com/office/officeart/2005/8/layout/hList1"/>
    <dgm:cxn modelId="{8F4AB1BD-D6BA-7649-AD5D-55F7241E29E8}" type="presParOf" srcId="{A97FE6B0-0452-8840-B3B8-DBECF4C739BF}" destId="{784625E1-CC58-054D-992A-E0635258288C}" srcOrd="2" destOrd="0" presId="urn:microsoft.com/office/officeart/2005/8/layout/hList1"/>
    <dgm:cxn modelId="{DF6A266C-2DDD-8044-BC52-2530DF8761C7}" type="presParOf" srcId="{784625E1-CC58-054D-992A-E0635258288C}" destId="{5E1A5C49-A874-1446-B2F4-C031F1400DF7}" srcOrd="0" destOrd="0" presId="urn:microsoft.com/office/officeart/2005/8/layout/hList1"/>
    <dgm:cxn modelId="{23E691E1-ED64-5241-8B21-5C3BA28A1043}" type="presParOf" srcId="{784625E1-CC58-054D-992A-E0635258288C}" destId="{70CC0DB0-6813-724B-B968-813BE8681A3D}" srcOrd="1" destOrd="0" presId="urn:microsoft.com/office/officeart/2005/8/layout/hList1"/>
    <dgm:cxn modelId="{D5261C50-5D54-D441-8549-1929992BE1F3}" type="presParOf" srcId="{A97FE6B0-0452-8840-B3B8-DBECF4C739BF}" destId="{13CC9B98-E8B4-DF4A-A899-10787A5766CC}" srcOrd="3" destOrd="0" presId="urn:microsoft.com/office/officeart/2005/8/layout/hList1"/>
    <dgm:cxn modelId="{3EE56E9F-9626-B046-9FB8-ED248A0E9C68}" type="presParOf" srcId="{A97FE6B0-0452-8840-B3B8-DBECF4C739BF}" destId="{5916F420-B430-F745-A9FF-D9BDD8942B7E}" srcOrd="4" destOrd="0" presId="urn:microsoft.com/office/officeart/2005/8/layout/hList1"/>
    <dgm:cxn modelId="{5C405DC8-6D19-9F41-B9D8-5B9A38BC1419}" type="presParOf" srcId="{5916F420-B430-F745-A9FF-D9BDD8942B7E}" destId="{43D0CDFA-CC93-A64E-81C6-E3114886DCE4}" srcOrd="0" destOrd="0" presId="urn:microsoft.com/office/officeart/2005/8/layout/hList1"/>
    <dgm:cxn modelId="{04B71077-9B6D-8B40-8524-4E1FC123E32F}" type="presParOf" srcId="{5916F420-B430-F745-A9FF-D9BDD8942B7E}" destId="{71E79F32-227A-664D-AF3D-1F5E6186E720}" srcOrd="1" destOrd="0" presId="urn:microsoft.com/office/officeart/2005/8/layout/hList1"/>
    <dgm:cxn modelId="{B1DDF01B-EA14-A04B-B188-CB4F625DF4E6}" type="presParOf" srcId="{A97FE6B0-0452-8840-B3B8-DBECF4C739BF}" destId="{3D5EE8EE-8F05-BC48-ABAE-053B29CA6269}" srcOrd="5" destOrd="0" presId="urn:microsoft.com/office/officeart/2005/8/layout/hList1"/>
    <dgm:cxn modelId="{27170F6D-270C-D548-B823-B28383D3ED30}" type="presParOf" srcId="{A97FE6B0-0452-8840-B3B8-DBECF4C739BF}" destId="{F1F1EE55-3B49-6948-85FE-839302D97939}" srcOrd="6" destOrd="0" presId="urn:microsoft.com/office/officeart/2005/8/layout/hList1"/>
    <dgm:cxn modelId="{0A462BCF-F2B1-DA48-AE0B-4945E79B2CE8}" type="presParOf" srcId="{F1F1EE55-3B49-6948-85FE-839302D97939}" destId="{4F650B7F-21F2-DB4F-B669-0E18C810D3AC}" srcOrd="0" destOrd="0" presId="urn:microsoft.com/office/officeart/2005/8/layout/hList1"/>
    <dgm:cxn modelId="{84DF61B1-D225-D44D-B0A1-61FEE26679BD}" type="presParOf" srcId="{F1F1EE55-3B49-6948-85FE-839302D97939}" destId="{BA37508D-9D36-8C42-9283-DD4356A37BC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27E9C-6BF5-424D-B24B-B93DF292B7EC}">
      <dsp:nvSpPr>
        <dsp:cNvPr id="0" name=""/>
        <dsp:cNvSpPr/>
      </dsp:nvSpPr>
      <dsp:spPr>
        <a:xfrm>
          <a:off x="2045414" y="0"/>
          <a:ext cx="1509805" cy="1509881"/>
        </a:xfrm>
        <a:prstGeom prst="circularArrow">
          <a:avLst>
            <a:gd name="adj1" fmla="val 10980"/>
            <a:gd name="adj2" fmla="val 1142322"/>
            <a:gd name="adj3" fmla="val 4500000"/>
            <a:gd name="adj4" fmla="val 10800000"/>
            <a:gd name="adj5" fmla="val 125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4965DA0E-EB56-44E1-BA56-A276DE00EA8D}">
      <dsp:nvSpPr>
        <dsp:cNvPr id="0" name=""/>
        <dsp:cNvSpPr/>
      </dsp:nvSpPr>
      <dsp:spPr>
        <a:xfrm>
          <a:off x="3581113" y="302759"/>
          <a:ext cx="1381272" cy="72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 Translating global business needs into technical requirements</a:t>
          </a:r>
          <a:endParaRPr lang="en-US" sz="1000" kern="1200" dirty="0">
            <a:latin typeface="PT Serif" charset="0"/>
            <a:ea typeface="PT Serif" charset="0"/>
            <a:cs typeface="PT Serif" charset="0"/>
          </a:endParaRPr>
        </a:p>
      </dsp:txBody>
      <dsp:txXfrm>
        <a:off x="3581113" y="302759"/>
        <a:ext cx="1381272" cy="728680"/>
      </dsp:txXfrm>
    </dsp:sp>
    <dsp:sp modelId="{7EFABF08-E7D4-4707-ACDD-77BC03A1FFB5}">
      <dsp:nvSpPr>
        <dsp:cNvPr id="0" name=""/>
        <dsp:cNvSpPr/>
      </dsp:nvSpPr>
      <dsp:spPr>
        <a:xfrm>
          <a:off x="2258139" y="446147"/>
          <a:ext cx="1024793" cy="642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effectLst/>
              <a:highlight>
                <a:srgbClr val="FFFF00"/>
              </a:highlight>
              <a:latin typeface="PT Serif" charset="0"/>
              <a:ea typeface="Calibri" charset="0"/>
              <a:cs typeface="Times New Roman" charset="0"/>
            </a:rPr>
            <a:t>Tech</a:t>
          </a:r>
          <a:r>
            <a:rPr lang="en-US" sz="1000" kern="1200" dirty="0" smtClean="0">
              <a:effectLst/>
              <a:highlight>
                <a:srgbClr val="FFFF00"/>
              </a:highlight>
              <a:latin typeface="PT Serif" charset="0"/>
              <a:ea typeface="Calibri" charset="0"/>
              <a:cs typeface="Times New Roman" charset="0"/>
            </a:rPr>
            <a:t> </a:t>
          </a:r>
          <a:r>
            <a:rPr lang="en-US" sz="1000" b="1" kern="1200" dirty="0" smtClean="0">
              <a:effectLst/>
              <a:highlight>
                <a:srgbClr val="FFFF00"/>
              </a:highlight>
              <a:latin typeface="PT Serif" charset="0"/>
              <a:ea typeface="Calibri" charset="0"/>
              <a:cs typeface="Times New Roman" charset="0"/>
            </a:rPr>
            <a:t>Specification</a:t>
          </a:r>
          <a:endParaRPr lang="en-US" sz="1050" b="1" kern="1200" dirty="0">
            <a:latin typeface="PT Serif" charset="0"/>
            <a:ea typeface="PT Serif" charset="0"/>
            <a:cs typeface="PT Serif" charset="0"/>
          </a:endParaRPr>
        </a:p>
      </dsp:txBody>
      <dsp:txXfrm>
        <a:off x="2258139" y="446147"/>
        <a:ext cx="1024793" cy="642124"/>
      </dsp:txXfrm>
    </dsp:sp>
    <dsp:sp modelId="{3871236D-6193-48B2-8782-F6394283E258}">
      <dsp:nvSpPr>
        <dsp:cNvPr id="0" name=""/>
        <dsp:cNvSpPr/>
      </dsp:nvSpPr>
      <dsp:spPr>
        <a:xfrm>
          <a:off x="1625976" y="867524"/>
          <a:ext cx="1509805" cy="1509881"/>
        </a:xfrm>
        <a:prstGeom prst="leftCircularArrow">
          <a:avLst>
            <a:gd name="adj1" fmla="val 10980"/>
            <a:gd name="adj2" fmla="val 1142322"/>
            <a:gd name="adj3" fmla="val 6300000"/>
            <a:gd name="adj4" fmla="val 18900000"/>
            <a:gd name="adj5" fmla="val 125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4A7170C-0F6E-4F7D-88F1-4BCB7EAFA90A}">
      <dsp:nvSpPr>
        <dsp:cNvPr id="0" name=""/>
        <dsp:cNvSpPr/>
      </dsp:nvSpPr>
      <dsp:spPr>
        <a:xfrm>
          <a:off x="3204527" y="1365739"/>
          <a:ext cx="1379172" cy="591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 Local product sourcing </a:t>
          </a:r>
          <a:endParaRPr lang="en-US" sz="1000" kern="1200" dirty="0">
            <a:latin typeface="PT Serif" charset="0"/>
            <a:ea typeface="PT Serif" charset="0"/>
            <a:cs typeface="PT Serif" charset="0"/>
          </a:endParaRPr>
        </a:p>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 Operational challenges</a:t>
          </a:r>
          <a:endParaRPr lang="en-US" sz="1000" kern="1200" dirty="0">
            <a:latin typeface="PT Serif" charset="0"/>
            <a:ea typeface="PT Serif" charset="0"/>
            <a:cs typeface="PT Serif" charset="0"/>
          </a:endParaRPr>
        </a:p>
      </dsp:txBody>
      <dsp:txXfrm>
        <a:off x="3204527" y="1365739"/>
        <a:ext cx="1379172" cy="591671"/>
      </dsp:txXfrm>
    </dsp:sp>
    <dsp:sp modelId="{FB4A4C86-447F-40E7-831E-1C5635ED2C09}">
      <dsp:nvSpPr>
        <dsp:cNvPr id="0" name=""/>
        <dsp:cNvSpPr/>
      </dsp:nvSpPr>
      <dsp:spPr>
        <a:xfrm>
          <a:off x="1947785" y="1357311"/>
          <a:ext cx="842557" cy="421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b="1" kern="1200" dirty="0" smtClean="0">
              <a:effectLst/>
              <a:highlight>
                <a:srgbClr val="FFFF00"/>
              </a:highlight>
              <a:latin typeface="PT Serif" charset="0"/>
              <a:ea typeface="Calibri" charset="0"/>
              <a:cs typeface="Times New Roman" charset="0"/>
            </a:rPr>
            <a:t>Material Resource Planning</a:t>
          </a:r>
          <a:endParaRPr lang="en-US" sz="1050" b="1" kern="1200" dirty="0">
            <a:latin typeface="PT Serif" charset="0"/>
            <a:ea typeface="PT Serif" charset="0"/>
            <a:cs typeface="PT Serif" charset="0"/>
          </a:endParaRPr>
        </a:p>
      </dsp:txBody>
      <dsp:txXfrm>
        <a:off x="1947785" y="1357311"/>
        <a:ext cx="842557" cy="421090"/>
      </dsp:txXfrm>
    </dsp:sp>
    <dsp:sp modelId="{4C02A0E1-75B1-446C-9E56-A67B78F6353B}">
      <dsp:nvSpPr>
        <dsp:cNvPr id="0" name=""/>
        <dsp:cNvSpPr/>
      </dsp:nvSpPr>
      <dsp:spPr>
        <a:xfrm>
          <a:off x="2045414" y="1738947"/>
          <a:ext cx="1509805" cy="1509881"/>
        </a:xfrm>
        <a:prstGeom prst="circularArrow">
          <a:avLst>
            <a:gd name="adj1" fmla="val 10980"/>
            <a:gd name="adj2" fmla="val 1142322"/>
            <a:gd name="adj3" fmla="val 4500000"/>
            <a:gd name="adj4" fmla="val 13500000"/>
            <a:gd name="adj5" fmla="val 12500"/>
          </a:avLst>
        </a:prstGeom>
        <a:solidFill>
          <a:schemeClr val="bg2"/>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85C2AE5-B4B5-4D8C-8D4A-C0E115927DCE}">
      <dsp:nvSpPr>
        <dsp:cNvPr id="0" name=""/>
        <dsp:cNvSpPr/>
      </dsp:nvSpPr>
      <dsp:spPr>
        <a:xfrm>
          <a:off x="3543106" y="1922686"/>
          <a:ext cx="1248940" cy="1151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 Local thinking</a:t>
          </a:r>
          <a:endParaRPr lang="en-US" sz="1000" kern="1200" dirty="0">
            <a:latin typeface="PT Serif" charset="0"/>
            <a:ea typeface="PT Serif" charset="0"/>
            <a:cs typeface="PT Serif" charset="0"/>
          </a:endParaRPr>
        </a:p>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Integration challenges</a:t>
          </a:r>
          <a:endParaRPr lang="en-US" sz="1000" kern="1200" dirty="0">
            <a:latin typeface="PT Serif" charset="0"/>
            <a:ea typeface="PT Serif" charset="0"/>
            <a:cs typeface="PT Serif" charset="0"/>
          </a:endParaRPr>
        </a:p>
      </dsp:txBody>
      <dsp:txXfrm>
        <a:off x="3543106" y="1922686"/>
        <a:ext cx="1248940" cy="1151909"/>
      </dsp:txXfrm>
    </dsp:sp>
    <dsp:sp modelId="{F25CF4A3-35FD-4235-9F61-FF489121F574}">
      <dsp:nvSpPr>
        <dsp:cNvPr id="0" name=""/>
        <dsp:cNvSpPr/>
      </dsp:nvSpPr>
      <dsp:spPr>
        <a:xfrm>
          <a:off x="2378755" y="2285292"/>
          <a:ext cx="842557" cy="421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effectLst/>
              <a:highlight>
                <a:srgbClr val="FFFF00"/>
              </a:highlight>
              <a:latin typeface="PT Serif" charset="0"/>
              <a:ea typeface="Calibri" charset="0"/>
              <a:cs typeface="Times New Roman" charset="0"/>
            </a:rPr>
            <a:t>Quality Assurance</a:t>
          </a:r>
          <a:endParaRPr lang="en-US" sz="1000" b="1" kern="1200" dirty="0">
            <a:latin typeface="PT Serif" charset="0"/>
            <a:ea typeface="PT Serif" charset="0"/>
            <a:cs typeface="PT Serif" charset="0"/>
          </a:endParaRPr>
        </a:p>
      </dsp:txBody>
      <dsp:txXfrm>
        <a:off x="2378755" y="2285292"/>
        <a:ext cx="842557" cy="421090"/>
      </dsp:txXfrm>
    </dsp:sp>
    <dsp:sp modelId="{CC906567-A776-43A5-AD0D-93A3E372EC50}">
      <dsp:nvSpPr>
        <dsp:cNvPr id="0" name=""/>
        <dsp:cNvSpPr/>
      </dsp:nvSpPr>
      <dsp:spPr>
        <a:xfrm>
          <a:off x="1625976" y="2607933"/>
          <a:ext cx="1509805" cy="1509881"/>
        </a:xfrm>
        <a:prstGeom prst="leftCircularArrow">
          <a:avLst>
            <a:gd name="adj1" fmla="val 10980"/>
            <a:gd name="adj2" fmla="val 1142322"/>
            <a:gd name="adj3" fmla="val 6300000"/>
            <a:gd name="adj4" fmla="val 18900000"/>
            <a:gd name="adj5" fmla="val 125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A9030A2-2437-470B-8EB3-560B0C66A75D}">
      <dsp:nvSpPr>
        <dsp:cNvPr id="0" name=""/>
        <dsp:cNvSpPr/>
      </dsp:nvSpPr>
      <dsp:spPr>
        <a:xfrm>
          <a:off x="3140597" y="3056316"/>
          <a:ext cx="905147" cy="600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 Independent applications</a:t>
          </a:r>
          <a:endParaRPr lang="en-US" sz="1000" kern="1200" dirty="0">
            <a:latin typeface="PT Serif" charset="0"/>
            <a:ea typeface="PT Serif" charset="0"/>
            <a:cs typeface="PT Serif" charset="0"/>
          </a:endParaRPr>
        </a:p>
      </dsp:txBody>
      <dsp:txXfrm>
        <a:off x="3140597" y="3056316"/>
        <a:ext cx="905147" cy="600443"/>
      </dsp:txXfrm>
    </dsp:sp>
    <dsp:sp modelId="{82C13225-4969-4EA8-9A9B-E5FE083BCE2F}">
      <dsp:nvSpPr>
        <dsp:cNvPr id="0" name=""/>
        <dsp:cNvSpPr/>
      </dsp:nvSpPr>
      <dsp:spPr>
        <a:xfrm>
          <a:off x="1957618" y="3154766"/>
          <a:ext cx="842557" cy="421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effectLst/>
              <a:highlight>
                <a:srgbClr val="FFFF00"/>
              </a:highlight>
              <a:latin typeface="PT Serif" charset="0"/>
              <a:ea typeface="Calibri" charset="0"/>
              <a:cs typeface="Times New Roman" charset="0"/>
            </a:rPr>
            <a:t>Order Management</a:t>
          </a:r>
          <a:endParaRPr lang="en-US" sz="1000" b="1" kern="1200" dirty="0">
            <a:latin typeface="PT Serif" charset="0"/>
            <a:ea typeface="PT Serif" charset="0"/>
            <a:cs typeface="PT Serif" charset="0"/>
          </a:endParaRPr>
        </a:p>
      </dsp:txBody>
      <dsp:txXfrm>
        <a:off x="1957618" y="3154766"/>
        <a:ext cx="842557" cy="421090"/>
      </dsp:txXfrm>
    </dsp:sp>
    <dsp:sp modelId="{1588B7D0-3F0A-4B20-A6A6-BF5B944969C8}">
      <dsp:nvSpPr>
        <dsp:cNvPr id="0" name=""/>
        <dsp:cNvSpPr/>
      </dsp:nvSpPr>
      <dsp:spPr>
        <a:xfrm>
          <a:off x="2152751" y="3575856"/>
          <a:ext cx="1297113" cy="1297874"/>
        </a:xfrm>
        <a:prstGeom prst="blockArc">
          <a:avLst>
            <a:gd name="adj1" fmla="val 13500000"/>
            <a:gd name="adj2" fmla="val 10800000"/>
            <a:gd name="adj3" fmla="val 1274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F5ED973-176E-4AAE-B0B9-AEE2D1EC9A3E}">
      <dsp:nvSpPr>
        <dsp:cNvPr id="0" name=""/>
        <dsp:cNvSpPr/>
      </dsp:nvSpPr>
      <dsp:spPr>
        <a:xfrm>
          <a:off x="3552954" y="3934563"/>
          <a:ext cx="905147" cy="6004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 Lack of information (metrics) availability</a:t>
          </a:r>
          <a:endParaRPr lang="en-US" sz="1000" kern="1200" dirty="0">
            <a:latin typeface="PT Serif" charset="0"/>
            <a:ea typeface="PT Serif" charset="0"/>
            <a:cs typeface="PT Serif" charset="0"/>
          </a:endParaRPr>
        </a:p>
      </dsp:txBody>
      <dsp:txXfrm>
        <a:off x="3552954" y="3934563"/>
        <a:ext cx="905147" cy="600443"/>
      </dsp:txXfrm>
    </dsp:sp>
    <dsp:sp modelId="{1AFCDFBC-1385-4B57-8A54-13BA6EE6636A}">
      <dsp:nvSpPr>
        <dsp:cNvPr id="0" name=""/>
        <dsp:cNvSpPr/>
      </dsp:nvSpPr>
      <dsp:spPr>
        <a:xfrm>
          <a:off x="2378755" y="4024239"/>
          <a:ext cx="842557" cy="421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effectLst/>
              <a:highlight>
                <a:srgbClr val="FFFF00"/>
              </a:highlight>
              <a:latin typeface="PT Serif" charset="0"/>
              <a:ea typeface="Calibri" charset="0"/>
              <a:cs typeface="Times New Roman" charset="0"/>
            </a:rPr>
            <a:t>Financials</a:t>
          </a:r>
          <a:endParaRPr lang="en-US" sz="1000" b="1" kern="1200" dirty="0">
            <a:latin typeface="PT Serif" charset="0"/>
            <a:ea typeface="PT Serif" charset="0"/>
            <a:cs typeface="PT Serif" charset="0"/>
          </a:endParaRPr>
        </a:p>
      </dsp:txBody>
      <dsp:txXfrm>
        <a:off x="2378755" y="4024239"/>
        <a:ext cx="842557" cy="4210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AB9763-9350-1540-AD13-1AA5DD05BE92}">
      <dsp:nvSpPr>
        <dsp:cNvPr id="0" name=""/>
        <dsp:cNvSpPr/>
      </dsp:nvSpPr>
      <dsp:spPr>
        <a:xfrm>
          <a:off x="1371520" y="244574"/>
          <a:ext cx="3517738" cy="3517738"/>
        </a:xfrm>
        <a:prstGeom prst="pie">
          <a:avLst>
            <a:gd name="adj1" fmla="val 16200000"/>
            <a:gd name="adj2" fmla="val 198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PT Serif" charset="0"/>
              <a:ea typeface="PT Serif" charset="0"/>
              <a:cs typeface="PT Serif" charset="0"/>
            </a:rPr>
            <a:t>ERP</a:t>
          </a:r>
          <a:endParaRPr lang="en-US" sz="3200" kern="1200" dirty="0">
            <a:latin typeface="PT Serif" charset="0"/>
            <a:ea typeface="PT Serif" charset="0"/>
            <a:cs typeface="PT Serif" charset="0"/>
          </a:endParaRPr>
        </a:p>
      </dsp:txBody>
      <dsp:txXfrm>
        <a:off x="3214145" y="693923"/>
        <a:ext cx="921312" cy="711923"/>
      </dsp:txXfrm>
    </dsp:sp>
    <dsp:sp modelId="{BEEB4022-D7F0-094F-BAE4-7520EC015FE9}">
      <dsp:nvSpPr>
        <dsp:cNvPr id="0" name=""/>
        <dsp:cNvSpPr/>
      </dsp:nvSpPr>
      <dsp:spPr>
        <a:xfrm>
          <a:off x="1413397" y="317022"/>
          <a:ext cx="3517738" cy="3517738"/>
        </a:xfrm>
        <a:prstGeom prst="pie">
          <a:avLst>
            <a:gd name="adj1" fmla="val 19800000"/>
            <a:gd name="adj2" fmla="val 18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PT Serif" charset="0"/>
              <a:ea typeface="PT Serif" charset="0"/>
              <a:cs typeface="PT Serif" charset="0"/>
            </a:rPr>
            <a:t>DM</a:t>
          </a:r>
          <a:endParaRPr lang="en-US" sz="3200" kern="1200" dirty="0">
            <a:latin typeface="PT Serif" charset="0"/>
            <a:ea typeface="PT Serif" charset="0"/>
            <a:cs typeface="PT Serif" charset="0"/>
          </a:endParaRPr>
        </a:p>
      </dsp:txBody>
      <dsp:txXfrm>
        <a:off x="3800434" y="1740869"/>
        <a:ext cx="963190" cy="690984"/>
      </dsp:txXfrm>
    </dsp:sp>
    <dsp:sp modelId="{11995443-A559-5B45-8503-B8770AB7C952}">
      <dsp:nvSpPr>
        <dsp:cNvPr id="0" name=""/>
        <dsp:cNvSpPr/>
      </dsp:nvSpPr>
      <dsp:spPr>
        <a:xfrm>
          <a:off x="1371520" y="389471"/>
          <a:ext cx="3517738" cy="3517738"/>
        </a:xfrm>
        <a:prstGeom prst="pie">
          <a:avLst>
            <a:gd name="adj1" fmla="val 1800000"/>
            <a:gd name="adj2" fmla="val 54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PT Serif" charset="0"/>
              <a:ea typeface="PT Serif" charset="0"/>
              <a:cs typeface="PT Serif" charset="0"/>
            </a:rPr>
            <a:t>SM</a:t>
          </a:r>
          <a:endParaRPr lang="en-US" sz="3200" kern="1200" dirty="0">
            <a:latin typeface="PT Serif" charset="0"/>
            <a:ea typeface="PT Serif" charset="0"/>
            <a:cs typeface="PT Serif" charset="0"/>
          </a:endParaRPr>
        </a:p>
      </dsp:txBody>
      <dsp:txXfrm>
        <a:off x="3214145" y="2766876"/>
        <a:ext cx="921312" cy="711923"/>
      </dsp:txXfrm>
    </dsp:sp>
    <dsp:sp modelId="{2065BDEE-2F4B-C64D-9791-F6554A649DF4}">
      <dsp:nvSpPr>
        <dsp:cNvPr id="0" name=""/>
        <dsp:cNvSpPr/>
      </dsp:nvSpPr>
      <dsp:spPr>
        <a:xfrm>
          <a:off x="1287764" y="389471"/>
          <a:ext cx="3517738" cy="3517738"/>
        </a:xfrm>
        <a:prstGeom prst="pie">
          <a:avLst>
            <a:gd name="adj1" fmla="val 5400000"/>
            <a:gd name="adj2" fmla="val 90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PT Serif" charset="0"/>
              <a:ea typeface="PT Serif" charset="0"/>
              <a:cs typeface="PT Serif" charset="0"/>
            </a:rPr>
            <a:t>KM</a:t>
          </a:r>
          <a:endParaRPr lang="en-US" sz="3200" kern="1200" dirty="0">
            <a:latin typeface="PT Serif" charset="0"/>
            <a:ea typeface="PT Serif" charset="0"/>
            <a:cs typeface="PT Serif" charset="0"/>
          </a:endParaRPr>
        </a:p>
      </dsp:txBody>
      <dsp:txXfrm>
        <a:off x="2041565" y="2766876"/>
        <a:ext cx="921312" cy="711923"/>
      </dsp:txXfrm>
    </dsp:sp>
    <dsp:sp modelId="{4915C2AA-33CC-144F-8B02-5B40E624409B}">
      <dsp:nvSpPr>
        <dsp:cNvPr id="0" name=""/>
        <dsp:cNvSpPr/>
      </dsp:nvSpPr>
      <dsp:spPr>
        <a:xfrm>
          <a:off x="1245886" y="317022"/>
          <a:ext cx="3517738" cy="3517738"/>
        </a:xfrm>
        <a:prstGeom prst="pie">
          <a:avLst>
            <a:gd name="adj1" fmla="val 9000000"/>
            <a:gd name="adj2" fmla="val 126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PT Serif" charset="0"/>
              <a:ea typeface="PT Serif" charset="0"/>
              <a:cs typeface="PT Serif" charset="0"/>
            </a:rPr>
            <a:t>CRM</a:t>
          </a:r>
          <a:endParaRPr lang="en-US" sz="3200" kern="1200" dirty="0">
            <a:latin typeface="PT Serif" charset="0"/>
            <a:ea typeface="PT Serif" charset="0"/>
            <a:cs typeface="PT Serif" charset="0"/>
          </a:endParaRPr>
        </a:p>
      </dsp:txBody>
      <dsp:txXfrm>
        <a:off x="1413397" y="1740869"/>
        <a:ext cx="963190" cy="690984"/>
      </dsp:txXfrm>
    </dsp:sp>
    <dsp:sp modelId="{742DA9DD-9813-D643-8EB6-1D2CACBF6C62}">
      <dsp:nvSpPr>
        <dsp:cNvPr id="0" name=""/>
        <dsp:cNvSpPr/>
      </dsp:nvSpPr>
      <dsp:spPr>
        <a:xfrm>
          <a:off x="1287764" y="244574"/>
          <a:ext cx="3517738" cy="3517738"/>
        </a:xfrm>
        <a:prstGeom prst="pie">
          <a:avLst>
            <a:gd name="adj1" fmla="val 126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PT Serif" charset="0"/>
              <a:ea typeface="PT Serif" charset="0"/>
              <a:cs typeface="PT Serif" charset="0"/>
            </a:rPr>
            <a:t>BI</a:t>
          </a:r>
          <a:endParaRPr lang="en-US" sz="3200" kern="1200" dirty="0">
            <a:latin typeface="PT Serif" charset="0"/>
            <a:ea typeface="PT Serif" charset="0"/>
            <a:cs typeface="PT Serif" charset="0"/>
          </a:endParaRPr>
        </a:p>
      </dsp:txBody>
      <dsp:txXfrm>
        <a:off x="2041565" y="693923"/>
        <a:ext cx="921312" cy="711923"/>
      </dsp:txXfrm>
    </dsp:sp>
    <dsp:sp modelId="{9EBEA07B-10AC-1B4F-ABF2-32ACAA1232A9}">
      <dsp:nvSpPr>
        <dsp:cNvPr id="0" name=""/>
        <dsp:cNvSpPr/>
      </dsp:nvSpPr>
      <dsp:spPr>
        <a:xfrm>
          <a:off x="1153626" y="26809"/>
          <a:ext cx="3953268" cy="3953268"/>
        </a:xfrm>
        <a:prstGeom prst="circularArrow">
          <a:avLst>
            <a:gd name="adj1" fmla="val 5085"/>
            <a:gd name="adj2" fmla="val 327528"/>
            <a:gd name="adj3" fmla="val 19472472"/>
            <a:gd name="adj4" fmla="val 16200251"/>
            <a:gd name="adj5" fmla="val 5932"/>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sp>
    <dsp:sp modelId="{ED3BBECC-8B42-B74A-BEE0-C849590F4C5D}">
      <dsp:nvSpPr>
        <dsp:cNvPr id="0" name=""/>
        <dsp:cNvSpPr/>
      </dsp:nvSpPr>
      <dsp:spPr>
        <a:xfrm>
          <a:off x="1195504" y="99257"/>
          <a:ext cx="3953268" cy="3953268"/>
        </a:xfrm>
        <a:prstGeom prst="circularArrow">
          <a:avLst>
            <a:gd name="adj1" fmla="val 5085"/>
            <a:gd name="adj2" fmla="val 327528"/>
            <a:gd name="adj3" fmla="val 1472472"/>
            <a:gd name="adj4" fmla="val 19800000"/>
            <a:gd name="adj5" fmla="val 5932"/>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sp>
    <dsp:sp modelId="{071B8C65-C97D-D843-A16A-92D378A07E42}">
      <dsp:nvSpPr>
        <dsp:cNvPr id="0" name=""/>
        <dsp:cNvSpPr/>
      </dsp:nvSpPr>
      <dsp:spPr>
        <a:xfrm>
          <a:off x="1153626" y="171706"/>
          <a:ext cx="3953268" cy="3953268"/>
        </a:xfrm>
        <a:prstGeom prst="circularArrow">
          <a:avLst>
            <a:gd name="adj1" fmla="val 5085"/>
            <a:gd name="adj2" fmla="val 327528"/>
            <a:gd name="adj3" fmla="val 5072221"/>
            <a:gd name="adj4" fmla="val 1800000"/>
            <a:gd name="adj5" fmla="val 5932"/>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sp>
    <dsp:sp modelId="{2C0BB449-8ABB-364F-A550-452E4CEE7AD5}">
      <dsp:nvSpPr>
        <dsp:cNvPr id="0" name=""/>
        <dsp:cNvSpPr/>
      </dsp:nvSpPr>
      <dsp:spPr>
        <a:xfrm>
          <a:off x="1070128" y="171706"/>
          <a:ext cx="3953268" cy="3953268"/>
        </a:xfrm>
        <a:prstGeom prst="circularArrow">
          <a:avLst>
            <a:gd name="adj1" fmla="val 5085"/>
            <a:gd name="adj2" fmla="val 327528"/>
            <a:gd name="adj3" fmla="val 8672472"/>
            <a:gd name="adj4" fmla="val 5400251"/>
            <a:gd name="adj5" fmla="val 5932"/>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14AFE1F6-AEF4-E746-A085-6E20511E8BBD}">
      <dsp:nvSpPr>
        <dsp:cNvPr id="0" name=""/>
        <dsp:cNvSpPr/>
      </dsp:nvSpPr>
      <dsp:spPr>
        <a:xfrm>
          <a:off x="1028250" y="99257"/>
          <a:ext cx="3953268" cy="3953268"/>
        </a:xfrm>
        <a:prstGeom prst="circularArrow">
          <a:avLst>
            <a:gd name="adj1" fmla="val 5085"/>
            <a:gd name="adj2" fmla="val 327528"/>
            <a:gd name="adj3" fmla="val 12272472"/>
            <a:gd name="adj4" fmla="val 9000000"/>
            <a:gd name="adj5" fmla="val 5932"/>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 modelId="{1A14A2DB-8785-0B4B-8A6F-BEF69E975E84}">
      <dsp:nvSpPr>
        <dsp:cNvPr id="0" name=""/>
        <dsp:cNvSpPr/>
      </dsp:nvSpPr>
      <dsp:spPr>
        <a:xfrm>
          <a:off x="1070128" y="26809"/>
          <a:ext cx="3953268" cy="3953268"/>
        </a:xfrm>
        <a:prstGeom prst="circularArrow">
          <a:avLst>
            <a:gd name="adj1" fmla="val 5085"/>
            <a:gd name="adj2" fmla="val 327528"/>
            <a:gd name="adj3" fmla="val 15872221"/>
            <a:gd name="adj4" fmla="val 12600000"/>
            <a:gd name="adj5" fmla="val 5932"/>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3EA3D2-8ED7-4903-83C9-94B6D0F7F620}">
      <dsp:nvSpPr>
        <dsp:cNvPr id="0" name=""/>
        <dsp:cNvSpPr/>
      </dsp:nvSpPr>
      <dsp:spPr>
        <a:xfrm>
          <a:off x="0" y="1373937"/>
          <a:ext cx="7130005" cy="1656604"/>
        </a:xfrm>
        <a:prstGeom prst="notched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1C93DC-FD47-8443-A4C2-EE19F748C21F}">
      <dsp:nvSpPr>
        <dsp:cNvPr id="0" name=""/>
        <dsp:cNvSpPr/>
      </dsp:nvSpPr>
      <dsp:spPr>
        <a:xfrm>
          <a:off x="0" y="207423"/>
          <a:ext cx="3841074" cy="1656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1">
          <a:noAutofit/>
        </a:bodyPr>
        <a:lstStyle/>
        <a:p>
          <a:pPr lvl="0" algn="l" defTabSz="711200">
            <a:lnSpc>
              <a:spcPct val="90000"/>
            </a:lnSpc>
            <a:spcBef>
              <a:spcPct val="0"/>
            </a:spcBef>
            <a:spcAft>
              <a:spcPct val="35000"/>
            </a:spcAft>
          </a:pPr>
          <a:r>
            <a:rPr lang="en-US" sz="1600" kern="1200" dirty="0" smtClean="0">
              <a:latin typeface="PT Serif" charset="0"/>
              <a:ea typeface="PT Serif" charset="0"/>
              <a:cs typeface="PT Serif" charset="0"/>
            </a:rPr>
            <a:t>Divisional </a:t>
          </a:r>
          <a:r>
            <a:rPr lang="mr-IN" sz="1600" kern="1200" dirty="0" smtClean="0">
              <a:latin typeface="PT Serif" charset="0"/>
              <a:ea typeface="PT Serif" charset="0"/>
              <a:cs typeface="PT Serif" charset="0"/>
            </a:rPr>
            <a:t>–</a:t>
          </a:r>
          <a:r>
            <a:rPr lang="en-US" sz="1600" kern="1200" dirty="0" smtClean="0">
              <a:latin typeface="PT Serif" charset="0"/>
              <a:ea typeface="PT Serif" charset="0"/>
              <a:cs typeface="PT Serif" charset="0"/>
            </a:rPr>
            <a:t> Early </a:t>
          </a:r>
          <a:r>
            <a:rPr lang="mr-IN" sz="1600" kern="1200" dirty="0" smtClean="0">
              <a:latin typeface="PT Serif" charset="0"/>
              <a:ea typeface="PT Serif" charset="0"/>
              <a:cs typeface="PT Serif" charset="0"/>
            </a:rPr>
            <a:t>’</a:t>
          </a:r>
          <a:r>
            <a:rPr lang="en-US" sz="1600" kern="1200" dirty="0" smtClean="0">
              <a:latin typeface="PT Serif" charset="0"/>
              <a:ea typeface="PT Serif" charset="0"/>
              <a:cs typeface="PT Serif" charset="0"/>
            </a:rPr>
            <a:t>90s</a:t>
          </a:r>
          <a:endParaRPr lang="en-US" sz="1600" kern="1200" dirty="0">
            <a:latin typeface="PT Serif" charset="0"/>
            <a:ea typeface="PT Serif" charset="0"/>
            <a:cs typeface="PT Serif" charset="0"/>
          </a:endParaRPr>
        </a:p>
        <a:p>
          <a:pPr marL="114300" lvl="1" indent="-114300" algn="l" defTabSz="533400">
            <a:lnSpc>
              <a:spcPct val="90000"/>
            </a:lnSpc>
            <a:spcBef>
              <a:spcPct val="0"/>
            </a:spcBef>
            <a:spcAft>
              <a:spcPct val="15000"/>
            </a:spcAft>
            <a:buChar char="•"/>
          </a:pPr>
          <a:r>
            <a:rPr lang="en-US" sz="1200" kern="1200" dirty="0" smtClean="0">
              <a:latin typeface="PT Serif" charset="0"/>
              <a:ea typeface="PT Serif" charset="0"/>
              <a:cs typeface="PT Serif" charset="0"/>
            </a:rPr>
            <a:t>Early </a:t>
          </a:r>
          <a:r>
            <a:rPr lang="mr-IN" sz="1200" kern="1200" dirty="0" smtClean="0">
              <a:latin typeface="PT Serif" charset="0"/>
              <a:ea typeface="PT Serif" charset="0"/>
              <a:cs typeface="PT Serif" charset="0"/>
            </a:rPr>
            <a:t>’</a:t>
          </a:r>
          <a:r>
            <a:rPr lang="en-US" sz="1200" kern="1200" dirty="0" smtClean="0">
              <a:latin typeface="PT Serif" charset="0"/>
              <a:ea typeface="PT Serif" charset="0"/>
              <a:cs typeface="PT Serif" charset="0"/>
            </a:rPr>
            <a:t>90s</a:t>
          </a:r>
          <a:endParaRPr lang="en-US" sz="1200" kern="1200" dirty="0">
            <a:latin typeface="PT Serif" charset="0"/>
            <a:ea typeface="PT Serif" charset="0"/>
            <a:cs typeface="PT Serif" charset="0"/>
          </a:endParaRPr>
        </a:p>
        <a:p>
          <a:pPr marL="114300" lvl="1" indent="-114300" algn="l" defTabSz="533400">
            <a:lnSpc>
              <a:spcPct val="90000"/>
            </a:lnSpc>
            <a:spcBef>
              <a:spcPct val="0"/>
            </a:spcBef>
            <a:spcAft>
              <a:spcPct val="15000"/>
            </a:spcAft>
            <a:buChar char="•"/>
          </a:pPr>
          <a:r>
            <a:rPr lang="en-US" sz="1200" kern="1200" dirty="0" smtClean="0">
              <a:latin typeface="PT Serif" charset="0"/>
              <a:ea typeface="PT Serif" charset="0"/>
              <a:cs typeface="PT Serif" charset="0"/>
            </a:rPr>
            <a:t>Self-contained affiliates</a:t>
          </a:r>
          <a:endParaRPr lang="en-US" sz="1200" kern="1200" dirty="0">
            <a:latin typeface="PT Serif" charset="0"/>
            <a:ea typeface="PT Serif" charset="0"/>
            <a:cs typeface="PT Serif" charset="0"/>
          </a:endParaRPr>
        </a:p>
      </dsp:txBody>
      <dsp:txXfrm>
        <a:off x="0" y="207423"/>
        <a:ext cx="3841074" cy="1656604"/>
      </dsp:txXfrm>
    </dsp:sp>
    <dsp:sp modelId="{AE2556E4-813A-074B-AB45-2E6752E99755}">
      <dsp:nvSpPr>
        <dsp:cNvPr id="0" name=""/>
        <dsp:cNvSpPr/>
      </dsp:nvSpPr>
      <dsp:spPr>
        <a:xfrm>
          <a:off x="1092795" y="2079837"/>
          <a:ext cx="414151" cy="414151"/>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CAAF3-87E1-3A4C-8282-F8AC9F835947}">
      <dsp:nvSpPr>
        <dsp:cNvPr id="0" name=""/>
        <dsp:cNvSpPr/>
      </dsp:nvSpPr>
      <dsp:spPr>
        <a:xfrm>
          <a:off x="3846704" y="2484906"/>
          <a:ext cx="2450242" cy="1656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1">
          <a:noAutofit/>
        </a:bodyPr>
        <a:lstStyle/>
        <a:p>
          <a:pPr lvl="0" algn="l" defTabSz="711200">
            <a:lnSpc>
              <a:spcPct val="90000"/>
            </a:lnSpc>
            <a:spcBef>
              <a:spcPct val="0"/>
            </a:spcBef>
            <a:spcAft>
              <a:spcPct val="35000"/>
            </a:spcAft>
          </a:pPr>
          <a:r>
            <a:rPr lang="en-US" sz="1600" kern="1200" dirty="0" smtClean="0">
              <a:latin typeface="PT Serif" charset="0"/>
              <a:ea typeface="PT Serif" charset="0"/>
              <a:cs typeface="PT Serif" charset="0"/>
            </a:rPr>
            <a:t>Bureaucratic- Early </a:t>
          </a:r>
          <a:r>
            <a:rPr lang="mr-IN" sz="1600" kern="1200" dirty="0" smtClean="0">
              <a:latin typeface="PT Serif" charset="0"/>
              <a:ea typeface="PT Serif" charset="0"/>
              <a:cs typeface="PT Serif" charset="0"/>
            </a:rPr>
            <a:t>’</a:t>
          </a:r>
          <a:r>
            <a:rPr lang="en-US" sz="1600" kern="1200" dirty="0" smtClean="0">
              <a:latin typeface="PT Serif" charset="0"/>
              <a:ea typeface="PT Serif" charset="0"/>
              <a:cs typeface="PT Serif" charset="0"/>
            </a:rPr>
            <a:t>00s</a:t>
          </a:r>
          <a:endParaRPr lang="en-US" sz="1600" kern="1200" dirty="0">
            <a:latin typeface="PT Serif" charset="0"/>
            <a:ea typeface="PT Serif" charset="0"/>
            <a:cs typeface="PT Serif" charset="0"/>
          </a:endParaRPr>
        </a:p>
        <a:p>
          <a:pPr marL="114300" lvl="1" indent="-114300" algn="l" defTabSz="533400">
            <a:lnSpc>
              <a:spcPct val="90000"/>
            </a:lnSpc>
            <a:spcBef>
              <a:spcPct val="0"/>
            </a:spcBef>
            <a:spcAft>
              <a:spcPct val="15000"/>
            </a:spcAft>
            <a:buChar char="•"/>
          </a:pPr>
          <a:r>
            <a:rPr lang="en-US" sz="1200" kern="1200" dirty="0" smtClean="0">
              <a:latin typeface="PT Serif" charset="0"/>
              <a:ea typeface="PT Serif" charset="0"/>
              <a:cs typeface="PT Serif" charset="0"/>
            </a:rPr>
            <a:t>RSC gains momentum</a:t>
          </a:r>
          <a:endParaRPr lang="en-US" sz="1200" kern="1200" dirty="0">
            <a:latin typeface="PT Serif" charset="0"/>
            <a:ea typeface="PT Serif" charset="0"/>
            <a:cs typeface="PT Serif" charset="0"/>
          </a:endParaRPr>
        </a:p>
        <a:p>
          <a:pPr marL="114300" lvl="1" indent="-114300" algn="l" defTabSz="533400">
            <a:lnSpc>
              <a:spcPct val="90000"/>
            </a:lnSpc>
            <a:spcBef>
              <a:spcPct val="0"/>
            </a:spcBef>
            <a:spcAft>
              <a:spcPct val="15000"/>
            </a:spcAft>
            <a:buChar char="•"/>
          </a:pPr>
          <a:r>
            <a:rPr lang="en-US" sz="1200" kern="1200" dirty="0" smtClean="0">
              <a:latin typeface="PT Serif" charset="0"/>
              <a:ea typeface="PT Serif" charset="0"/>
              <a:cs typeface="PT Serif" charset="0"/>
            </a:rPr>
            <a:t>Structure + processes</a:t>
          </a:r>
          <a:endParaRPr lang="en-US" sz="1200" kern="1200" dirty="0">
            <a:latin typeface="PT Serif" charset="0"/>
            <a:ea typeface="PT Serif" charset="0"/>
            <a:cs typeface="PT Serif" charset="0"/>
          </a:endParaRPr>
        </a:p>
        <a:p>
          <a:pPr marL="114300" lvl="1" indent="-114300" algn="l" defTabSz="533400">
            <a:lnSpc>
              <a:spcPct val="90000"/>
            </a:lnSpc>
            <a:spcBef>
              <a:spcPct val="0"/>
            </a:spcBef>
            <a:spcAft>
              <a:spcPct val="15000"/>
            </a:spcAft>
            <a:buChar char="•"/>
          </a:pPr>
          <a:r>
            <a:rPr lang="en-US" sz="1200" kern="1200" dirty="0" smtClean="0">
              <a:latin typeface="PT Serif" charset="0"/>
              <a:ea typeface="PT Serif" charset="0"/>
              <a:cs typeface="PT Serif" charset="0"/>
            </a:rPr>
            <a:t> IT hierarchy </a:t>
          </a:r>
          <a:r>
            <a:rPr lang="mr-IN" sz="1200" kern="1200" dirty="0" smtClean="0">
              <a:latin typeface="PT Serif" charset="0"/>
              <a:ea typeface="PT Serif" charset="0"/>
              <a:cs typeface="PT Serif" charset="0"/>
            </a:rPr>
            <a:t>–</a:t>
          </a:r>
          <a:r>
            <a:rPr lang="en-US" sz="1200" kern="1200" dirty="0" smtClean="0">
              <a:latin typeface="PT Serif" charset="0"/>
              <a:ea typeface="PT Serif" charset="0"/>
              <a:cs typeface="PT Serif" charset="0"/>
            </a:rPr>
            <a:t> decision making layers</a:t>
          </a:r>
          <a:endParaRPr lang="en-US" sz="1200" kern="1200" dirty="0">
            <a:latin typeface="PT Serif" charset="0"/>
            <a:ea typeface="PT Serif" charset="0"/>
            <a:cs typeface="PT Serif" charset="0"/>
          </a:endParaRPr>
        </a:p>
      </dsp:txBody>
      <dsp:txXfrm>
        <a:off x="3846704" y="2484906"/>
        <a:ext cx="2450242" cy="1656604"/>
      </dsp:txXfrm>
    </dsp:sp>
    <dsp:sp modelId="{CDADDF9E-F453-EB43-88C3-A22DF613CB56}">
      <dsp:nvSpPr>
        <dsp:cNvPr id="0" name=""/>
        <dsp:cNvSpPr/>
      </dsp:nvSpPr>
      <dsp:spPr>
        <a:xfrm>
          <a:off x="4781756" y="2008661"/>
          <a:ext cx="414151" cy="414151"/>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692163-9FA8-CC45-9FAB-942AD27FA117}">
      <dsp:nvSpPr>
        <dsp:cNvPr id="0" name=""/>
        <dsp:cNvSpPr/>
      </dsp:nvSpPr>
      <dsp:spPr>
        <a:xfrm>
          <a:off x="919857" y="846"/>
          <a:ext cx="902261" cy="45113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Geographic </a:t>
          </a:r>
          <a:endParaRPr lang="en-US" sz="1200" kern="1200" dirty="0"/>
        </a:p>
      </dsp:txBody>
      <dsp:txXfrm>
        <a:off x="933070" y="14059"/>
        <a:ext cx="875835" cy="424704"/>
      </dsp:txXfrm>
    </dsp:sp>
    <dsp:sp modelId="{DACBD3B4-013A-A44E-B974-5003A490F3FC}">
      <dsp:nvSpPr>
        <dsp:cNvPr id="0" name=""/>
        <dsp:cNvSpPr/>
      </dsp:nvSpPr>
      <dsp:spPr>
        <a:xfrm>
          <a:off x="964363" y="451976"/>
          <a:ext cx="91440" cy="338347"/>
        </a:xfrm>
        <a:custGeom>
          <a:avLst/>
          <a:gdLst/>
          <a:ahLst/>
          <a:cxnLst/>
          <a:rect l="0" t="0" r="0" b="0"/>
          <a:pathLst>
            <a:path>
              <a:moveTo>
                <a:pt x="45720" y="0"/>
              </a:moveTo>
              <a:lnTo>
                <a:pt x="45720" y="338347"/>
              </a:lnTo>
              <a:lnTo>
                <a:pt x="135946" y="3383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1025FB-376B-F94F-8435-A848AAFD3F44}">
      <dsp:nvSpPr>
        <dsp:cNvPr id="0" name=""/>
        <dsp:cNvSpPr/>
      </dsp:nvSpPr>
      <dsp:spPr>
        <a:xfrm>
          <a:off x="1100309" y="564759"/>
          <a:ext cx="721808" cy="451130"/>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Global</a:t>
          </a:r>
          <a:endParaRPr lang="en-US" sz="1100" kern="1200" dirty="0"/>
        </a:p>
      </dsp:txBody>
      <dsp:txXfrm>
        <a:off x="1113522" y="577972"/>
        <a:ext cx="695382" cy="424704"/>
      </dsp:txXfrm>
    </dsp:sp>
    <dsp:sp modelId="{8869F67E-E01A-FB41-8712-D4A6F51FBC88}">
      <dsp:nvSpPr>
        <dsp:cNvPr id="0" name=""/>
        <dsp:cNvSpPr/>
      </dsp:nvSpPr>
      <dsp:spPr>
        <a:xfrm>
          <a:off x="964363" y="451976"/>
          <a:ext cx="91440" cy="902261"/>
        </a:xfrm>
        <a:custGeom>
          <a:avLst/>
          <a:gdLst/>
          <a:ahLst/>
          <a:cxnLst/>
          <a:rect l="0" t="0" r="0" b="0"/>
          <a:pathLst>
            <a:path>
              <a:moveTo>
                <a:pt x="45720" y="0"/>
              </a:moveTo>
              <a:lnTo>
                <a:pt x="45720" y="902261"/>
              </a:lnTo>
              <a:lnTo>
                <a:pt x="135946" y="902261"/>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F68EC3-BB3D-E646-8253-E00712C676F7}">
      <dsp:nvSpPr>
        <dsp:cNvPr id="0" name=""/>
        <dsp:cNvSpPr/>
      </dsp:nvSpPr>
      <dsp:spPr>
        <a:xfrm>
          <a:off x="1100309" y="1128672"/>
          <a:ext cx="721808" cy="451130"/>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Regional</a:t>
          </a:r>
          <a:endParaRPr lang="en-US" sz="1100" kern="1200" dirty="0"/>
        </a:p>
      </dsp:txBody>
      <dsp:txXfrm>
        <a:off x="1113522" y="1141885"/>
        <a:ext cx="695382" cy="424704"/>
      </dsp:txXfrm>
    </dsp:sp>
    <dsp:sp modelId="{F7292C0D-1C00-454D-BD04-ABBE52D27A01}">
      <dsp:nvSpPr>
        <dsp:cNvPr id="0" name=""/>
        <dsp:cNvSpPr/>
      </dsp:nvSpPr>
      <dsp:spPr>
        <a:xfrm>
          <a:off x="964363" y="451976"/>
          <a:ext cx="91440" cy="1466174"/>
        </a:xfrm>
        <a:custGeom>
          <a:avLst/>
          <a:gdLst/>
          <a:ahLst/>
          <a:cxnLst/>
          <a:rect l="0" t="0" r="0" b="0"/>
          <a:pathLst>
            <a:path>
              <a:moveTo>
                <a:pt x="45720" y="0"/>
              </a:moveTo>
              <a:lnTo>
                <a:pt x="45720" y="1466174"/>
              </a:lnTo>
              <a:lnTo>
                <a:pt x="135946" y="1466174"/>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6DAEDF-F43B-9449-B8FB-66021FA025D6}">
      <dsp:nvSpPr>
        <dsp:cNvPr id="0" name=""/>
        <dsp:cNvSpPr/>
      </dsp:nvSpPr>
      <dsp:spPr>
        <a:xfrm>
          <a:off x="1100309" y="1692585"/>
          <a:ext cx="721808" cy="451130"/>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Local </a:t>
          </a:r>
          <a:endParaRPr lang="en-US" sz="1100" kern="1200" dirty="0"/>
        </a:p>
      </dsp:txBody>
      <dsp:txXfrm>
        <a:off x="1113522" y="1705798"/>
        <a:ext cx="695382" cy="424704"/>
      </dsp:txXfrm>
    </dsp:sp>
    <dsp:sp modelId="{1FA8FD84-9503-B54A-9FD5-2C3D7072D6AD}">
      <dsp:nvSpPr>
        <dsp:cNvPr id="0" name=""/>
        <dsp:cNvSpPr/>
      </dsp:nvSpPr>
      <dsp:spPr>
        <a:xfrm>
          <a:off x="2047684" y="846"/>
          <a:ext cx="902261" cy="45113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Reporting Line</a:t>
          </a:r>
          <a:endParaRPr lang="en-US" sz="1200" kern="1200" dirty="0"/>
        </a:p>
      </dsp:txBody>
      <dsp:txXfrm>
        <a:off x="2060897" y="14059"/>
        <a:ext cx="875835" cy="424704"/>
      </dsp:txXfrm>
    </dsp:sp>
    <dsp:sp modelId="{F095BE58-9F4E-264D-951E-E69211A45EEB}">
      <dsp:nvSpPr>
        <dsp:cNvPr id="0" name=""/>
        <dsp:cNvSpPr/>
      </dsp:nvSpPr>
      <dsp:spPr>
        <a:xfrm>
          <a:off x="2092190" y="451976"/>
          <a:ext cx="91440" cy="338347"/>
        </a:xfrm>
        <a:custGeom>
          <a:avLst/>
          <a:gdLst/>
          <a:ahLst/>
          <a:cxnLst/>
          <a:rect l="0" t="0" r="0" b="0"/>
          <a:pathLst>
            <a:path>
              <a:moveTo>
                <a:pt x="45720" y="0"/>
              </a:moveTo>
              <a:lnTo>
                <a:pt x="45720" y="338347"/>
              </a:lnTo>
              <a:lnTo>
                <a:pt x="135946" y="3383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81FF9F-855F-8746-88D1-16A459732068}">
      <dsp:nvSpPr>
        <dsp:cNvPr id="0" name=""/>
        <dsp:cNvSpPr/>
      </dsp:nvSpPr>
      <dsp:spPr>
        <a:xfrm>
          <a:off x="2228136" y="564759"/>
          <a:ext cx="721808" cy="451130"/>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Henry Garcia</a:t>
          </a:r>
          <a:endParaRPr lang="en-US" sz="1100" kern="1200" dirty="0"/>
        </a:p>
      </dsp:txBody>
      <dsp:txXfrm>
        <a:off x="2241349" y="577972"/>
        <a:ext cx="695382" cy="424704"/>
      </dsp:txXfrm>
    </dsp:sp>
    <dsp:sp modelId="{9616818E-6399-3D40-8089-397DAB3D3C8C}">
      <dsp:nvSpPr>
        <dsp:cNvPr id="0" name=""/>
        <dsp:cNvSpPr/>
      </dsp:nvSpPr>
      <dsp:spPr>
        <a:xfrm>
          <a:off x="2092190" y="451976"/>
          <a:ext cx="91440" cy="902261"/>
        </a:xfrm>
        <a:custGeom>
          <a:avLst/>
          <a:gdLst/>
          <a:ahLst/>
          <a:cxnLst/>
          <a:rect l="0" t="0" r="0" b="0"/>
          <a:pathLst>
            <a:path>
              <a:moveTo>
                <a:pt x="45720" y="0"/>
              </a:moveTo>
              <a:lnTo>
                <a:pt x="45720" y="902261"/>
              </a:lnTo>
              <a:lnTo>
                <a:pt x="135946" y="902261"/>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9EA6A-C699-6B40-9480-B14838A8C2AA}">
      <dsp:nvSpPr>
        <dsp:cNvPr id="0" name=""/>
        <dsp:cNvSpPr/>
      </dsp:nvSpPr>
      <dsp:spPr>
        <a:xfrm>
          <a:off x="2228136" y="1128672"/>
          <a:ext cx="721808" cy="451130"/>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Global IT leadership</a:t>
          </a:r>
          <a:endParaRPr lang="en-US" sz="1100" kern="1200" dirty="0"/>
        </a:p>
      </dsp:txBody>
      <dsp:txXfrm>
        <a:off x="2241349" y="1141885"/>
        <a:ext cx="695382" cy="424704"/>
      </dsp:txXfrm>
    </dsp:sp>
    <dsp:sp modelId="{04C457D0-158F-124B-A145-8A8C7905D129}">
      <dsp:nvSpPr>
        <dsp:cNvPr id="0" name=""/>
        <dsp:cNvSpPr/>
      </dsp:nvSpPr>
      <dsp:spPr>
        <a:xfrm>
          <a:off x="2092190" y="451976"/>
          <a:ext cx="91440" cy="1466174"/>
        </a:xfrm>
        <a:custGeom>
          <a:avLst/>
          <a:gdLst/>
          <a:ahLst/>
          <a:cxnLst/>
          <a:rect l="0" t="0" r="0" b="0"/>
          <a:pathLst>
            <a:path>
              <a:moveTo>
                <a:pt x="45720" y="0"/>
              </a:moveTo>
              <a:lnTo>
                <a:pt x="45720" y="1466174"/>
              </a:lnTo>
              <a:lnTo>
                <a:pt x="135946" y="1466174"/>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834065-CA06-AE4F-A004-CDC5008D6897}">
      <dsp:nvSpPr>
        <dsp:cNvPr id="0" name=""/>
        <dsp:cNvSpPr/>
      </dsp:nvSpPr>
      <dsp:spPr>
        <a:xfrm>
          <a:off x="2228136" y="1692585"/>
          <a:ext cx="721808" cy="451130"/>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Country IT managers</a:t>
          </a:r>
          <a:endParaRPr lang="en-US" sz="1100" kern="1200" dirty="0"/>
        </a:p>
      </dsp:txBody>
      <dsp:txXfrm>
        <a:off x="2241349" y="1705798"/>
        <a:ext cx="695382" cy="424704"/>
      </dsp:txXfrm>
    </dsp:sp>
    <dsp:sp modelId="{A3A93296-0C73-2E42-9019-D426E7DB28A2}">
      <dsp:nvSpPr>
        <dsp:cNvPr id="0" name=""/>
        <dsp:cNvSpPr/>
      </dsp:nvSpPr>
      <dsp:spPr>
        <a:xfrm>
          <a:off x="2092190" y="451976"/>
          <a:ext cx="91440" cy="2030087"/>
        </a:xfrm>
        <a:custGeom>
          <a:avLst/>
          <a:gdLst/>
          <a:ahLst/>
          <a:cxnLst/>
          <a:rect l="0" t="0" r="0" b="0"/>
          <a:pathLst>
            <a:path>
              <a:moveTo>
                <a:pt x="45720" y="0"/>
              </a:moveTo>
              <a:lnTo>
                <a:pt x="45720" y="2030087"/>
              </a:lnTo>
              <a:lnTo>
                <a:pt x="135946" y="203008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D35271-4FB2-5347-872C-C5C17FA613AC}">
      <dsp:nvSpPr>
        <dsp:cNvPr id="0" name=""/>
        <dsp:cNvSpPr/>
      </dsp:nvSpPr>
      <dsp:spPr>
        <a:xfrm>
          <a:off x="2228136" y="2256499"/>
          <a:ext cx="721808" cy="451130"/>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Local </a:t>
          </a:r>
          <a:r>
            <a:rPr lang="en-US" sz="1100" kern="1200" dirty="0" err="1" smtClean="0"/>
            <a:t>mgmt</a:t>
          </a:r>
          <a:endParaRPr lang="en-US" sz="1100" kern="1200" dirty="0"/>
        </a:p>
      </dsp:txBody>
      <dsp:txXfrm>
        <a:off x="2241349" y="2269712"/>
        <a:ext cx="695382" cy="4247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B00A54-94B9-B744-8610-B7A3B5FCF426}">
      <dsp:nvSpPr>
        <dsp:cNvPr id="0" name=""/>
        <dsp:cNvSpPr/>
      </dsp:nvSpPr>
      <dsp:spPr>
        <a:xfrm>
          <a:off x="3026" y="1352036"/>
          <a:ext cx="1819940" cy="716677"/>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latin typeface="PT Serif" charset="0"/>
              <a:ea typeface="PT Serif" charset="0"/>
              <a:cs typeface="PT Serif" charset="0"/>
            </a:rPr>
            <a:t>Line Mgmt.:</a:t>
          </a:r>
          <a:endParaRPr lang="en-US" sz="1900" kern="1200" dirty="0">
            <a:latin typeface="PT Serif" charset="0"/>
            <a:ea typeface="PT Serif" charset="0"/>
            <a:cs typeface="PT Serif" charset="0"/>
          </a:endParaRPr>
        </a:p>
      </dsp:txBody>
      <dsp:txXfrm>
        <a:off x="3026" y="1352036"/>
        <a:ext cx="1819940" cy="716677"/>
      </dsp:txXfrm>
    </dsp:sp>
    <dsp:sp modelId="{74D1BB82-2CC1-B745-87B1-701F53D31B53}">
      <dsp:nvSpPr>
        <dsp:cNvPr id="0" name=""/>
        <dsp:cNvSpPr/>
      </dsp:nvSpPr>
      <dsp:spPr>
        <a:xfrm>
          <a:off x="3026" y="2068714"/>
          <a:ext cx="1819940" cy="145219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smtClean="0">
              <a:effectLst/>
              <a:highlight>
                <a:srgbClr val="FFFF00"/>
              </a:highlight>
              <a:latin typeface="PT Serif" charset="0"/>
              <a:ea typeface="Calibri" charset="0"/>
              <a:cs typeface="Times New Roman" charset="0"/>
            </a:rPr>
            <a:t>Business unit aligned</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r>
            <a:rPr lang="en-US" sz="1500" kern="1200" dirty="0" smtClean="0">
              <a:latin typeface="PT Serif" charset="0"/>
              <a:ea typeface="PT Serif" charset="0"/>
              <a:cs typeface="PT Serif" charset="0"/>
            </a:rPr>
            <a:t>RSC</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r>
            <a:rPr lang="en-US" sz="1500" kern="1200" dirty="0" smtClean="0">
              <a:latin typeface="PT Serif" charset="0"/>
              <a:ea typeface="PT Serif" charset="0"/>
              <a:cs typeface="PT Serif" charset="0"/>
            </a:rPr>
            <a:t>Geographic focus</a:t>
          </a:r>
          <a:endParaRPr lang="en-US" sz="1500" kern="1200" dirty="0">
            <a:latin typeface="PT Serif" charset="0"/>
            <a:ea typeface="PT Serif" charset="0"/>
            <a:cs typeface="PT Serif" charset="0"/>
          </a:endParaRPr>
        </a:p>
      </dsp:txBody>
      <dsp:txXfrm>
        <a:off x="3026" y="2068714"/>
        <a:ext cx="1819940" cy="1452190"/>
      </dsp:txXfrm>
    </dsp:sp>
    <dsp:sp modelId="{5E1A5C49-A874-1446-B2F4-C031F1400DF7}">
      <dsp:nvSpPr>
        <dsp:cNvPr id="0" name=""/>
        <dsp:cNvSpPr/>
      </dsp:nvSpPr>
      <dsp:spPr>
        <a:xfrm>
          <a:off x="2077759" y="1352036"/>
          <a:ext cx="1819940" cy="716677"/>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latin typeface="PT Serif" charset="0"/>
              <a:ea typeface="PT Serif" charset="0"/>
              <a:cs typeface="PT Serif" charset="0"/>
            </a:rPr>
            <a:t>Delivery Role</a:t>
          </a:r>
          <a:endParaRPr lang="en-US" sz="1900" kern="1200" dirty="0">
            <a:latin typeface="PT Serif" charset="0"/>
            <a:ea typeface="PT Serif" charset="0"/>
            <a:cs typeface="PT Serif" charset="0"/>
          </a:endParaRPr>
        </a:p>
      </dsp:txBody>
      <dsp:txXfrm>
        <a:off x="2077759" y="1352036"/>
        <a:ext cx="1819940" cy="716677"/>
      </dsp:txXfrm>
    </dsp:sp>
    <dsp:sp modelId="{70CC0DB0-6813-724B-B968-813BE8681A3D}">
      <dsp:nvSpPr>
        <dsp:cNvPr id="0" name=""/>
        <dsp:cNvSpPr/>
      </dsp:nvSpPr>
      <dsp:spPr>
        <a:xfrm>
          <a:off x="2077759" y="2068714"/>
          <a:ext cx="1819940" cy="145219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smtClean="0">
              <a:effectLst/>
              <a:highlight>
                <a:srgbClr val="FFFF00"/>
              </a:highlight>
              <a:latin typeface="PT Serif" charset="0"/>
              <a:ea typeface="PT Serif" charset="0"/>
              <a:cs typeface="PT Serif" charset="0"/>
            </a:rPr>
            <a:t>IT capability</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r>
            <a:rPr lang="en-US" sz="1500" kern="1200" dirty="0" smtClean="0">
              <a:latin typeface="PT Serif" charset="0"/>
              <a:ea typeface="PT Serif" charset="0"/>
              <a:cs typeface="PT Serif" charset="0"/>
            </a:rPr>
            <a:t>ERP</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r>
            <a:rPr lang="en-US" sz="1500" kern="1200" dirty="0" smtClean="0">
              <a:latin typeface="PT Serif" charset="0"/>
              <a:ea typeface="PT Serif" charset="0"/>
              <a:cs typeface="PT Serif" charset="0"/>
            </a:rPr>
            <a:t>Silo -&gt; teams</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r>
            <a:rPr lang="en-US" sz="1500" kern="1200" dirty="0" smtClean="0">
              <a:latin typeface="PT Serif" charset="0"/>
              <a:ea typeface="PT Serif" charset="0"/>
              <a:cs typeface="PT Serif" charset="0"/>
            </a:rPr>
            <a:t>Culture shift</a:t>
          </a:r>
          <a:endParaRPr lang="en-US" sz="1500" kern="1200" dirty="0">
            <a:latin typeface="PT Serif" charset="0"/>
            <a:ea typeface="PT Serif" charset="0"/>
            <a:cs typeface="PT Serif" charset="0"/>
          </a:endParaRPr>
        </a:p>
      </dsp:txBody>
      <dsp:txXfrm>
        <a:off x="2077759" y="2068714"/>
        <a:ext cx="1819940" cy="1452190"/>
      </dsp:txXfrm>
    </dsp:sp>
    <dsp:sp modelId="{43D0CDFA-CC93-A64E-81C6-E3114886DCE4}">
      <dsp:nvSpPr>
        <dsp:cNvPr id="0" name=""/>
        <dsp:cNvSpPr/>
      </dsp:nvSpPr>
      <dsp:spPr>
        <a:xfrm>
          <a:off x="4152491" y="1352036"/>
          <a:ext cx="1819940" cy="716677"/>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latin typeface="PT Serif" charset="0"/>
              <a:ea typeface="PT Serif" charset="0"/>
              <a:cs typeface="PT Serif" charset="0"/>
            </a:rPr>
            <a:t>Governance Model</a:t>
          </a:r>
          <a:endParaRPr lang="en-US" sz="1900" kern="1200" dirty="0">
            <a:latin typeface="PT Serif" charset="0"/>
            <a:ea typeface="PT Serif" charset="0"/>
            <a:cs typeface="PT Serif" charset="0"/>
          </a:endParaRPr>
        </a:p>
      </dsp:txBody>
      <dsp:txXfrm>
        <a:off x="4152491" y="1352036"/>
        <a:ext cx="1819940" cy="716677"/>
      </dsp:txXfrm>
    </dsp:sp>
    <dsp:sp modelId="{71E79F32-227A-664D-AF3D-1F5E6186E720}">
      <dsp:nvSpPr>
        <dsp:cNvPr id="0" name=""/>
        <dsp:cNvSpPr/>
      </dsp:nvSpPr>
      <dsp:spPr>
        <a:xfrm>
          <a:off x="4152491" y="2068714"/>
          <a:ext cx="1819940" cy="145219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smtClean="0">
              <a:effectLst/>
              <a:highlight>
                <a:srgbClr val="FFFF00"/>
              </a:highlight>
              <a:latin typeface="PT Serif" charset="0"/>
              <a:ea typeface="PT Serif" charset="0"/>
              <a:cs typeface="PT Serif" charset="0"/>
            </a:rPr>
            <a:t>Centralized</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r>
            <a:rPr lang="en-US" sz="1500" kern="1200" dirty="0" smtClean="0">
              <a:latin typeface="PT Serif" charset="0"/>
              <a:ea typeface="PT Serif" charset="0"/>
              <a:cs typeface="PT Serif" charset="0"/>
            </a:rPr>
            <a:t>Global IT team</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r>
            <a:rPr lang="en-US" sz="1500" kern="1200" dirty="0" smtClean="0">
              <a:latin typeface="PT Serif" charset="0"/>
              <a:ea typeface="PT Serif" charset="0"/>
              <a:cs typeface="PT Serif" charset="0"/>
            </a:rPr>
            <a:t>Limited local thinking</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endParaRPr lang="en-US" sz="1500" kern="1200" dirty="0">
            <a:latin typeface="PT Serif" charset="0"/>
            <a:ea typeface="PT Serif" charset="0"/>
            <a:cs typeface="PT Serif" charset="0"/>
          </a:endParaRPr>
        </a:p>
      </dsp:txBody>
      <dsp:txXfrm>
        <a:off x="4152491" y="2068714"/>
        <a:ext cx="1819940" cy="1452190"/>
      </dsp:txXfrm>
    </dsp:sp>
    <dsp:sp modelId="{4F650B7F-21F2-DB4F-B669-0E18C810D3AC}">
      <dsp:nvSpPr>
        <dsp:cNvPr id="0" name=""/>
        <dsp:cNvSpPr/>
      </dsp:nvSpPr>
      <dsp:spPr>
        <a:xfrm>
          <a:off x="6227224" y="1352036"/>
          <a:ext cx="1819940" cy="716677"/>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smtClean="0">
              <a:latin typeface="PT Serif" charset="0"/>
              <a:ea typeface="PT Serif" charset="0"/>
              <a:cs typeface="PT Serif" charset="0"/>
            </a:rPr>
            <a:t>Ideal Type</a:t>
          </a:r>
          <a:endParaRPr lang="en-US" sz="1900" kern="1200" dirty="0">
            <a:latin typeface="PT Serif" charset="0"/>
            <a:ea typeface="PT Serif" charset="0"/>
            <a:cs typeface="PT Serif" charset="0"/>
          </a:endParaRPr>
        </a:p>
      </dsp:txBody>
      <dsp:txXfrm>
        <a:off x="6227224" y="1352036"/>
        <a:ext cx="1819940" cy="716677"/>
      </dsp:txXfrm>
    </dsp:sp>
    <dsp:sp modelId="{BA37508D-9D36-8C42-9283-DD4356A37BC0}">
      <dsp:nvSpPr>
        <dsp:cNvPr id="0" name=""/>
        <dsp:cNvSpPr/>
      </dsp:nvSpPr>
      <dsp:spPr>
        <a:xfrm>
          <a:off x="6227224" y="2068714"/>
          <a:ext cx="1819940" cy="1452190"/>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smtClean="0">
              <a:effectLst/>
              <a:highlight>
                <a:srgbClr val="FFFF00"/>
              </a:highlight>
              <a:latin typeface="PT Serif" charset="0"/>
              <a:ea typeface="Calibri" charset="0"/>
              <a:cs typeface="Times New Roman" charset="0"/>
            </a:rPr>
            <a:t>Global service provider</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r>
            <a:rPr lang="en-US" sz="1500" kern="1200" dirty="0" smtClean="0">
              <a:latin typeface="PT Serif" charset="0"/>
              <a:ea typeface="PT Serif" charset="0"/>
              <a:cs typeface="PT Serif" charset="0"/>
            </a:rPr>
            <a:t>Centralization</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r>
            <a:rPr lang="en-US" sz="1500" kern="1200" dirty="0" smtClean="0">
              <a:latin typeface="PT Serif" charset="0"/>
              <a:ea typeface="PT Serif" charset="0"/>
              <a:cs typeface="PT Serif" charset="0"/>
            </a:rPr>
            <a:t>1 line of mgmt.</a:t>
          </a:r>
          <a:endParaRPr lang="en-US" sz="1500" kern="1200" dirty="0">
            <a:latin typeface="PT Serif" charset="0"/>
            <a:ea typeface="PT Serif" charset="0"/>
            <a:cs typeface="PT Serif" charset="0"/>
          </a:endParaRPr>
        </a:p>
        <a:p>
          <a:pPr marL="228600" lvl="2" indent="-114300" algn="l" defTabSz="666750">
            <a:lnSpc>
              <a:spcPct val="90000"/>
            </a:lnSpc>
            <a:spcBef>
              <a:spcPct val="0"/>
            </a:spcBef>
            <a:spcAft>
              <a:spcPct val="15000"/>
            </a:spcAft>
            <a:buChar char="•"/>
          </a:pPr>
          <a:endParaRPr lang="en-US" sz="1500" kern="1200" dirty="0">
            <a:latin typeface="PT Serif" charset="0"/>
            <a:ea typeface="PT Serif" charset="0"/>
            <a:cs typeface="PT Serif" charset="0"/>
          </a:endParaRPr>
        </a:p>
      </dsp:txBody>
      <dsp:txXfrm>
        <a:off x="6227224" y="2068714"/>
        <a:ext cx="1819940" cy="145219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aseline="0" dirty="0" smtClean="0">
                <a:sym typeface="Wingdings"/>
              </a:rPr>
              <a:t>Note: whatever is in parentheses is page citation from case study </a:t>
            </a:r>
          </a:p>
          <a:p>
            <a:r>
              <a:rPr lang="en-US" b="1" u="sng" baseline="0" dirty="0" smtClean="0">
                <a:sym typeface="Wingdings"/>
              </a:rPr>
              <a:t>Tech Specification</a:t>
            </a:r>
          </a:p>
          <a:p>
            <a:r>
              <a:rPr lang="en-US" b="1" u="none" baseline="0" dirty="0" smtClean="0">
                <a:sym typeface="Wingdings"/>
              </a:rPr>
              <a:t>The increasingly global business needs were not reflected in Wyeth’s technical requirements, which utilized technology (for example 62 IBM AS400 minicomputers spread across the world) that were said to be an inefficient use of an increasingly expensive resource.</a:t>
            </a:r>
          </a:p>
          <a:p>
            <a:pPr rtl="0" fontAlgn="base"/>
            <a:r>
              <a:rPr lang="en-US" baseline="0" dirty="0" smtClean="0">
                <a:sym typeface="Wingdings"/>
              </a:rPr>
              <a:t>Pre:</a:t>
            </a:r>
          </a:p>
          <a:p>
            <a:pPr marL="171450" indent="-171450" rtl="0" fontAlgn="base">
              <a:buFont typeface="Arial" charset="0"/>
              <a:buChar char="•"/>
            </a:pPr>
            <a:r>
              <a:rPr lang="en-US" baseline="0" dirty="0" smtClean="0">
                <a:sym typeface="Wingdings"/>
              </a:rPr>
              <a:t> </a:t>
            </a:r>
            <a:r>
              <a:rPr lang="en-US" sz="1100" b="0" i="0" u="none" strike="noStrike" kern="1200" dirty="0" smtClean="0">
                <a:solidFill>
                  <a:schemeClr val="tx1"/>
                </a:solidFill>
                <a:effectLst/>
                <a:latin typeface="+mn-lt"/>
                <a:ea typeface="+mn-ea"/>
                <a:cs typeface="+mn-cs"/>
              </a:rPr>
              <a:t>No standard systems processes  (3)</a:t>
            </a:r>
          </a:p>
          <a:p>
            <a:pPr marL="171450" indent="-171450" rtl="0" fontAlgn="base">
              <a:buFont typeface="Arial" charset="0"/>
              <a:buChar char="•"/>
            </a:pPr>
            <a:r>
              <a:rPr lang="en-US" sz="1100" b="0" i="0" u="none" strike="noStrike" kern="1200" baseline="0" dirty="0" smtClean="0">
                <a:solidFill>
                  <a:schemeClr val="tx1"/>
                </a:solidFill>
                <a:effectLst/>
                <a:latin typeface="+mn-lt"/>
                <a:ea typeface="+mn-ea"/>
                <a:cs typeface="+mn-cs"/>
              </a:rPr>
              <a:t> </a:t>
            </a:r>
            <a:r>
              <a:rPr lang="en-US" sz="1100" b="0" i="0" u="none" strike="noStrike" kern="1200" dirty="0" smtClean="0">
                <a:solidFill>
                  <a:schemeClr val="tx1"/>
                </a:solidFill>
                <a:effectLst/>
                <a:latin typeface="+mn-lt"/>
                <a:ea typeface="+mn-ea"/>
                <a:cs typeface="+mn-cs"/>
              </a:rPr>
              <a:t>No wide area network to link various divisions together (3)</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62 IBM AS400 minicomputers spread over the world (3) </a:t>
            </a:r>
            <a:endParaRPr lang="en-US" baseline="0" dirty="0" smtClean="0">
              <a:sym typeface="Wingdings"/>
            </a:endParaRPr>
          </a:p>
          <a:p>
            <a:pPr rtl="0" fontAlgn="base"/>
            <a:r>
              <a:rPr lang="en-US" baseline="0" dirty="0" smtClean="0">
                <a:sym typeface="Wingdings"/>
              </a:rPr>
              <a:t>Post: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Change in reporting lines (8)</a:t>
            </a:r>
            <a:endParaRPr lang="en-US" sz="1100" b="0" i="0" u="none" strike="noStrike" kern="1200" baseline="0" dirty="0" smtClean="0">
              <a:solidFill>
                <a:schemeClr val="tx1"/>
              </a:solidFill>
              <a:effectLst/>
              <a:latin typeface="+mn-lt"/>
              <a:ea typeface="+mn-ea"/>
              <a:cs typeface="+mn-cs"/>
            </a:endParaRP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Instead of a dotted line, the IT staff would now have a solid line to the regionalized central IT staff.</a:t>
            </a:r>
            <a:r>
              <a:rPr lang="en-US" sz="1100" b="0" i="0" u="none" strike="noStrike" kern="1200" baseline="0" dirty="0" smtClean="0">
                <a:solidFill>
                  <a:schemeClr val="tx1"/>
                </a:solidFill>
                <a:effectLst/>
                <a:latin typeface="+mn-lt"/>
                <a:ea typeface="+mn-ea"/>
                <a:cs typeface="+mn-cs"/>
              </a:rPr>
              <a:t>  ( clarified in slide 4)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All IT personnel globally have a reporting line to the corporate IT org (14).</a:t>
            </a:r>
          </a:p>
          <a:p>
            <a:pPr marL="171450" marR="0" indent="-171450" algn="l" defTabSz="914400" rtl="0" eaLnBrk="1" fontAlgn="base" latinLnBrk="0" hangingPunct="1">
              <a:lnSpc>
                <a:spcPct val="100000"/>
              </a:lnSpc>
              <a:spcBef>
                <a:spcPts val="0"/>
              </a:spcBef>
              <a:spcAft>
                <a:spcPts val="0"/>
              </a:spcAft>
              <a:buClrTx/>
              <a:buSzTx/>
              <a:buFont typeface="Arial" charset="0"/>
              <a:buChar char="•"/>
              <a:tabLst/>
              <a:defRPr/>
            </a:pPr>
            <a:r>
              <a:rPr lang="en-US" sz="1100" b="0" i="0" u="none" strike="noStrike" kern="1200" dirty="0" smtClean="0">
                <a:solidFill>
                  <a:schemeClr val="tx1"/>
                </a:solidFill>
                <a:effectLst/>
                <a:latin typeface="+mn-lt"/>
                <a:ea typeface="+mn-ea"/>
                <a:cs typeface="+mn-cs"/>
              </a:rPr>
              <a:t>Cost avoidance: saving $15 million by avoiding the replacement cost of the current 42 AS400s (7) </a:t>
            </a:r>
          </a:p>
          <a:p>
            <a:pPr marL="171450" marR="0" indent="-171450" algn="l" defTabSz="914400" rtl="0" eaLnBrk="1" fontAlgn="base" latinLnBrk="0" hangingPunct="1">
              <a:lnSpc>
                <a:spcPct val="100000"/>
              </a:lnSpc>
              <a:spcBef>
                <a:spcPts val="0"/>
              </a:spcBef>
              <a:spcAft>
                <a:spcPts val="0"/>
              </a:spcAft>
              <a:buClrTx/>
              <a:buSzTx/>
              <a:buFont typeface="Arial" charset="0"/>
              <a:buChar char="•"/>
              <a:tabLst/>
              <a:defRPr/>
            </a:pPr>
            <a:r>
              <a:rPr lang="en-US" sz="1100" b="0" i="0" u="none" strike="noStrike" kern="1200" dirty="0" smtClean="0">
                <a:solidFill>
                  <a:schemeClr val="tx1"/>
                </a:solidFill>
                <a:effectLst/>
                <a:latin typeface="+mn-lt"/>
                <a:ea typeface="+mn-ea"/>
                <a:cs typeface="+mn-cs"/>
              </a:rPr>
              <a:t>Regionalizing the hardware and telecommunications (8) </a:t>
            </a:r>
          </a:p>
          <a:p>
            <a:pPr marL="171450" marR="0" indent="-171450" algn="l" defTabSz="914400" rtl="0" eaLnBrk="1" fontAlgn="base" latinLnBrk="0" hangingPunct="1">
              <a:lnSpc>
                <a:spcPct val="100000"/>
              </a:lnSpc>
              <a:spcBef>
                <a:spcPts val="0"/>
              </a:spcBef>
              <a:spcAft>
                <a:spcPts val="0"/>
              </a:spcAft>
              <a:buClrTx/>
              <a:buSzTx/>
              <a:buFont typeface="Arial" charset="0"/>
              <a:buChar char="•"/>
              <a:tabLst/>
              <a:defRPr/>
            </a:pPr>
            <a:r>
              <a:rPr lang="en-US" sz="1100" b="0" i="0" u="none" strike="noStrike" kern="1200" dirty="0" smtClean="0">
                <a:solidFill>
                  <a:schemeClr val="tx1"/>
                </a:solidFill>
                <a:effectLst/>
                <a:latin typeface="+mn-lt"/>
                <a:ea typeface="+mn-ea"/>
                <a:cs typeface="+mn-cs"/>
              </a:rPr>
              <a:t>Steering committees were a key tool for creating formal systems processes for global IT service delivery and getting buy-in from key players (7)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Globalization team (7-8) - 40 countries</a:t>
            </a:r>
          </a:p>
          <a:p>
            <a:pPr lvl="1" rtl="0" fontAlgn="base"/>
            <a:r>
              <a:rPr lang="en-US" sz="1100" b="0" i="0" u="none" strike="noStrike" kern="1200" dirty="0" smtClean="0">
                <a:solidFill>
                  <a:schemeClr val="tx1"/>
                </a:solidFill>
                <a:effectLst/>
                <a:latin typeface="+mn-lt"/>
                <a:ea typeface="+mn-ea"/>
                <a:cs typeface="+mn-cs"/>
              </a:rPr>
              <a:t>- Uniform presentation: proposals for creating uniform data models, hardware + software configurations, uniform networking, a standard desktop, and a regionalized centralization of services and equipment </a:t>
            </a:r>
            <a:endParaRPr lang="en-US" b="1" u="sng" baseline="0" dirty="0" smtClean="0">
              <a:sym typeface="Wingdings"/>
            </a:endParaRPr>
          </a:p>
          <a:p>
            <a:r>
              <a:rPr lang="en-US" b="1" u="sng" baseline="0" dirty="0" smtClean="0">
                <a:sym typeface="Wingdings"/>
              </a:rPr>
              <a:t>Material Resource Planning</a:t>
            </a:r>
          </a:p>
          <a:p>
            <a:r>
              <a:rPr lang="en-US" b="1" u="none" baseline="0" dirty="0" smtClean="0">
                <a:sym typeface="Wingdings"/>
              </a:rPr>
              <a:t>Due to product sourcing, local firms bought local products, and there were no formal business processes to manage global supply chains. Global product sourcing sought to avoid stock outs and surpluses caused by local thinking</a:t>
            </a:r>
          </a:p>
          <a:p>
            <a:r>
              <a:rPr lang="en-US" b="0" u="none" baseline="0" dirty="0" smtClean="0">
                <a:sym typeface="Wingdings"/>
              </a:rPr>
              <a:t>Pre:</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Operational challenges for managing global inventories (2)</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R&amp;D was the only unit seen as being global in outlook + operation. Sales, marketing, HR, supply chain and finance were at best only partially global in process implementation by ‘98</a:t>
            </a:r>
          </a:p>
          <a:p>
            <a:r>
              <a:rPr lang="en-US" b="0" u="none" baseline="0" dirty="0" smtClean="0">
                <a:sym typeface="Wingdings"/>
              </a:rPr>
              <a:t>Post:</a:t>
            </a:r>
          </a:p>
          <a:p>
            <a:pPr marL="171450" indent="-171450">
              <a:buFont typeface="Arial" charset="0"/>
              <a:buChar char="•"/>
            </a:pPr>
            <a:r>
              <a:rPr lang="en-US" sz="1100" b="0" i="0" u="none" strike="noStrike" kern="1200" dirty="0" smtClean="0">
                <a:solidFill>
                  <a:schemeClr val="tx1"/>
                </a:solidFill>
                <a:effectLst/>
                <a:latin typeface="+mn-lt"/>
                <a:ea typeface="+mn-ea"/>
                <a:cs typeface="+mn-cs"/>
              </a:rPr>
              <a:t>Finished goods inventory (in U.S. &amp; Puerto Rico) (9)  </a:t>
            </a:r>
            <a:endParaRPr lang="en-US" b="0" u="none" baseline="0" dirty="0" smtClean="0">
              <a:sym typeface="Wingdings"/>
            </a:endParaRPr>
          </a:p>
          <a:p>
            <a:r>
              <a:rPr lang="en-US" b="1" u="sng" baseline="0" dirty="0" smtClean="0">
                <a:sym typeface="Wingdings"/>
              </a:rPr>
              <a:t>Quality Assurance</a:t>
            </a:r>
          </a:p>
          <a:p>
            <a:r>
              <a:rPr lang="en-US" b="1" u="none" baseline="0" dirty="0" smtClean="0">
                <a:sym typeface="Wingdings"/>
              </a:rPr>
              <a:t>Quality Assurance is the key/critical business process in Wyeth’s pursuit of globalization, because the four other processes existed before Wyeth’s push toward globalization, but were not enforced. The subsequent standards and controls put in place assured that the now globalized processes remained global oriented. </a:t>
            </a:r>
          </a:p>
          <a:p>
            <a:r>
              <a:rPr lang="en-US" b="0" u="none" baseline="0" dirty="0" smtClean="0">
                <a:sym typeface="Wingdings"/>
              </a:rPr>
              <a:t>Pre:</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No formal business processes to manage the global supply chain (2)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Plants were operating at low capacity in some regions and very high in others (2)</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Detailed financial information unavailable (2)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No formal control mechanisms across and between affiliated (2)</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Managerial selection was situational and opportunistic (2)</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Performance assessment and compensation was very different across divisions and affiliates (2)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Community networks due to regulations were very expensive and the availability of local staff and vendors were inconsistent (3)</a:t>
            </a:r>
          </a:p>
          <a:p>
            <a:r>
              <a:rPr lang="en-US" b="0" u="none" baseline="0" dirty="0" smtClean="0">
                <a:sym typeface="Wingdings"/>
              </a:rPr>
              <a:t>Post: </a:t>
            </a:r>
          </a:p>
          <a:p>
            <a:pPr rtl="0" fontAlgn="base"/>
            <a:r>
              <a:rPr lang="en-US" sz="1100" b="0" i="0" u="none" strike="noStrike" kern="1200" dirty="0" smtClean="0">
                <a:solidFill>
                  <a:schemeClr val="tx1"/>
                </a:solidFill>
                <a:effectLst/>
                <a:latin typeface="+mn-lt"/>
                <a:ea typeface="+mn-ea"/>
                <a:cs typeface="+mn-cs"/>
              </a:rPr>
              <a:t>Commitment to collect and share metrics and stats on regionalized services (i.e. response time) (8)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Created greater accountability</a:t>
            </a:r>
            <a:r>
              <a:rPr lang="en-US" sz="1100" b="0" i="0" u="none" strike="noStrike" kern="1200" baseline="0" dirty="0" smtClean="0">
                <a:solidFill>
                  <a:schemeClr val="tx1"/>
                </a:solidFill>
                <a:effectLst/>
                <a:latin typeface="+mn-lt"/>
                <a:ea typeface="+mn-ea"/>
                <a:cs typeface="+mn-cs"/>
              </a:rPr>
              <a:t> **</a:t>
            </a:r>
            <a:endParaRPr lang="en-US" sz="1100" b="0" i="0" u="none" strike="noStrike" kern="1200" dirty="0" smtClean="0">
              <a:solidFill>
                <a:schemeClr val="tx1"/>
              </a:solidFill>
              <a:effectLst/>
              <a:latin typeface="+mn-lt"/>
              <a:ea typeface="+mn-ea"/>
              <a:cs typeface="+mn-cs"/>
            </a:endParaRP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Garcia, assistant VP, would be involved in approval of projects, budgets, and headcounts (7)</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Change in reporting lines (8)</a:t>
            </a:r>
          </a:p>
          <a:p>
            <a:pPr marL="628650" lvl="1" indent="-171450" rtl="0" fontAlgn="base">
              <a:buFont typeface="Arial" charset="0"/>
              <a:buChar char="•"/>
            </a:pPr>
            <a:r>
              <a:rPr lang="en-US" sz="1100" b="0" i="0" u="none" strike="noStrike" kern="1200" dirty="0" smtClean="0">
                <a:solidFill>
                  <a:schemeClr val="tx1"/>
                </a:solidFill>
                <a:effectLst/>
                <a:latin typeface="+mn-lt"/>
                <a:ea typeface="+mn-ea"/>
                <a:cs typeface="+mn-cs"/>
              </a:rPr>
              <a:t>Information Managers responsible for establishing and implementing business requirements and processes.</a:t>
            </a:r>
          </a:p>
          <a:p>
            <a:pPr marL="628650" lvl="1" indent="-171450" rtl="0" fontAlgn="base">
              <a:buFontTx/>
              <a:buChar char="-"/>
            </a:pPr>
            <a:r>
              <a:rPr lang="en-US" sz="1100" b="0" i="0" u="none" strike="noStrike" kern="1200" dirty="0" smtClean="0">
                <a:solidFill>
                  <a:schemeClr val="tx1"/>
                </a:solidFill>
                <a:effectLst/>
                <a:latin typeface="+mn-lt"/>
                <a:ea typeface="+mn-ea"/>
                <a:cs typeface="+mn-cs"/>
              </a:rPr>
              <a:t>Instead of a dotted line, the IT staff would now have a solid line to the regionalized central IT staff</a:t>
            </a:r>
          </a:p>
          <a:p>
            <a:pPr marL="628650" lvl="1" indent="-171450" rtl="0" fontAlgn="base">
              <a:buFontTx/>
              <a:buChar char="-"/>
            </a:pPr>
            <a:endParaRPr lang="en-US" sz="1100" b="0" i="0" u="none" strike="noStrike" kern="1200" dirty="0" smtClean="0">
              <a:solidFill>
                <a:schemeClr val="tx1"/>
              </a:solidFill>
              <a:effectLst/>
              <a:latin typeface="+mn-lt"/>
              <a:ea typeface="+mn-ea"/>
              <a:cs typeface="+mn-cs"/>
            </a:endParaRPr>
          </a:p>
          <a:p>
            <a:pPr lvl="1" rtl="0" fontAlgn="base"/>
            <a:r>
              <a:rPr lang="en-US" sz="1100" b="0" i="0" u="none" strike="noStrike" kern="1200" dirty="0" smtClean="0">
                <a:solidFill>
                  <a:schemeClr val="tx1"/>
                </a:solidFill>
                <a:effectLst/>
                <a:latin typeface="+mn-lt"/>
                <a:ea typeface="+mn-ea"/>
                <a:cs typeface="+mn-cs"/>
              </a:rPr>
              <a:t>- All IT personnel globally have a reporting line to the corporate IT org (14)</a:t>
            </a:r>
            <a:endParaRPr lang="en-US" b="0" u="none" baseline="0" dirty="0" smtClean="0">
              <a:sym typeface="Wingdings"/>
            </a:endParaRPr>
          </a:p>
          <a:p>
            <a:r>
              <a:rPr lang="en-US" b="1" u="sng" baseline="0" dirty="0" smtClean="0">
                <a:sym typeface="Wingdings"/>
              </a:rPr>
              <a:t>Order Mgmt.</a:t>
            </a:r>
          </a:p>
          <a:p>
            <a:pPr marL="0" marR="0" indent="0" algn="l" defTabSz="914400" rtl="0" eaLnBrk="1" fontAlgn="auto" latinLnBrk="0" hangingPunct="1">
              <a:lnSpc>
                <a:spcPct val="100000"/>
              </a:lnSpc>
              <a:spcBef>
                <a:spcPts val="0"/>
              </a:spcBef>
              <a:spcAft>
                <a:spcPts val="0"/>
              </a:spcAft>
              <a:buClrTx/>
              <a:buSzTx/>
              <a:buFontTx/>
              <a:buNone/>
              <a:tabLst/>
              <a:defRPr/>
            </a:pPr>
            <a:r>
              <a:rPr lang="en-US" b="1" u="none" baseline="0" dirty="0" smtClean="0">
                <a:sym typeface="Wingdings"/>
              </a:rPr>
              <a:t>In the 90s, Wyeth mostly used independent applications, which made it difficult to aggregate and analyze regional and worldwide data. Creating a global warehouse would help to rectify this problem. A major challenge to establishing a Global Warehouse was creating a data warehouse. This called for normalizing data so that it was consistent across the spellings and product codes (SKU#s) of different countries. This was done by the Global IT team, since local affiliates did not have the time to spend on such a laborious task. </a:t>
            </a:r>
          </a:p>
          <a:p>
            <a:pPr marL="0" marR="0" indent="0" algn="l" defTabSz="914400" rtl="0" eaLnBrk="1" fontAlgn="auto" latinLnBrk="0" hangingPunct="1">
              <a:lnSpc>
                <a:spcPct val="100000"/>
              </a:lnSpc>
              <a:spcBef>
                <a:spcPts val="0"/>
              </a:spcBef>
              <a:spcAft>
                <a:spcPts val="0"/>
              </a:spcAft>
              <a:buClrTx/>
              <a:buSzTx/>
              <a:buFontTx/>
              <a:buNone/>
              <a:tabLst/>
              <a:defRPr/>
            </a:pPr>
            <a:r>
              <a:rPr lang="en-US" b="0" u="none" baseline="0" dirty="0" smtClean="0">
                <a:sym typeface="Wingdings"/>
              </a:rPr>
              <a:t>Pre:</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100" b="0" i="0" u="none" strike="noStrike" kern="1200" dirty="0" smtClean="0">
                <a:solidFill>
                  <a:schemeClr val="tx1"/>
                </a:solidFill>
                <a:effectLst/>
                <a:latin typeface="+mn-lt"/>
                <a:ea typeface="+mn-ea"/>
                <a:cs typeface="+mn-cs"/>
              </a:rPr>
              <a:t>There were separate independently developed applications for order-taking, billing and credit </a:t>
            </a:r>
          </a:p>
          <a:p>
            <a:pPr marL="0" marR="0" indent="0" algn="l" defTabSz="914400" rtl="0" eaLnBrk="1" fontAlgn="auto" latinLnBrk="0" hangingPunct="1">
              <a:lnSpc>
                <a:spcPct val="100000"/>
              </a:lnSpc>
              <a:spcBef>
                <a:spcPts val="0"/>
              </a:spcBef>
              <a:spcAft>
                <a:spcPts val="0"/>
              </a:spcAft>
              <a:buClrTx/>
              <a:buSzTx/>
              <a:buFontTx/>
              <a:buNone/>
              <a:tabLst/>
              <a:defRPr/>
            </a:pPr>
            <a:r>
              <a:rPr lang="en-US" b="0" u="none" baseline="0" dirty="0" smtClean="0">
                <a:sym typeface="Wingdings"/>
              </a:rPr>
              <a:t>Post:</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Global data warehouse that would rely on the transactional data generated by SAP, while legacy system feeds were created to move non-SAP data into the warehouse (9) </a:t>
            </a:r>
          </a:p>
          <a:p>
            <a:pPr lvl="1" rtl="0" fontAlgn="base"/>
            <a:r>
              <a:rPr lang="en-US" sz="1100" b="0" i="0" u="none" strike="noStrike" kern="1200" dirty="0" smtClean="0">
                <a:solidFill>
                  <a:schemeClr val="tx1"/>
                </a:solidFill>
                <a:effectLst/>
                <a:latin typeface="+mn-lt"/>
                <a:ea typeface="+mn-ea"/>
                <a:cs typeface="+mn-cs"/>
              </a:rPr>
              <a:t>- Solves “info and decision making challenges” </a:t>
            </a:r>
          </a:p>
          <a:p>
            <a:pPr lvl="1" rtl="0" fontAlgn="base"/>
            <a:r>
              <a:rPr lang="en-US" sz="1100" b="0" i="0" u="none" strike="noStrike" kern="1200" dirty="0" smtClean="0">
                <a:solidFill>
                  <a:schemeClr val="tx1"/>
                </a:solidFill>
                <a:effectLst/>
                <a:latin typeface="+mn-lt"/>
                <a:ea typeface="+mn-ea"/>
                <a:cs typeface="+mn-cs"/>
              </a:rPr>
              <a:t>- Integrate transactional data from the OTC (over the counter)  and prescription (Rx) markets with data from plans using item master files and automatic data transfers.</a:t>
            </a:r>
          </a:p>
          <a:p>
            <a:pPr lvl="1" rtl="0" fontAlgn="base"/>
            <a:r>
              <a:rPr lang="en-US" sz="1100" b="0" i="0" u="none" strike="noStrike" kern="1200" dirty="0" smtClean="0">
                <a:solidFill>
                  <a:schemeClr val="tx1"/>
                </a:solidFill>
                <a:effectLst/>
                <a:latin typeface="+mn-lt"/>
                <a:ea typeface="+mn-ea"/>
                <a:cs typeface="+mn-cs"/>
              </a:rPr>
              <a:t>- The warehouse would have several key components including metrics on historical data accessible over the web, and the very large “X-Ref,” a cross reference file for products and supplies that have - Diff # coding schemes in diff locations and systems</a:t>
            </a:r>
          </a:p>
          <a:p>
            <a:pPr lvl="1" rtl="0" fontAlgn="base"/>
            <a:r>
              <a:rPr lang="en-US" sz="1100" b="0" i="0" u="none" strike="noStrike" kern="1200" dirty="0" smtClean="0">
                <a:solidFill>
                  <a:schemeClr val="tx1"/>
                </a:solidFill>
                <a:effectLst/>
                <a:latin typeface="+mn-lt"/>
                <a:ea typeface="+mn-ea"/>
                <a:cs typeface="+mn-cs"/>
              </a:rPr>
              <a:t>- Warehouse would provide info on purchasing, support, forecasting, inventory, pricing, resale minus and true cost of products </a:t>
            </a:r>
            <a:endParaRPr lang="en-US" b="1" u="none" baseline="0" dirty="0" smtClean="0">
              <a:sym typeface="Wingdings"/>
            </a:endParaRPr>
          </a:p>
          <a:p>
            <a:r>
              <a:rPr lang="en-US" b="1" u="sng" baseline="0" dirty="0" smtClean="0">
                <a:sym typeface="Wingdings"/>
              </a:rPr>
              <a:t>Financials </a:t>
            </a:r>
          </a:p>
          <a:p>
            <a:r>
              <a:rPr lang="en-US" b="1" u="none" baseline="0" dirty="0" smtClean="0">
                <a:sym typeface="Wingdings"/>
              </a:rPr>
              <a:t>There was a lack of metrics/ readily available information to conduct comparisons; managerial information did not flow from the corporation to the affiliates or between affiliates (4). </a:t>
            </a:r>
          </a:p>
          <a:p>
            <a:r>
              <a:rPr lang="en-US" b="0" u="none" baseline="0" dirty="0" smtClean="0">
                <a:sym typeface="Wingdings"/>
              </a:rPr>
              <a:t>Pre:</a:t>
            </a:r>
          </a:p>
          <a:p>
            <a:pPr marL="171450" indent="-171450">
              <a:buFont typeface="Arial" charset="0"/>
              <a:buChar char="•"/>
            </a:pPr>
            <a:r>
              <a:rPr lang="en-US" sz="1100" b="0" i="0" u="none" strike="noStrike" kern="1200" dirty="0" smtClean="0">
                <a:solidFill>
                  <a:schemeClr val="tx1"/>
                </a:solidFill>
                <a:effectLst/>
                <a:latin typeface="+mn-lt"/>
                <a:ea typeface="+mn-ea"/>
                <a:cs typeface="+mn-cs"/>
              </a:rPr>
              <a:t>Monthly closings of the book of accounts would take 5-8 business days (3)</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Validating and auditing were  becoming major challenges with increasingly stringent regulatory standards (4)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JD Edwards implemented in the 90s for financial processing in each country. </a:t>
            </a:r>
          </a:p>
          <a:p>
            <a:pPr lvl="1" rtl="0" fontAlgn="base"/>
            <a:r>
              <a:rPr lang="en-US" sz="1100" b="0" i="0" u="none" strike="noStrike" kern="1200" dirty="0" smtClean="0">
                <a:solidFill>
                  <a:schemeClr val="tx1"/>
                </a:solidFill>
                <a:effectLst/>
                <a:latin typeface="+mn-lt"/>
                <a:ea typeface="+mn-ea"/>
                <a:cs typeface="+mn-cs"/>
              </a:rPr>
              <a:t>- Different countries had different business processes so the software was customized to their needs resulting in different definitions and classifications</a:t>
            </a:r>
          </a:p>
          <a:p>
            <a:pPr marL="628650" lvl="1" indent="-171450" rtl="0" fontAlgn="base">
              <a:buFontTx/>
              <a:buChar char="-"/>
            </a:pPr>
            <a:r>
              <a:rPr lang="en-US" sz="1100" b="0" i="0" u="none" strike="noStrike" kern="1200" dirty="0" smtClean="0">
                <a:solidFill>
                  <a:schemeClr val="tx1"/>
                </a:solidFill>
                <a:effectLst/>
                <a:latin typeface="+mn-lt"/>
                <a:ea typeface="+mn-ea"/>
                <a:cs typeface="+mn-cs"/>
              </a:rPr>
              <a:t>Difficult to aggregate data for regional or worldwide analysis</a:t>
            </a:r>
            <a:endParaRPr lang="en-US" b="0" u="none" baseline="0" dirty="0" smtClean="0">
              <a:sym typeface="Wingdings"/>
            </a:endParaRPr>
          </a:p>
          <a:p>
            <a:r>
              <a:rPr lang="en-US" b="0" u="none" baseline="0" dirty="0" smtClean="0">
                <a:sym typeface="Wingdings"/>
              </a:rPr>
              <a:t>Post: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SAP financials, accounts receivable and accounts payable (9)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Long range plan to implement a global ERP transaction processing system based on SAP  (9) </a:t>
            </a:r>
          </a:p>
          <a:p>
            <a:pPr marL="171450" indent="-171450" rtl="0" fontAlgn="base">
              <a:buFont typeface="Arial" charset="0"/>
              <a:buChar char="•"/>
            </a:pPr>
            <a:r>
              <a:rPr lang="en-US" sz="1100" b="0" i="0" u="none" strike="noStrike" kern="1200" baseline="0" dirty="0" smtClean="0">
                <a:solidFill>
                  <a:schemeClr val="tx1"/>
                </a:solidFill>
                <a:effectLst/>
                <a:latin typeface="+mn-lt"/>
                <a:ea typeface="+mn-ea"/>
                <a:cs typeface="+mn-cs"/>
                <a:sym typeface="Wingdings"/>
              </a:rPr>
              <a:t>The transactional data generated by SAP would feed the Global Data Warehouse</a:t>
            </a:r>
            <a:endParaRPr lang="en-US" b="0" u="none" baseline="0" dirty="0" smtClean="0">
              <a:sym typeface="Wingdings"/>
            </a:endParaRPr>
          </a:p>
        </p:txBody>
      </p:sp>
    </p:spTree>
    <p:extLst>
      <p:ext uri="{BB962C8B-B14F-4D97-AF65-F5344CB8AC3E}">
        <p14:creationId xmlns:p14="http://schemas.microsoft.com/office/powerpoint/2010/main" val="2092426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0" u="none" baseline="0" dirty="0" smtClean="0">
                <a:sym typeface="Wingdings"/>
              </a:rPr>
              <a:t>Explain that whatever is in red is not done, but can be done.</a:t>
            </a:r>
          </a:p>
          <a:p>
            <a:r>
              <a:rPr lang="en-US" b="1" u="sng" baseline="0" dirty="0" smtClean="0">
                <a:sym typeface="Wingdings"/>
              </a:rPr>
              <a:t>ERP</a:t>
            </a:r>
          </a:p>
          <a:p>
            <a:pPr marL="171450" indent="-171450">
              <a:buFont typeface="Arial" charset="0"/>
              <a:buChar char="•"/>
            </a:pPr>
            <a:r>
              <a:rPr lang="en-US" b="0" u="none" baseline="0" dirty="0" smtClean="0">
                <a:sym typeface="Wingdings"/>
              </a:rPr>
              <a:t>Implemented SAP Financials, Account receivables and accounts payables to automate processes such as </a:t>
            </a:r>
            <a:r>
              <a:rPr lang="en-US" sz="1100" b="0" i="0" u="none" strike="noStrike" kern="1200" baseline="0" dirty="0" smtClean="0">
                <a:solidFill>
                  <a:schemeClr val="tx1"/>
                </a:solidFill>
                <a:effectLst/>
                <a:latin typeface="+mn-lt"/>
                <a:ea typeface="+mn-ea"/>
                <a:cs typeface="+mn-cs"/>
                <a:sym typeface="Wingdings"/>
              </a:rPr>
              <a:t>m</a:t>
            </a:r>
            <a:r>
              <a:rPr lang="en-US" sz="1100" b="0" i="0" u="none" strike="noStrike" kern="1200" dirty="0" smtClean="0">
                <a:solidFill>
                  <a:schemeClr val="tx1"/>
                </a:solidFill>
                <a:effectLst/>
                <a:latin typeface="+mn-lt"/>
                <a:ea typeface="+mn-ea"/>
                <a:cs typeface="+mn-cs"/>
              </a:rPr>
              <a:t>onthly closings of the book of accounts, which</a:t>
            </a:r>
            <a:r>
              <a:rPr lang="en-US" sz="1100" b="0" i="0" u="none" strike="noStrike" kern="1200" baseline="0" dirty="0" smtClean="0">
                <a:solidFill>
                  <a:schemeClr val="tx1"/>
                </a:solidFill>
                <a:effectLst/>
                <a:latin typeface="+mn-lt"/>
                <a:ea typeface="+mn-ea"/>
                <a:cs typeface="+mn-cs"/>
              </a:rPr>
              <a:t> currently take </a:t>
            </a:r>
            <a:r>
              <a:rPr lang="en-US" sz="1100" b="0" i="0" u="none" strike="noStrike" kern="1200" dirty="0" smtClean="0">
                <a:solidFill>
                  <a:schemeClr val="tx1"/>
                </a:solidFill>
                <a:effectLst/>
                <a:latin typeface="+mn-lt"/>
                <a:ea typeface="+mn-ea"/>
                <a:cs typeface="+mn-cs"/>
              </a:rPr>
              <a:t>5-8 business days.</a:t>
            </a:r>
          </a:p>
          <a:p>
            <a:pPr marL="171450" indent="-171450">
              <a:buFont typeface="Arial" charset="0"/>
              <a:buChar char="•"/>
            </a:pPr>
            <a:r>
              <a:rPr lang="en-US" b="0" u="none" baseline="0" dirty="0" smtClean="0">
                <a:sym typeface="Wingdings"/>
              </a:rPr>
              <a:t>In parallel with the globalization initiative</a:t>
            </a:r>
          </a:p>
          <a:p>
            <a:r>
              <a:rPr lang="en-US" b="1" u="sng" baseline="0" dirty="0" smtClean="0">
                <a:sym typeface="Wingdings"/>
              </a:rPr>
              <a:t>DM +SM</a:t>
            </a:r>
          </a:p>
          <a:p>
            <a:pPr marL="171450" indent="-171450">
              <a:buFont typeface="Arial" charset="0"/>
              <a:buChar char="•"/>
            </a:pPr>
            <a:r>
              <a:rPr lang="en-US" b="0" u="none" baseline="0" dirty="0" smtClean="0">
                <a:sym typeface="Wingdings"/>
              </a:rPr>
              <a:t>DM: Can use insights gained from BI</a:t>
            </a:r>
          </a:p>
          <a:p>
            <a:pPr marL="171450" indent="-171450">
              <a:buFont typeface="Arial" charset="0"/>
              <a:buChar char="•"/>
            </a:pPr>
            <a:r>
              <a:rPr lang="en-US" b="0" u="none" baseline="0" dirty="0" smtClean="0">
                <a:sym typeface="Wingdings"/>
              </a:rPr>
              <a:t>Use to engage with customers and trigger automated communications with prospects </a:t>
            </a:r>
          </a:p>
          <a:p>
            <a:pPr marL="628650" lvl="1" indent="-171450">
              <a:buFont typeface="Arial" charset="0"/>
              <a:buChar char="•"/>
            </a:pPr>
            <a:r>
              <a:rPr lang="en-US" b="0" u="none" baseline="0" dirty="0" smtClean="0">
                <a:sym typeface="Wingdings"/>
              </a:rPr>
              <a:t>Share information with other affiliates and corporate ** most important aspect is the data gained/stored from DM+SM tactics that is available to all affiliates</a:t>
            </a:r>
            <a:endParaRPr lang="en-US" b="1" u="sng" baseline="0" dirty="0" smtClean="0">
              <a:sym typeface="Wingdings"/>
            </a:endParaRPr>
          </a:p>
          <a:p>
            <a:r>
              <a:rPr lang="en-US" b="1" u="sng" baseline="0" dirty="0" smtClean="0">
                <a:sym typeface="Wingdings"/>
              </a:rPr>
              <a:t>KM</a:t>
            </a:r>
          </a:p>
          <a:p>
            <a:pPr marL="171450" indent="-171450">
              <a:buFont typeface="Arial" charset="0"/>
              <a:buChar char="•"/>
            </a:pPr>
            <a:r>
              <a:rPr lang="en-US" b="0" u="none" baseline="0" dirty="0" smtClean="0">
                <a:sym typeface="Wingdings"/>
              </a:rPr>
              <a:t>The culture of Wyeth has been </a:t>
            </a:r>
            <a:r>
              <a:rPr lang="en-US" b="0" u="none" baseline="0" dirty="0" err="1" smtClean="0">
                <a:sym typeface="Wingdings"/>
              </a:rPr>
              <a:t>siloed</a:t>
            </a:r>
            <a:r>
              <a:rPr lang="en-US" b="0" u="none" baseline="0" dirty="0" smtClean="0">
                <a:sym typeface="Wingdings"/>
              </a:rPr>
              <a:t>, with affiliates acting independently. Thought IT has facilitated globalizing business processes, there must be certain knowledge management tools to enable the Wyeth to effectively retain, transfer and leverage organizational data. </a:t>
            </a:r>
          </a:p>
          <a:p>
            <a:pPr marL="171450" indent="-171450">
              <a:buFont typeface="Arial" charset="0"/>
              <a:buChar char="•"/>
            </a:pPr>
            <a:r>
              <a:rPr lang="en-US" b="0" u="none" baseline="0" dirty="0" smtClean="0">
                <a:sym typeface="Wingdings"/>
              </a:rPr>
              <a:t>Though KM is in the works (metrics are beginning to be available), it exists in Wyeth at a rudimentary level </a:t>
            </a:r>
            <a:r>
              <a:rPr lang="mr-IN" b="0" u="none" baseline="0" dirty="0" smtClean="0">
                <a:sym typeface="Wingdings"/>
              </a:rPr>
              <a:t>–</a:t>
            </a:r>
            <a:r>
              <a:rPr lang="en-US" b="0" u="none" baseline="0" dirty="0" smtClean="0">
                <a:sym typeface="Wingdings"/>
              </a:rPr>
              <a:t> must be built out </a:t>
            </a:r>
          </a:p>
          <a:p>
            <a:pPr marL="171450" indent="-171450">
              <a:buFont typeface="Arial" charset="0"/>
              <a:buChar char="•"/>
            </a:pPr>
            <a:r>
              <a:rPr lang="en-US" b="0" u="none" baseline="0" dirty="0" smtClean="0">
                <a:sym typeface="Wingdings"/>
              </a:rPr>
              <a:t>Techniques (could use tools like Lotus, but must establish the culture first or won’t be used) </a:t>
            </a:r>
            <a:r>
              <a:rPr lang="mr-IN" b="0" u="none" baseline="0" dirty="0" smtClean="0">
                <a:sym typeface="Wingdings"/>
              </a:rPr>
              <a:t>–</a:t>
            </a:r>
            <a:r>
              <a:rPr lang="en-US" b="0" u="none" baseline="0" dirty="0" smtClean="0">
                <a:sym typeface="Wingdings"/>
              </a:rPr>
              <a:t> </a:t>
            </a:r>
            <a:r>
              <a:rPr lang="en-US" b="1" i="1" u="none" baseline="0" dirty="0" smtClean="0">
                <a:sym typeface="Wingdings"/>
              </a:rPr>
              <a:t>Should be worked into the reporting lines to Corporate IT</a:t>
            </a:r>
          </a:p>
          <a:p>
            <a:pPr marL="628650" lvl="1" indent="-171450">
              <a:buFont typeface="Arial" charset="0"/>
              <a:buChar char="•"/>
            </a:pPr>
            <a:r>
              <a:rPr lang="en-US" b="0" u="none" baseline="0" dirty="0" smtClean="0">
                <a:sym typeface="Wingdings"/>
              </a:rPr>
              <a:t>Community of practice: </a:t>
            </a:r>
            <a:r>
              <a:rPr lang="en-US" dirty="0" smtClean="0"/>
              <a:t>A group of people who share a common interest working together over an extended period to explore ways of working in a specific area of knowledge</a:t>
            </a:r>
            <a:endParaRPr lang="en-US" b="0" u="none" baseline="0" dirty="0" smtClean="0">
              <a:sym typeface="Wingdings"/>
            </a:endParaRPr>
          </a:p>
          <a:p>
            <a:pPr marL="628650" lvl="1" indent="-171450">
              <a:buFont typeface="Arial" charset="0"/>
              <a:buChar char="•"/>
            </a:pPr>
            <a:r>
              <a:rPr lang="en-US" b="0" u="none" baseline="0" dirty="0" smtClean="0">
                <a:sym typeface="Wingdings"/>
              </a:rPr>
              <a:t>Peer Assist: </a:t>
            </a:r>
            <a:r>
              <a:rPr lang="en-US" dirty="0" smtClean="0"/>
              <a:t>Gaining input and insight from experts/other people outside the team to reuse and reapply existing knowledge and experience.</a:t>
            </a:r>
            <a:endParaRPr lang="en-US" b="0" u="none" baseline="0" dirty="0" smtClean="0">
              <a:sym typeface="Wingdings"/>
            </a:endParaRPr>
          </a:p>
          <a:p>
            <a:pPr marL="628650" lvl="1" indent="-171450">
              <a:buFont typeface="Arial" charset="0"/>
              <a:buChar char="•"/>
            </a:pPr>
            <a:r>
              <a:rPr lang="en-US" b="0" u="none" baseline="0" dirty="0" smtClean="0">
                <a:sym typeface="Wingdings"/>
              </a:rPr>
              <a:t>Knowledge Café: </a:t>
            </a:r>
            <a:r>
              <a:rPr lang="en-US" dirty="0" smtClean="0"/>
              <a:t>A group of people having an open, creative conversation in an informal environment on a topic of mutual interest. </a:t>
            </a:r>
            <a:endParaRPr lang="en-US" b="0" u="none" baseline="0" dirty="0" smtClean="0">
              <a:sym typeface="Wingdings"/>
            </a:endParaRPr>
          </a:p>
          <a:p>
            <a:pPr marL="628650" lvl="1" indent="-171450">
              <a:buFont typeface="Arial" charset="0"/>
              <a:buChar char="•"/>
            </a:pPr>
            <a:r>
              <a:rPr lang="en-US" b="0" u="none" baseline="0" dirty="0" smtClean="0">
                <a:sym typeface="Wingdings"/>
              </a:rPr>
              <a:t>Knowledge marketplace: </a:t>
            </a:r>
            <a:r>
              <a:rPr lang="en-US" dirty="0" smtClean="0"/>
              <a:t>Allows the matching of a knowledge requirement with someone with expertise (think of it as a dating service for knowledge).</a:t>
            </a:r>
            <a:endParaRPr lang="en-US" b="0" u="none" baseline="0" dirty="0" smtClean="0">
              <a:sym typeface="Wingdings"/>
            </a:endParaRPr>
          </a:p>
          <a:p>
            <a:r>
              <a:rPr lang="en-US" b="1" u="sng" baseline="0" dirty="0" smtClean="0">
                <a:sym typeface="Wingdings"/>
              </a:rPr>
              <a:t>CRM</a:t>
            </a:r>
          </a:p>
          <a:p>
            <a:pPr marL="171450" indent="-171450">
              <a:buFont typeface="Arial" charset="0"/>
              <a:buChar char="•"/>
            </a:pPr>
            <a:r>
              <a:rPr lang="en-US" b="0" u="none" baseline="0" dirty="0" smtClean="0">
                <a:sym typeface="Wingdings"/>
              </a:rPr>
              <a:t>There is a lack of readily available information across Wyeth because of the local thinking mentality by which information isn’t shared across affiliates. Though financial info can benefit from a repository, so can customer information.</a:t>
            </a:r>
          </a:p>
          <a:p>
            <a:pPr marL="171450" indent="-171450">
              <a:buFont typeface="Arial" charset="0"/>
              <a:buChar char="•"/>
            </a:pPr>
            <a:r>
              <a:rPr lang="en-US" sz="1100" b="0" i="0" kern="1200" dirty="0" smtClean="0">
                <a:solidFill>
                  <a:schemeClr val="tx1"/>
                </a:solidFill>
                <a:effectLst/>
                <a:latin typeface="+mn-lt"/>
                <a:ea typeface="+mn-ea"/>
                <a:cs typeface="+mn-cs"/>
              </a:rPr>
              <a:t>CRM solution helps to store information in an easily retrievable database rather than having them stored haphazardly.</a:t>
            </a:r>
          </a:p>
          <a:p>
            <a:pPr marL="171450" indent="-171450">
              <a:buFont typeface="Arial" charset="0"/>
              <a:buChar char="•"/>
            </a:pPr>
            <a:r>
              <a:rPr lang="en-US" sz="1100" b="0" i="0" kern="1200" dirty="0" smtClean="0">
                <a:solidFill>
                  <a:schemeClr val="tx1"/>
                </a:solidFill>
                <a:effectLst/>
                <a:latin typeface="+mn-lt"/>
                <a:ea typeface="+mn-ea"/>
                <a:cs typeface="+mn-cs"/>
              </a:rPr>
              <a:t>Landing page that</a:t>
            </a:r>
            <a:r>
              <a:rPr lang="en-US" sz="1100" b="0" i="0" kern="1200" baseline="0" dirty="0" smtClean="0">
                <a:solidFill>
                  <a:schemeClr val="tx1"/>
                </a:solidFill>
                <a:effectLst/>
                <a:latin typeface="+mn-lt"/>
                <a:ea typeface="+mn-ea"/>
                <a:cs typeface="+mn-cs"/>
              </a:rPr>
              <a:t> interacts with customers to add value/data to customer database</a:t>
            </a:r>
            <a:endParaRPr lang="en-US" sz="1100" b="0" i="0" kern="1200" dirty="0" smtClean="0">
              <a:solidFill>
                <a:schemeClr val="tx1"/>
              </a:solidFill>
              <a:effectLst/>
              <a:latin typeface="+mn-lt"/>
              <a:ea typeface="+mn-ea"/>
              <a:cs typeface="+mn-cs"/>
            </a:endParaRPr>
          </a:p>
          <a:p>
            <a:r>
              <a:rPr lang="en-US" b="1" u="sng" baseline="0" dirty="0" smtClean="0">
                <a:sym typeface="Wingdings"/>
              </a:rPr>
              <a:t>BI</a:t>
            </a:r>
          </a:p>
          <a:p>
            <a:pPr marL="171450" indent="-171450">
              <a:buFont typeface="Arial" charset="0"/>
              <a:buChar char="•"/>
            </a:pPr>
            <a:r>
              <a:rPr lang="en-US" b="0" u="none" baseline="0" dirty="0" smtClean="0">
                <a:sym typeface="Wingdings"/>
              </a:rPr>
              <a:t>Potential because is set up for collecting data in the process of globalizing processes </a:t>
            </a:r>
          </a:p>
          <a:p>
            <a:pPr marL="171450" indent="-171450">
              <a:buFont typeface="Arial" charset="0"/>
              <a:buChar char="•"/>
            </a:pPr>
            <a:r>
              <a:rPr lang="en-US" b="0" u="none" baseline="0" dirty="0" smtClean="0">
                <a:sym typeface="Wingdings"/>
              </a:rPr>
              <a:t>SAP transaction processing will feed the data warehouse and will over time provide historical data of financials and inventory. </a:t>
            </a:r>
          </a:p>
          <a:p>
            <a:pPr marL="171450" indent="-171450">
              <a:buFont typeface="Arial" charset="0"/>
              <a:buChar char="•"/>
            </a:pPr>
            <a:r>
              <a:rPr lang="en-US" b="0" u="none" baseline="0" dirty="0" smtClean="0">
                <a:sym typeface="Wingdings"/>
              </a:rPr>
              <a:t>Legacy system feeds were created to feed non-SAP data into the warehouse</a:t>
            </a:r>
          </a:p>
          <a:p>
            <a:pPr marL="171450" indent="-171450">
              <a:buFont typeface="Arial" charset="0"/>
              <a:buChar char="•"/>
            </a:pPr>
            <a:r>
              <a:rPr lang="en-US" b="0" u="none" baseline="0" dirty="0" smtClean="0">
                <a:sym typeface="Wingdings"/>
              </a:rPr>
              <a:t>This data can be used to identify trends to better business processes such as inventory management (material resource planning + Order </a:t>
            </a:r>
            <a:r>
              <a:rPr lang="en-US" b="0" u="none" baseline="0" dirty="0" err="1" smtClean="0">
                <a:sym typeface="Wingdings"/>
              </a:rPr>
              <a:t>Mgmt</a:t>
            </a:r>
            <a:r>
              <a:rPr lang="en-US" b="0" u="none" baseline="0" dirty="0" smtClean="0">
                <a:sym typeface="Wingdings"/>
              </a:rPr>
              <a:t>)</a:t>
            </a:r>
          </a:p>
          <a:p>
            <a:pPr marL="171450" indent="-171450">
              <a:buFont typeface="Arial" charset="0"/>
              <a:buChar char="•"/>
            </a:pPr>
            <a:endParaRPr lang="en-US" b="0" u="none" baseline="0" dirty="0" smtClean="0">
              <a:sym typeface="Wingdings"/>
            </a:endParaRPr>
          </a:p>
          <a:p>
            <a:pPr marL="171450" indent="-171450">
              <a:buFont typeface="Arial" charset="0"/>
              <a:buChar char="•"/>
            </a:pPr>
            <a:endParaRPr lang="en-US" b="0" u="none" baseline="0" dirty="0" smtClean="0">
              <a:sym typeface="Wingdings"/>
            </a:endParaRPr>
          </a:p>
          <a:p>
            <a:pPr marL="171450" indent="-171450">
              <a:buFont typeface="Arial" charset="0"/>
              <a:buChar char="•"/>
            </a:pPr>
            <a:r>
              <a:rPr lang="en-US" b="0" u="none" baseline="0" dirty="0" smtClean="0">
                <a:sym typeface="Wingdings"/>
              </a:rPr>
              <a:t>http://</a:t>
            </a:r>
            <a:r>
              <a:rPr lang="en-US" b="0" u="none" baseline="0" dirty="0" err="1" smtClean="0">
                <a:sym typeface="Wingdings"/>
              </a:rPr>
              <a:t>www.kmbestpractices.com</a:t>
            </a:r>
            <a:r>
              <a:rPr lang="en-US" b="0" u="none" baseline="0" dirty="0" smtClean="0">
                <a:sym typeface="Wingdings"/>
              </a:rPr>
              <a:t>/uploads/5/2/7/0/5270671/</a:t>
            </a:r>
            <a:r>
              <a:rPr lang="en-US" b="0" u="none" baseline="0" dirty="0" err="1" smtClean="0">
                <a:sym typeface="Wingdings"/>
              </a:rPr>
              <a:t>idea_knowledge_management_tools_and_techniques.pdf</a:t>
            </a:r>
            <a:endParaRPr lang="en-US" b="0" u="none" baseline="0" dirty="0" smtClean="0">
              <a:sym typeface="Wingdings"/>
            </a:endParaRPr>
          </a:p>
          <a:p>
            <a:pPr marL="171450" indent="-171450">
              <a:buFont typeface="Arial" charset="0"/>
              <a:buChar char="•"/>
            </a:pPr>
            <a:r>
              <a:rPr lang="en-US" b="0" u="none" baseline="0" dirty="0" smtClean="0">
                <a:sym typeface="Wingdings"/>
              </a:rPr>
              <a:t>http://</a:t>
            </a:r>
            <a:r>
              <a:rPr lang="en-US" b="0" u="none" baseline="0" dirty="0" err="1" smtClean="0">
                <a:sym typeface="Wingdings"/>
              </a:rPr>
              <a:t>www.docurated.com</a:t>
            </a:r>
            <a:r>
              <a:rPr lang="en-US" b="0" u="none" baseline="0" dirty="0" smtClean="0">
                <a:sym typeface="Wingdings"/>
              </a:rPr>
              <a:t>/all-things-productivity/enterprise-marketing-management-tools-top-10-solutions-for-managing-complex-enterprise-marketing-campaigns</a:t>
            </a:r>
          </a:p>
          <a:p>
            <a:pPr marL="171450" indent="-171450">
              <a:buFont typeface="Arial" charset="0"/>
              <a:buChar char="•"/>
            </a:pPr>
            <a:r>
              <a:rPr lang="en-US" b="0" u="none" baseline="0" dirty="0" smtClean="0">
                <a:sym typeface="Wingdings"/>
              </a:rPr>
              <a:t>http://</a:t>
            </a:r>
            <a:r>
              <a:rPr lang="en-US" b="0" u="none" baseline="0" dirty="0" err="1" smtClean="0">
                <a:sym typeface="Wingdings"/>
              </a:rPr>
              <a:t>crm.walkme.com</a:t>
            </a:r>
            <a:r>
              <a:rPr lang="en-US" b="0" u="none" baseline="0" dirty="0" smtClean="0">
                <a:sym typeface="Wingdings"/>
              </a:rPr>
              <a:t>/importance-crm-b2b/</a:t>
            </a:r>
          </a:p>
          <a:p>
            <a:pPr marL="171450" indent="-171450">
              <a:buFont typeface="Arial" charset="0"/>
              <a:buChar char="•"/>
            </a:pPr>
            <a:r>
              <a:rPr lang="en-US" b="0" u="none" baseline="0" dirty="0" smtClean="0">
                <a:sym typeface="Wingdings"/>
              </a:rPr>
              <a:t>http://</a:t>
            </a:r>
            <a:r>
              <a:rPr lang="en-US" b="0" u="none" baseline="0" dirty="0" err="1" smtClean="0">
                <a:sym typeface="Wingdings"/>
              </a:rPr>
              <a:t>www.smartinsights.com</a:t>
            </a:r>
            <a:r>
              <a:rPr lang="en-US" b="0" u="none" baseline="0" dirty="0" smtClean="0">
                <a:sym typeface="Wingdings"/>
              </a:rPr>
              <a:t>/digital-marketing-strategy/digital-strategy-development/creating-a-b2b-marketing-plan-infographic/</a:t>
            </a:r>
          </a:p>
        </p:txBody>
      </p:sp>
    </p:spTree>
    <p:extLst>
      <p:ext uri="{BB962C8B-B14F-4D97-AF65-F5344CB8AC3E}">
        <p14:creationId xmlns:p14="http://schemas.microsoft.com/office/powerpoint/2010/main" val="2096042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rtl="0"/>
            <a:r>
              <a:rPr lang="en-US" sz="1100" b="1" i="0" u="none" strike="noStrike" kern="1200" dirty="0" smtClean="0">
                <a:solidFill>
                  <a:schemeClr val="tx1"/>
                </a:solidFill>
                <a:effectLst/>
                <a:latin typeface="+mn-lt"/>
                <a:ea typeface="+mn-ea"/>
                <a:cs typeface="+mn-cs"/>
              </a:rPr>
              <a:t>Bureaucratic is better because it provides</a:t>
            </a:r>
            <a:r>
              <a:rPr lang="en-US" sz="1100" b="1" i="0" u="none" strike="noStrike" kern="1200" baseline="0" dirty="0" smtClean="0">
                <a:solidFill>
                  <a:schemeClr val="tx1"/>
                </a:solidFill>
                <a:effectLst/>
                <a:latin typeface="+mn-lt"/>
                <a:ea typeface="+mn-ea"/>
                <a:cs typeface="+mn-cs"/>
              </a:rPr>
              <a:t> structure and formal processes and standards to ensure a move toward globalization. There are clear chain of commands to support quality assurance.</a:t>
            </a:r>
            <a:endParaRPr lang="en-US" sz="1100" b="1" i="0" u="none" strike="noStrike" kern="1200" dirty="0" smtClean="0">
              <a:solidFill>
                <a:schemeClr val="tx1"/>
              </a:solidFill>
              <a:effectLst/>
              <a:latin typeface="+mn-lt"/>
              <a:ea typeface="+mn-ea"/>
              <a:cs typeface="+mn-cs"/>
            </a:endParaRPr>
          </a:p>
          <a:p>
            <a:pPr rtl="0"/>
            <a:r>
              <a:rPr lang="en-US" sz="1100" b="1" i="0" u="sng" strike="noStrike" kern="1200" dirty="0" smtClean="0">
                <a:solidFill>
                  <a:schemeClr val="tx1"/>
                </a:solidFill>
                <a:effectLst/>
                <a:latin typeface="+mn-lt"/>
                <a:ea typeface="+mn-ea"/>
                <a:cs typeface="+mn-cs"/>
              </a:rPr>
              <a:t>Divisional Organizational Structure </a:t>
            </a:r>
            <a:endParaRPr lang="en-US" b="0" u="sng" dirty="0" smtClean="0">
              <a:effectLst/>
            </a:endParaRP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Self-contained divisions</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Division: collection of functions which produce a product</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Utilizes a plan to compete and operate as a separate business or profit center</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Organizes the activities of a business around geographical, market, or product and service groups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The management style of Wyeth was primarily “meet your numbers and we will leave you alone.” The net result of this style was a focus on the bottom line and profitability- profitable subsidiaries were supported, the unprofitable ones were sold off, and Wyeth built a tradition with investors for paying our regular, healthy dividends (2).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In the early 90s, Wyeth embarked on a strategy of focusing the company on healthcare and divesting all non-healthcare divisions...culminating in 200 with the sale of an agriculture division (2).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The U.S. marketing division was expanded into a global marketing organization in 1997 (2).</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There are different markets: European, Latin American, Canadian, U.S. </a:t>
            </a:r>
          </a:p>
          <a:p>
            <a:pPr rtl="0"/>
            <a:endParaRPr lang="en-US" sz="1100" b="1" i="0" u="none" strike="noStrike" kern="1200" dirty="0" smtClean="0">
              <a:solidFill>
                <a:schemeClr val="tx1"/>
              </a:solidFill>
              <a:effectLst/>
              <a:latin typeface="+mn-lt"/>
              <a:ea typeface="+mn-ea"/>
              <a:cs typeface="+mn-cs"/>
            </a:endParaRPr>
          </a:p>
          <a:p>
            <a:pPr rtl="0"/>
            <a:r>
              <a:rPr lang="en-US" sz="1100" b="1" i="0" u="sng" strike="noStrike" kern="1200" dirty="0" smtClean="0">
                <a:solidFill>
                  <a:schemeClr val="tx1"/>
                </a:solidFill>
                <a:effectLst/>
                <a:latin typeface="+mn-lt"/>
                <a:ea typeface="+mn-ea"/>
                <a:cs typeface="+mn-cs"/>
              </a:rPr>
              <a:t>Bureaucratic Structure </a:t>
            </a:r>
            <a:endParaRPr lang="en-US" b="0" u="sng" dirty="0" smtClean="0">
              <a:effectLst/>
            </a:endParaRP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Clear defined roles and responsibilities</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A hierarchal structure</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Respect for merit </a:t>
            </a:r>
          </a:p>
          <a:p>
            <a:pPr marL="171450" indent="-171450" rtl="0" fontAlgn="base">
              <a:buFont typeface="Arial" charset="0"/>
              <a:buChar char="•"/>
            </a:pPr>
            <a:r>
              <a:rPr lang="en-US" sz="1100" b="0" i="0" u="none" strike="noStrike" kern="1200" dirty="0" smtClean="0">
                <a:solidFill>
                  <a:schemeClr val="tx1"/>
                </a:solidFill>
                <a:effectLst/>
                <a:latin typeface="+mn-lt"/>
                <a:ea typeface="+mn-ea"/>
                <a:cs typeface="+mn-cs"/>
              </a:rPr>
              <a:t>Since there are many levels, decision-making authority has to pass through more layers </a:t>
            </a:r>
          </a:p>
          <a:p>
            <a:r>
              <a:rPr lang="en-US" b="0" dirty="0" smtClean="0">
                <a:effectLst/>
              </a:rPr>
              <a:t/>
            </a:r>
            <a:br>
              <a:rPr lang="en-US" b="0" dirty="0" smtClean="0">
                <a:effectLst/>
              </a:rPr>
            </a:br>
            <a:endParaRPr lang="en-US" b="0" u="none" baseline="0" dirty="0" smtClean="0">
              <a:sym typeface="Wingdings"/>
            </a:endParaRPr>
          </a:p>
        </p:txBody>
      </p:sp>
    </p:spTree>
    <p:extLst>
      <p:ext uri="{BB962C8B-B14F-4D97-AF65-F5344CB8AC3E}">
        <p14:creationId xmlns:p14="http://schemas.microsoft.com/office/powerpoint/2010/main" val="550913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rtl="0"/>
            <a:r>
              <a:rPr lang="en-US" b="1" u="sng" baseline="0" dirty="0" smtClean="0">
                <a:sym typeface="Wingdings"/>
              </a:rPr>
              <a:t>Line Mgmt.: Business Unit Aligned</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b="0" u="none" baseline="0" dirty="0" smtClean="0">
                <a:sym typeface="Wingdings"/>
              </a:rPr>
              <a:t>RSC: the idea was to concentrate IT resources to support specific regions and to build centers of excellence around those resources. It was assumed that a local site would always need some local IT resources for the ―care and feeding‖ of the local IT infrastructure, and to be the eyes and ears of the global IT organization. Yet, regional and global resources would have the critical mass to provide cost-effective scale and expertise for technology, operations and non-local applications.</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b="0" u="none" baseline="0" dirty="0" smtClean="0">
                <a:sym typeface="Wingdings"/>
              </a:rPr>
              <a:t>Focused on geographic structure, and geographic locations are supported by centralized IT org. (Henry Garcia -&gt; Global IT </a:t>
            </a:r>
            <a:r>
              <a:rPr lang="en-US" b="0" u="none" baseline="0" dirty="0" err="1" smtClean="0">
                <a:sym typeface="Wingdings"/>
              </a:rPr>
              <a:t>mgmt</a:t>
            </a:r>
            <a:r>
              <a:rPr lang="en-US" b="0" u="none" baseline="0" dirty="0" smtClean="0">
                <a:sym typeface="Wingdings"/>
              </a:rPr>
              <a:t> -&gt; Country manager -&gt; Local mgmt.)</a:t>
            </a:r>
            <a:endParaRPr lang="en-US" b="1" u="sng" baseline="0" dirty="0" smtClean="0">
              <a:sym typeface="Wingdings"/>
            </a:endParaRPr>
          </a:p>
          <a:p>
            <a:pPr rtl="0"/>
            <a:r>
              <a:rPr lang="en-US" b="1" u="sng" baseline="0" dirty="0" smtClean="0">
                <a:sym typeface="Wingdings"/>
              </a:rPr>
              <a:t>Delivery Role: IT Capability</a:t>
            </a:r>
          </a:p>
          <a:p>
            <a:pPr marL="171450" indent="-171450" rtl="0">
              <a:buFont typeface="Arial" charset="0"/>
              <a:buChar char="•"/>
            </a:pPr>
            <a:r>
              <a:rPr lang="en-US" sz="1100" b="0" i="0" kern="1200" dirty="0" smtClean="0">
                <a:solidFill>
                  <a:schemeClr val="tx1"/>
                </a:solidFill>
                <a:effectLst/>
                <a:latin typeface="+mn-lt"/>
                <a:ea typeface="+mn-ea"/>
                <a:cs typeface="+mn-cs"/>
              </a:rPr>
              <a:t>Focused on IT capabilities are in the traditional role of IT as a utility provider (IT</a:t>
            </a:r>
            <a:r>
              <a:rPr lang="en-US" sz="1100" b="0" i="0" kern="1200" baseline="0" dirty="0" smtClean="0">
                <a:solidFill>
                  <a:schemeClr val="tx1"/>
                </a:solidFill>
                <a:effectLst/>
                <a:latin typeface="+mn-lt"/>
                <a:ea typeface="+mn-ea"/>
                <a:cs typeface="+mn-cs"/>
              </a:rPr>
              <a:t> hasn’t become ingrained in the culture yet, but maybe headed there so could potentially become a </a:t>
            </a:r>
            <a:r>
              <a:rPr lang="en-US" sz="1100" b="1" i="0" kern="1200" baseline="0" dirty="0" smtClean="0">
                <a:solidFill>
                  <a:schemeClr val="tx1"/>
                </a:solidFill>
                <a:effectLst/>
                <a:latin typeface="+mn-lt"/>
                <a:ea typeface="+mn-ea"/>
                <a:cs typeface="+mn-cs"/>
              </a:rPr>
              <a:t>business value </a:t>
            </a:r>
            <a:r>
              <a:rPr lang="en-US" sz="1100" b="0" i="0" kern="1200" baseline="0" dirty="0" smtClean="0">
                <a:solidFill>
                  <a:schemeClr val="tx1"/>
                </a:solidFill>
                <a:effectLst/>
                <a:latin typeface="+mn-lt"/>
                <a:ea typeface="+mn-ea"/>
                <a:cs typeface="+mn-cs"/>
              </a:rPr>
              <a:t>delivery role in the future)</a:t>
            </a:r>
            <a:endParaRPr lang="en-US" sz="1100" b="0" i="0" kern="1200" dirty="0" smtClean="0">
              <a:solidFill>
                <a:schemeClr val="tx1"/>
              </a:solidFill>
              <a:effectLst/>
              <a:latin typeface="+mn-lt"/>
              <a:ea typeface="+mn-ea"/>
              <a:cs typeface="+mn-cs"/>
            </a:endParaRPr>
          </a:p>
          <a:p>
            <a:pPr marL="171450" indent="-171450" rtl="0">
              <a:buFont typeface="Arial" charset="0"/>
              <a:buChar char="•"/>
            </a:pPr>
            <a:r>
              <a:rPr lang="en-US" sz="1100" b="0" i="0" kern="1200" dirty="0" smtClean="0">
                <a:solidFill>
                  <a:schemeClr val="tx1"/>
                </a:solidFill>
                <a:effectLst/>
                <a:latin typeface="+mn-lt"/>
                <a:ea typeface="+mn-ea"/>
                <a:cs typeface="+mn-cs"/>
              </a:rPr>
              <a:t>Silos form</a:t>
            </a:r>
            <a:r>
              <a:rPr lang="en-US" sz="1100" b="0" i="0" kern="1200" baseline="0" dirty="0" smtClean="0">
                <a:solidFill>
                  <a:schemeClr val="tx1"/>
                </a:solidFill>
                <a:effectLst/>
                <a:latin typeface="+mn-lt"/>
                <a:ea typeface="+mn-ea"/>
                <a:cs typeface="+mn-cs"/>
              </a:rPr>
              <a:t> teams, information is urged to be shared</a:t>
            </a:r>
            <a:endParaRPr lang="en-US" sz="1100" b="0" i="0" kern="1200" dirty="0" smtClean="0">
              <a:solidFill>
                <a:schemeClr val="tx1"/>
              </a:solidFill>
              <a:effectLst/>
              <a:latin typeface="+mn-lt"/>
              <a:ea typeface="+mn-ea"/>
              <a:cs typeface="+mn-cs"/>
            </a:endParaRPr>
          </a:p>
          <a:p>
            <a:pPr marL="171450" indent="-171450" rtl="0">
              <a:buFont typeface="Arial" charset="0"/>
              <a:buChar char="•"/>
            </a:pPr>
            <a:r>
              <a:rPr lang="en-US" sz="1100" b="0" i="0" kern="1200" dirty="0" smtClean="0">
                <a:solidFill>
                  <a:schemeClr val="tx1"/>
                </a:solidFill>
                <a:effectLst/>
                <a:latin typeface="+mn-lt"/>
                <a:ea typeface="+mn-ea"/>
                <a:cs typeface="+mn-cs"/>
              </a:rPr>
              <a:t>IT can deliver predictable, repeatable outcomes for fundamental, core IT processes, as well as adaptive IT infrastructure capabilities that can adjust to enterprise cycles and changing requirements</a:t>
            </a:r>
          </a:p>
          <a:p>
            <a:pPr marL="628650" lvl="1" indent="-171450" rtl="0">
              <a:buFont typeface="Arial" charset="0"/>
              <a:buChar char="•"/>
            </a:pPr>
            <a:r>
              <a:rPr lang="en-US" b="0" i="0" u="none" kern="1200" baseline="0" dirty="0" smtClean="0">
                <a:solidFill>
                  <a:schemeClr val="tx1"/>
                </a:solidFill>
                <a:effectLst/>
                <a:latin typeface="+mn-lt"/>
                <a:ea typeface="+mn-ea"/>
                <a:cs typeface="+mn-cs"/>
                <a:sym typeface="Wingdings"/>
              </a:rPr>
              <a:t>Implementation of ERP system (SAP) was to do this for certain business processes such as financials, Order </a:t>
            </a:r>
            <a:r>
              <a:rPr lang="en-US" b="0" i="0" u="none" kern="1200" baseline="0" dirty="0" err="1" smtClean="0">
                <a:solidFill>
                  <a:schemeClr val="tx1"/>
                </a:solidFill>
                <a:effectLst/>
                <a:latin typeface="+mn-lt"/>
                <a:ea typeface="+mn-ea"/>
                <a:cs typeface="+mn-cs"/>
                <a:sym typeface="Wingdings"/>
              </a:rPr>
              <a:t>mgmt</a:t>
            </a:r>
            <a:r>
              <a:rPr lang="en-US" b="0" i="0" u="none" kern="1200" baseline="0" dirty="0" smtClean="0">
                <a:solidFill>
                  <a:schemeClr val="tx1"/>
                </a:solidFill>
                <a:effectLst/>
                <a:latin typeface="+mn-lt"/>
                <a:ea typeface="+mn-ea"/>
                <a:cs typeface="+mn-cs"/>
                <a:sym typeface="Wingdings"/>
              </a:rPr>
              <a:t>, etc.</a:t>
            </a:r>
          </a:p>
          <a:p>
            <a:pPr marL="171450" indent="-171450" rtl="0">
              <a:buFont typeface="Arial" charset="0"/>
              <a:buChar char="•"/>
            </a:pPr>
            <a:r>
              <a:rPr lang="en-US" b="0" i="0" u="none" kern="1200" baseline="0" dirty="0" smtClean="0">
                <a:solidFill>
                  <a:schemeClr val="tx1"/>
                </a:solidFill>
                <a:effectLst/>
                <a:latin typeface="+mn-lt"/>
                <a:ea typeface="+mn-ea"/>
                <a:cs typeface="+mn-cs"/>
                <a:sym typeface="Wingdings"/>
              </a:rPr>
              <a:t>IT was to be the underlying platform for Wyeth to operate as a global business: (1) A global IT strategy that completely reorganized the company so that all IT personnel had a reporting line to CIO.</a:t>
            </a:r>
          </a:p>
          <a:p>
            <a:pPr marL="628650" lvl="1" indent="-171450" rtl="0">
              <a:buFont typeface="Arial" charset="0"/>
              <a:buChar char="•"/>
            </a:pPr>
            <a:r>
              <a:rPr lang="en-US" b="0" i="0" u="none" kern="1200" baseline="0" dirty="0" smtClean="0">
                <a:solidFill>
                  <a:schemeClr val="tx1"/>
                </a:solidFill>
                <a:effectLst/>
                <a:latin typeface="+mn-lt"/>
                <a:ea typeface="+mn-ea"/>
                <a:cs typeface="+mn-cs"/>
                <a:sym typeface="Wingdings"/>
              </a:rPr>
              <a:t>“Top mgmt. has generally seen IT as a service operation; now suddenly it was taking a more significant role” (6) </a:t>
            </a:r>
            <a:endParaRPr lang="en-US" b="1" u="none" baseline="0" dirty="0" smtClean="0">
              <a:sym typeface="Wingdings"/>
            </a:endParaRPr>
          </a:p>
          <a:p>
            <a:pPr rtl="0"/>
            <a:r>
              <a:rPr lang="en-US" b="1" u="sng" baseline="0" dirty="0" smtClean="0">
                <a:sym typeface="Wingdings"/>
              </a:rPr>
              <a:t>Governance Model: Centralized</a:t>
            </a:r>
          </a:p>
          <a:p>
            <a:pPr marL="171450" indent="-171450" rtl="0">
              <a:buFont typeface="Arial" charset="0"/>
              <a:buChar char="•"/>
            </a:pPr>
            <a:r>
              <a:rPr lang="en-US" sz="1100" b="0" i="0" kern="1200" dirty="0" smtClean="0">
                <a:solidFill>
                  <a:schemeClr val="tx1"/>
                </a:solidFill>
                <a:effectLst/>
                <a:latin typeface="+mn-lt"/>
                <a:ea typeface="+mn-ea"/>
                <a:cs typeface="+mn-cs"/>
              </a:rPr>
              <a:t>Centralized enterprises are strongly pressured to provide enterprise wide integration </a:t>
            </a:r>
          </a:p>
          <a:p>
            <a:pPr marL="628650" lvl="1" indent="-171450" rtl="0">
              <a:buFont typeface="Arial" charset="0"/>
              <a:buChar char="•"/>
            </a:pPr>
            <a:r>
              <a:rPr lang="en-US" sz="1100" b="0" i="0" kern="1200" dirty="0" smtClean="0">
                <a:solidFill>
                  <a:schemeClr val="tx1"/>
                </a:solidFill>
                <a:effectLst/>
                <a:latin typeface="+mn-lt"/>
                <a:ea typeface="+mn-ea"/>
                <a:cs typeface="+mn-cs"/>
              </a:rPr>
              <a:t>Corporate</a:t>
            </a:r>
            <a:r>
              <a:rPr lang="en-US" sz="1100" b="0" i="0" kern="1200" baseline="0" dirty="0" smtClean="0">
                <a:solidFill>
                  <a:schemeClr val="tx1"/>
                </a:solidFill>
                <a:effectLst/>
                <a:latin typeface="+mn-lt"/>
                <a:ea typeface="+mn-ea"/>
                <a:cs typeface="+mn-cs"/>
              </a:rPr>
              <a:t> IT Team under Garcia oversees global processes integration </a:t>
            </a:r>
            <a:endParaRPr lang="en-US" sz="1100" b="0" i="0" kern="1200" dirty="0" smtClean="0">
              <a:solidFill>
                <a:schemeClr val="tx1"/>
              </a:solidFill>
              <a:effectLst/>
              <a:latin typeface="+mn-lt"/>
              <a:ea typeface="+mn-ea"/>
              <a:cs typeface="+mn-cs"/>
            </a:endParaRPr>
          </a:p>
          <a:p>
            <a:pPr marL="171450" indent="-171450" rtl="0">
              <a:buFont typeface="Arial" charset="0"/>
              <a:buChar char="•"/>
            </a:pPr>
            <a:r>
              <a:rPr lang="en-US" sz="1100" b="0" i="0" kern="1200" dirty="0" smtClean="0">
                <a:solidFill>
                  <a:schemeClr val="tx1"/>
                </a:solidFill>
                <a:effectLst/>
                <a:latin typeface="+mn-lt"/>
                <a:ea typeface="+mn-ea"/>
                <a:cs typeface="+mn-cs"/>
              </a:rPr>
              <a:t>There is little perceived need for local responsiveness to individual business units or locales. </a:t>
            </a:r>
          </a:p>
          <a:p>
            <a:pPr marL="628650" lvl="1" indent="-171450" rtl="0">
              <a:buFont typeface="Arial" charset="0"/>
              <a:buChar char="•"/>
            </a:pPr>
            <a:r>
              <a:rPr lang="en-US" b="0" i="0" u="none" kern="1200" baseline="0" dirty="0" smtClean="0">
                <a:solidFill>
                  <a:schemeClr val="tx1"/>
                </a:solidFill>
                <a:effectLst/>
                <a:latin typeface="+mn-lt"/>
                <a:ea typeface="+mn-ea"/>
                <a:cs typeface="+mn-cs"/>
                <a:sym typeface="Wingdings"/>
              </a:rPr>
              <a:t>Wyeth: The creation of the global data warehouse was to reduce the flexibility of affiliates who were used to operating in amore entrepreneurial fashion in an era where workarounds were the norm (10). </a:t>
            </a:r>
            <a:endParaRPr lang="en-US" b="1" u="none" baseline="0" dirty="0" smtClean="0">
              <a:sym typeface="Wingding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u="sng" baseline="0" dirty="0" smtClean="0">
                <a:sym typeface="Wingdings"/>
              </a:rPr>
              <a:t>Ideal Type: Global Services Provider</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b="0" u="none" baseline="0" dirty="0" smtClean="0">
                <a:sym typeface="Wingdings"/>
              </a:rPr>
              <a:t>Wyeth is a GSP because it has a centralized IT line of management and the embedded/distributed IT orgs (based on previously mentioned chain of command) do not function autonomously. Wyeth is at the end of the day a pharmaceuticals company, and as such it focuses on the development and manufacturing of drugs. IT as the “it” business would make information inseparable from the product (drugs) which isn’t what Wyeth wants to provide to customers. They would want to provide a good quality, lost cost drug as the final good, not info. Everyone’s IT implements too aggressive of a role for IT, in that it creates too much liberty on a local level, something that Wyeth tried to steer away form in its attempts at becoming global. Lastly, Wyeth isn’t trying to provide IT capabilities at competitive prices (IT as Engine Room).  </a:t>
            </a:r>
          </a:p>
          <a:p>
            <a:pPr rtl="0"/>
            <a:endParaRPr lang="en-US" b="1" u="sng" baseline="0" dirty="0" smtClean="0">
              <a:sym typeface="Wingdings"/>
            </a:endParaRPr>
          </a:p>
          <a:p>
            <a:pPr rtl="0"/>
            <a:endParaRPr lang="en-US" b="1" u="sng" baseline="0" dirty="0" smtClean="0">
              <a:sym typeface="Wingdings"/>
            </a:endParaRPr>
          </a:p>
        </p:txBody>
      </p:sp>
    </p:spTree>
    <p:extLst>
      <p:ext uri="{BB962C8B-B14F-4D97-AF65-F5344CB8AC3E}">
        <p14:creationId xmlns:p14="http://schemas.microsoft.com/office/powerpoint/2010/main" val="440854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000000"/>
        </a:solidFill>
        <a:effectLst/>
      </p:bgPr>
    </p:bg>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1768800" y="2655750"/>
            <a:ext cx="5606400" cy="1546500"/>
          </a:xfrm>
          <a:prstGeom prst="rect">
            <a:avLst/>
          </a:prstGeom>
        </p:spPr>
        <p:txBody>
          <a:bodyPr lIns="91425" tIns="91425" rIns="91425" bIns="91425" anchor="ctr" anchorCtr="0"/>
          <a:lstStyle>
            <a:lvl1pPr lvl="0" algn="ctr">
              <a:spcBef>
                <a:spcPts val="0"/>
              </a:spcBef>
              <a:buClr>
                <a:srgbClr val="FFFFFF"/>
              </a:buClr>
              <a:buSzPct val="100000"/>
              <a:defRPr sz="3600">
                <a:solidFill>
                  <a:srgbClr val="FFFFFF"/>
                </a:solidFill>
              </a:defRPr>
            </a:lvl1pPr>
            <a:lvl2pPr lvl="1" algn="ctr">
              <a:spcBef>
                <a:spcPts val="0"/>
              </a:spcBef>
              <a:buSzPct val="100000"/>
              <a:defRPr sz="6000"/>
            </a:lvl2pPr>
            <a:lvl3pPr lvl="2" algn="ctr">
              <a:spcBef>
                <a:spcPts val="0"/>
              </a:spcBef>
              <a:buSzPct val="100000"/>
              <a:defRPr sz="6000"/>
            </a:lvl3pPr>
            <a:lvl4pPr lvl="3" algn="ctr">
              <a:spcBef>
                <a:spcPts val="0"/>
              </a:spcBef>
              <a:buSzPct val="100000"/>
              <a:defRPr sz="6000"/>
            </a:lvl4pPr>
            <a:lvl5pPr lvl="4" algn="ctr">
              <a:spcBef>
                <a:spcPts val="0"/>
              </a:spcBef>
              <a:buSzPct val="100000"/>
              <a:defRPr sz="6000"/>
            </a:lvl5pPr>
            <a:lvl6pPr lvl="5" algn="ctr">
              <a:spcBef>
                <a:spcPts val="0"/>
              </a:spcBef>
              <a:buSzPct val="100000"/>
              <a:defRPr sz="6000"/>
            </a:lvl6pPr>
            <a:lvl7pPr lvl="6" algn="ctr">
              <a:spcBef>
                <a:spcPts val="0"/>
              </a:spcBef>
              <a:buSzPct val="100000"/>
              <a:defRPr sz="6000"/>
            </a:lvl7pPr>
            <a:lvl8pPr lvl="7" algn="ctr">
              <a:spcBef>
                <a:spcPts val="0"/>
              </a:spcBef>
              <a:buSzPct val="100000"/>
              <a:defRPr sz="6000"/>
            </a:lvl8pPr>
            <a:lvl9pPr lvl="8" algn="ctr">
              <a:spcBef>
                <a:spcPts val="0"/>
              </a:spcBef>
              <a:buSzPct val="100000"/>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451075"/>
            <a:ext cx="8229600" cy="1016999"/>
          </a:xfrm>
          <a:prstGeom prst="rect">
            <a:avLst/>
          </a:prstGeom>
        </p:spPr>
        <p:txBody>
          <a:bodyPr lIns="91425" tIns="91425" rIns="91425" bIns="91425" anchor="ctr" anchorCtr="0"/>
          <a:lstStyle>
            <a:lvl1pPr lvl="0">
              <a:spcBef>
                <a:spcPts val="0"/>
              </a:spcBef>
              <a:defRPr>
                <a:highlight>
                  <a:srgbClr val="F3F3F3"/>
                </a:highlight>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p:nvPr/>
        </p:nvSpPr>
        <p:spPr>
          <a:xfrm>
            <a:off x="389850" y="384150"/>
            <a:ext cx="8364300" cy="6089700"/>
          </a:xfrm>
          <a:prstGeom prst="rect">
            <a:avLst/>
          </a:prstGeom>
          <a:noFill/>
          <a:ln w="9525" cap="flat" cmpd="sng">
            <a:solidFill>
              <a:srgbClr val="D9D9D9"/>
            </a:solidFill>
            <a:prstDash val="solid"/>
            <a:miter/>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7"/>
          <p:cNvSpPr/>
          <p:nvPr/>
        </p:nvSpPr>
        <p:spPr>
          <a:xfrm>
            <a:off x="307650" y="302100"/>
            <a:ext cx="8528700" cy="6253799"/>
          </a:xfrm>
          <a:prstGeom prst="rect">
            <a:avLst/>
          </a:prstGeom>
          <a:noFill/>
          <a:ln w="28575" cap="flat" cmpd="sng">
            <a:solidFill>
              <a:srgbClr val="D9D9D9"/>
            </a:solidFill>
            <a:prstDash val="solid"/>
            <a:miter/>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8"/>
          <p:cNvSpPr txBox="1">
            <a:spLocks noGrp="1"/>
          </p:cNvSpPr>
          <p:nvPr>
            <p:ph type="title"/>
          </p:nvPr>
        </p:nvSpPr>
        <p:spPr>
          <a:xfrm>
            <a:off x="457200" y="451075"/>
            <a:ext cx="8229600" cy="1016999"/>
          </a:xfrm>
          <a:prstGeom prst="rect">
            <a:avLst/>
          </a:prstGeom>
          <a:noFill/>
          <a:ln>
            <a:noFill/>
          </a:ln>
        </p:spPr>
        <p:txBody>
          <a:bodyPr lIns="91425" tIns="91425" rIns="91425" bIns="91425" anchor="ctr" anchorCtr="0"/>
          <a:lstStyle>
            <a:lvl1pPr lvl="0" algn="ctr">
              <a:spcBef>
                <a:spcPts val="0"/>
              </a:spcBef>
              <a:buClr>
                <a:schemeClr val="dk1"/>
              </a:buClr>
              <a:buSzPct val="100000"/>
              <a:buFont typeface="Playfair Display"/>
              <a:buNone/>
              <a:defRPr sz="1600">
                <a:solidFill>
                  <a:schemeClr val="dk1"/>
                </a:solidFill>
                <a:latin typeface="Playfair Display"/>
                <a:ea typeface="Playfair Display"/>
                <a:cs typeface="Playfair Display"/>
                <a:sym typeface="Playfair Display"/>
              </a:defRPr>
            </a:lvl1pPr>
            <a:lvl2pPr lvl="1" algn="ctr">
              <a:spcBef>
                <a:spcPts val="0"/>
              </a:spcBef>
              <a:buClr>
                <a:schemeClr val="dk1"/>
              </a:buClr>
              <a:buSzPct val="100000"/>
              <a:buFont typeface="Playfair Display"/>
              <a:buNone/>
              <a:defRPr sz="1600">
                <a:solidFill>
                  <a:schemeClr val="dk1"/>
                </a:solidFill>
                <a:latin typeface="Playfair Display"/>
                <a:ea typeface="Playfair Display"/>
                <a:cs typeface="Playfair Display"/>
                <a:sym typeface="Playfair Display"/>
              </a:defRPr>
            </a:lvl2pPr>
            <a:lvl3pPr lvl="2" algn="ctr">
              <a:spcBef>
                <a:spcPts val="0"/>
              </a:spcBef>
              <a:buClr>
                <a:schemeClr val="dk1"/>
              </a:buClr>
              <a:buSzPct val="100000"/>
              <a:buFont typeface="Playfair Display"/>
              <a:buNone/>
              <a:defRPr sz="1600">
                <a:solidFill>
                  <a:schemeClr val="dk1"/>
                </a:solidFill>
                <a:latin typeface="Playfair Display"/>
                <a:ea typeface="Playfair Display"/>
                <a:cs typeface="Playfair Display"/>
                <a:sym typeface="Playfair Display"/>
              </a:defRPr>
            </a:lvl3pPr>
            <a:lvl4pPr lvl="3" algn="ctr">
              <a:spcBef>
                <a:spcPts val="0"/>
              </a:spcBef>
              <a:buClr>
                <a:schemeClr val="dk1"/>
              </a:buClr>
              <a:buSzPct val="100000"/>
              <a:buFont typeface="Playfair Display"/>
              <a:buNone/>
              <a:defRPr sz="1600">
                <a:solidFill>
                  <a:schemeClr val="dk1"/>
                </a:solidFill>
                <a:latin typeface="Playfair Display"/>
                <a:ea typeface="Playfair Display"/>
                <a:cs typeface="Playfair Display"/>
                <a:sym typeface="Playfair Display"/>
              </a:defRPr>
            </a:lvl4pPr>
            <a:lvl5pPr lvl="4" algn="ctr">
              <a:spcBef>
                <a:spcPts val="0"/>
              </a:spcBef>
              <a:buClr>
                <a:schemeClr val="dk1"/>
              </a:buClr>
              <a:buSzPct val="100000"/>
              <a:buFont typeface="Playfair Display"/>
              <a:buNone/>
              <a:defRPr sz="1600">
                <a:solidFill>
                  <a:schemeClr val="dk1"/>
                </a:solidFill>
                <a:latin typeface="Playfair Display"/>
                <a:ea typeface="Playfair Display"/>
                <a:cs typeface="Playfair Display"/>
                <a:sym typeface="Playfair Display"/>
              </a:defRPr>
            </a:lvl5pPr>
            <a:lvl6pPr lvl="5" algn="ctr">
              <a:spcBef>
                <a:spcPts val="0"/>
              </a:spcBef>
              <a:buClr>
                <a:schemeClr val="dk1"/>
              </a:buClr>
              <a:buSzPct val="100000"/>
              <a:buFont typeface="Playfair Display"/>
              <a:buNone/>
              <a:defRPr sz="1600">
                <a:solidFill>
                  <a:schemeClr val="dk1"/>
                </a:solidFill>
                <a:latin typeface="Playfair Display"/>
                <a:ea typeface="Playfair Display"/>
                <a:cs typeface="Playfair Display"/>
                <a:sym typeface="Playfair Display"/>
              </a:defRPr>
            </a:lvl6pPr>
            <a:lvl7pPr lvl="6" algn="ctr">
              <a:spcBef>
                <a:spcPts val="0"/>
              </a:spcBef>
              <a:buClr>
                <a:schemeClr val="dk1"/>
              </a:buClr>
              <a:buSzPct val="100000"/>
              <a:buFont typeface="Playfair Display"/>
              <a:buNone/>
              <a:defRPr sz="1600">
                <a:solidFill>
                  <a:schemeClr val="dk1"/>
                </a:solidFill>
                <a:latin typeface="Playfair Display"/>
                <a:ea typeface="Playfair Display"/>
                <a:cs typeface="Playfair Display"/>
                <a:sym typeface="Playfair Display"/>
              </a:defRPr>
            </a:lvl7pPr>
            <a:lvl8pPr lvl="7" algn="ctr">
              <a:spcBef>
                <a:spcPts val="0"/>
              </a:spcBef>
              <a:buClr>
                <a:schemeClr val="dk1"/>
              </a:buClr>
              <a:buSzPct val="100000"/>
              <a:buFont typeface="Playfair Display"/>
              <a:buNone/>
              <a:defRPr sz="1600">
                <a:solidFill>
                  <a:schemeClr val="dk1"/>
                </a:solidFill>
                <a:latin typeface="Playfair Display"/>
                <a:ea typeface="Playfair Display"/>
                <a:cs typeface="Playfair Display"/>
                <a:sym typeface="Playfair Display"/>
              </a:defRPr>
            </a:lvl8pPr>
            <a:lvl9pPr lvl="8" algn="ctr">
              <a:spcBef>
                <a:spcPts val="0"/>
              </a:spcBef>
              <a:buClr>
                <a:schemeClr val="dk1"/>
              </a:buClr>
              <a:buSzPct val="100000"/>
              <a:buFont typeface="Playfair Display"/>
              <a:buNone/>
              <a:defRPr sz="1600">
                <a:solidFill>
                  <a:schemeClr val="dk1"/>
                </a:solidFill>
                <a:latin typeface="Playfair Display"/>
                <a:ea typeface="Playfair Display"/>
                <a:cs typeface="Playfair Display"/>
                <a:sym typeface="Playfair Display"/>
              </a:defRPr>
            </a:lvl9pPr>
          </a:lstStyle>
          <a:p>
            <a:endParaRPr/>
          </a:p>
        </p:txBody>
      </p:sp>
      <p:sp>
        <p:nvSpPr>
          <p:cNvPr id="9" name="Shape 9"/>
          <p:cNvSpPr txBox="1">
            <a:spLocks noGrp="1"/>
          </p:cNvSpPr>
          <p:nvPr>
            <p:ph type="body" idx="1"/>
          </p:nvPr>
        </p:nvSpPr>
        <p:spPr>
          <a:xfrm>
            <a:off x="1251600" y="1697300"/>
            <a:ext cx="6640799" cy="4090199"/>
          </a:xfrm>
          <a:prstGeom prst="rect">
            <a:avLst/>
          </a:prstGeom>
          <a:noFill/>
          <a:ln>
            <a:noFill/>
          </a:ln>
        </p:spPr>
        <p:txBody>
          <a:bodyPr lIns="91425" tIns="91425" rIns="91425" bIns="91425" anchor="t" anchorCtr="0"/>
          <a:lstStyle>
            <a:lvl1pPr lvl="0">
              <a:spcBef>
                <a:spcPts val="600"/>
              </a:spcBef>
              <a:buClr>
                <a:schemeClr val="dk1"/>
              </a:buClr>
              <a:buSzPct val="100000"/>
              <a:buFont typeface="PT Serif"/>
              <a:buChar char="▣"/>
              <a:defRPr sz="2000">
                <a:solidFill>
                  <a:schemeClr val="dk1"/>
                </a:solidFill>
                <a:latin typeface="PT Serif"/>
                <a:ea typeface="PT Serif"/>
                <a:cs typeface="PT Serif"/>
                <a:sym typeface="PT Serif"/>
              </a:defRPr>
            </a:lvl1pPr>
            <a:lvl2pPr lvl="1">
              <a:spcBef>
                <a:spcPts val="480"/>
              </a:spcBef>
              <a:buClr>
                <a:schemeClr val="dk1"/>
              </a:buClr>
              <a:buSzPct val="100000"/>
              <a:buFont typeface="PT Serif"/>
              <a:defRPr sz="2000">
                <a:solidFill>
                  <a:schemeClr val="dk1"/>
                </a:solidFill>
                <a:latin typeface="PT Serif"/>
                <a:ea typeface="PT Serif"/>
                <a:cs typeface="PT Serif"/>
                <a:sym typeface="PT Serif"/>
              </a:defRPr>
            </a:lvl2pPr>
            <a:lvl3pPr lvl="2">
              <a:spcBef>
                <a:spcPts val="480"/>
              </a:spcBef>
              <a:buClr>
                <a:schemeClr val="dk1"/>
              </a:buClr>
              <a:buSzPct val="100000"/>
              <a:buFont typeface="PT Serif"/>
              <a:defRPr sz="2000">
                <a:solidFill>
                  <a:schemeClr val="dk1"/>
                </a:solidFill>
                <a:latin typeface="PT Serif"/>
                <a:ea typeface="PT Serif"/>
                <a:cs typeface="PT Serif"/>
                <a:sym typeface="PT Serif"/>
              </a:defRPr>
            </a:lvl3pPr>
            <a:lvl4pPr lvl="3">
              <a:spcBef>
                <a:spcPts val="360"/>
              </a:spcBef>
              <a:buClr>
                <a:schemeClr val="dk1"/>
              </a:buClr>
              <a:buSzPct val="100000"/>
              <a:buFont typeface="PT Serif"/>
              <a:defRPr sz="2000">
                <a:solidFill>
                  <a:schemeClr val="dk1"/>
                </a:solidFill>
                <a:latin typeface="PT Serif"/>
                <a:ea typeface="PT Serif"/>
                <a:cs typeface="PT Serif"/>
                <a:sym typeface="PT Serif"/>
              </a:defRPr>
            </a:lvl4pPr>
            <a:lvl5pPr lvl="4">
              <a:spcBef>
                <a:spcPts val="360"/>
              </a:spcBef>
              <a:buClr>
                <a:schemeClr val="dk1"/>
              </a:buClr>
              <a:buSzPct val="100000"/>
              <a:buFont typeface="PT Serif"/>
              <a:defRPr sz="2000">
                <a:solidFill>
                  <a:schemeClr val="dk1"/>
                </a:solidFill>
                <a:latin typeface="PT Serif"/>
                <a:ea typeface="PT Serif"/>
                <a:cs typeface="PT Serif"/>
                <a:sym typeface="PT Serif"/>
              </a:defRPr>
            </a:lvl5pPr>
            <a:lvl6pPr lvl="5">
              <a:spcBef>
                <a:spcPts val="360"/>
              </a:spcBef>
              <a:buClr>
                <a:schemeClr val="dk1"/>
              </a:buClr>
              <a:buSzPct val="100000"/>
              <a:buFont typeface="PT Serif"/>
              <a:defRPr sz="2000">
                <a:solidFill>
                  <a:schemeClr val="dk1"/>
                </a:solidFill>
                <a:latin typeface="PT Serif"/>
                <a:ea typeface="PT Serif"/>
                <a:cs typeface="PT Serif"/>
                <a:sym typeface="PT Serif"/>
              </a:defRPr>
            </a:lvl6pPr>
            <a:lvl7pPr lvl="6">
              <a:spcBef>
                <a:spcPts val="360"/>
              </a:spcBef>
              <a:buClr>
                <a:schemeClr val="dk1"/>
              </a:buClr>
              <a:buSzPct val="100000"/>
              <a:buFont typeface="PT Serif"/>
              <a:defRPr sz="2000">
                <a:solidFill>
                  <a:schemeClr val="dk1"/>
                </a:solidFill>
                <a:latin typeface="PT Serif"/>
                <a:ea typeface="PT Serif"/>
                <a:cs typeface="PT Serif"/>
                <a:sym typeface="PT Serif"/>
              </a:defRPr>
            </a:lvl7pPr>
            <a:lvl8pPr lvl="7">
              <a:spcBef>
                <a:spcPts val="360"/>
              </a:spcBef>
              <a:buClr>
                <a:schemeClr val="dk1"/>
              </a:buClr>
              <a:buSzPct val="100000"/>
              <a:buFont typeface="PT Serif"/>
              <a:defRPr sz="2000">
                <a:solidFill>
                  <a:schemeClr val="dk1"/>
                </a:solidFill>
                <a:latin typeface="PT Serif"/>
                <a:ea typeface="PT Serif"/>
                <a:cs typeface="PT Serif"/>
                <a:sym typeface="PT Serif"/>
              </a:defRPr>
            </a:lvl8pPr>
            <a:lvl9pPr lvl="8">
              <a:spcBef>
                <a:spcPts val="360"/>
              </a:spcBef>
              <a:buClr>
                <a:schemeClr val="dk1"/>
              </a:buClr>
              <a:buSzPct val="100000"/>
              <a:buFont typeface="PT Serif"/>
              <a:defRPr sz="2000">
                <a:solidFill>
                  <a:schemeClr val="dk1"/>
                </a:solidFill>
                <a:latin typeface="PT Serif"/>
                <a:ea typeface="PT Serif"/>
                <a:cs typeface="PT Serif"/>
                <a:sym typeface="PT Seri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4"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1" Type="http://schemas.openxmlformats.org/officeDocument/2006/relationships/diagramColors" Target="../diagrams/colors4.xml"/><Relationship Id="rId12"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diagramData" Target="../diagrams/data4.xml"/><Relationship Id="rId9" Type="http://schemas.openxmlformats.org/officeDocument/2006/relationships/diagramLayout" Target="../diagrams/layout4.xml"/><Relationship Id="rId10"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ctrTitle"/>
          </p:nvPr>
        </p:nvSpPr>
        <p:spPr>
          <a:xfrm>
            <a:off x="2082956" y="3048152"/>
            <a:ext cx="4493400" cy="901200"/>
          </a:xfrm>
          <a:prstGeom prst="rect">
            <a:avLst/>
          </a:prstGeom>
        </p:spPr>
        <p:txBody>
          <a:bodyPr lIns="91425" tIns="91425" rIns="91425" bIns="91425" anchor="ctr" anchorCtr="0">
            <a:noAutofit/>
          </a:bodyPr>
          <a:lstStyle/>
          <a:p>
            <a:pPr marL="1828800" lvl="0" indent="0" algn="l">
              <a:spcBef>
                <a:spcPts val="0"/>
              </a:spcBef>
              <a:buNone/>
            </a:pPr>
            <a:endParaRPr dirty="0"/>
          </a:p>
          <a:p>
            <a:pPr marL="914400" lvl="0" indent="457200" algn="l">
              <a:spcBef>
                <a:spcPts val="0"/>
              </a:spcBef>
              <a:buNone/>
            </a:pPr>
            <a:r>
              <a:rPr lang="en" dirty="0"/>
              <a:t>Rhea Prabhu </a:t>
            </a:r>
          </a:p>
        </p:txBody>
      </p:sp>
      <p:cxnSp>
        <p:nvCxnSpPr>
          <p:cNvPr id="42" name="Shape 42"/>
          <p:cNvCxnSpPr/>
          <p:nvPr/>
        </p:nvCxnSpPr>
        <p:spPr>
          <a:xfrm>
            <a:off x="3036720" y="3395638"/>
            <a:ext cx="3395644" cy="26100"/>
          </a:xfrm>
          <a:prstGeom prst="straightConnector1">
            <a:avLst/>
          </a:prstGeom>
          <a:noFill/>
          <a:ln w="38100" cap="flat" cmpd="sng">
            <a:solidFill>
              <a:schemeClr val="dk2"/>
            </a:solidFill>
            <a:prstDash val="solid"/>
            <a:round/>
            <a:headEnd type="none" w="lg" len="lg"/>
            <a:tailEnd type="none" w="lg" len="lg"/>
          </a:ln>
        </p:spPr>
      </p:cxnSp>
      <p:sp>
        <p:nvSpPr>
          <p:cNvPr id="43" name="Shape 43"/>
          <p:cNvSpPr txBox="1">
            <a:spLocks noGrp="1"/>
          </p:cNvSpPr>
          <p:nvPr>
            <p:ph type="ctrTitle"/>
          </p:nvPr>
        </p:nvSpPr>
        <p:spPr>
          <a:xfrm>
            <a:off x="1610052" y="2265926"/>
            <a:ext cx="6442567" cy="998383"/>
          </a:xfrm>
          <a:prstGeom prst="rect">
            <a:avLst/>
          </a:prstGeom>
        </p:spPr>
        <p:txBody>
          <a:bodyPr lIns="91425" tIns="91425" rIns="91425" bIns="91425" anchor="ctr" anchorCtr="0">
            <a:noAutofit/>
          </a:bodyPr>
          <a:lstStyle/>
          <a:p>
            <a:pPr marL="914400" lvl="0" indent="457200" algn="l" rtl="0">
              <a:spcBef>
                <a:spcPts val="0"/>
              </a:spcBef>
              <a:buNone/>
            </a:pPr>
            <a:r>
              <a:rPr lang="en-US" dirty="0" smtClean="0"/>
              <a:t/>
            </a:r>
            <a:br>
              <a:rPr lang="en-US" dirty="0" smtClean="0"/>
            </a:br>
            <a:r>
              <a:rPr lang="en-US" dirty="0" smtClean="0"/>
              <a:t>Wyeth, An IS Evolution</a:t>
            </a:r>
            <a:endParaRPr lang="e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077"/>
            <a:ext cx="8229600" cy="544346"/>
          </a:xfrm>
        </p:spPr>
        <p:txBody>
          <a:bodyPr/>
          <a:lstStyle/>
          <a:p>
            <a:r>
              <a:rPr lang="en-US" sz="2800" dirty="0" smtClean="0">
                <a:latin typeface="PT Serif" charset="0"/>
                <a:ea typeface="PT Serif" charset="0"/>
                <a:cs typeface="PT Serif" charset="0"/>
              </a:rPr>
              <a:t>Wyeth: Business Processes </a:t>
            </a:r>
            <a:endParaRPr lang="en-US" sz="2800" dirty="0">
              <a:latin typeface="PT Serif" charset="0"/>
              <a:ea typeface="PT Serif" charset="0"/>
              <a:cs typeface="PT Serif" charset="0"/>
            </a:endParaRPr>
          </a:p>
        </p:txBody>
      </p:sp>
      <p:graphicFrame>
        <p:nvGraphicFramePr>
          <p:cNvPr id="6" name="Diagram 5"/>
          <p:cNvGraphicFramePr/>
          <p:nvPr>
            <p:extLst>
              <p:ext uri="{D42A27DB-BD31-4B8C-83A1-F6EECF244321}">
                <p14:modId xmlns:p14="http://schemas.microsoft.com/office/powerpoint/2010/main" val="1407877679"/>
              </p:ext>
            </p:extLst>
          </p:nvPr>
        </p:nvGraphicFramePr>
        <p:xfrm>
          <a:off x="1665572" y="1533251"/>
          <a:ext cx="6322141" cy="48737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7" name="Group 26"/>
          <p:cNvGrpSpPr/>
          <p:nvPr/>
        </p:nvGrpSpPr>
        <p:grpSpPr>
          <a:xfrm>
            <a:off x="2377120" y="1698799"/>
            <a:ext cx="1381272" cy="838047"/>
            <a:chOff x="3581113" y="302759"/>
            <a:chExt cx="1381272" cy="838047"/>
          </a:xfrm>
        </p:grpSpPr>
        <p:sp>
          <p:nvSpPr>
            <p:cNvPr id="28" name="Rectangle 27"/>
            <p:cNvSpPr/>
            <p:nvPr/>
          </p:nvSpPr>
          <p:spPr>
            <a:xfrm>
              <a:off x="3581113" y="302759"/>
              <a:ext cx="1381272" cy="72868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9" name="Rectangle 28"/>
            <p:cNvSpPr/>
            <p:nvPr/>
          </p:nvSpPr>
          <p:spPr>
            <a:xfrm>
              <a:off x="3581113" y="412126"/>
              <a:ext cx="1381272" cy="72868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PT Serif" charset="0"/>
                  <a:ea typeface="PT Serif" charset="0"/>
                  <a:cs typeface="PT Serif" charset="0"/>
                </a:rPr>
                <a:t> </a:t>
              </a:r>
              <a:r>
                <a:rPr lang="en-US" sz="1000" kern="1200" dirty="0" smtClean="0">
                  <a:latin typeface="PT Serif" charset="0"/>
                  <a:ea typeface="PT Serif" charset="0"/>
                  <a:cs typeface="PT Serif" charset="0"/>
                </a:rPr>
                <a:t>Consolidation of AS400s</a:t>
              </a:r>
            </a:p>
            <a:p>
              <a:pPr marL="57150" lvl="1" indent="-57150" algn="l" defTabSz="444500">
                <a:lnSpc>
                  <a:spcPct val="90000"/>
                </a:lnSpc>
                <a:spcBef>
                  <a:spcPct val="0"/>
                </a:spcBef>
                <a:spcAft>
                  <a:spcPct val="15000"/>
                </a:spcAft>
                <a:buChar char="•"/>
              </a:pPr>
              <a:r>
                <a:rPr lang="en-US" sz="1000" kern="1200" dirty="0">
                  <a:latin typeface="PT Serif" charset="0"/>
                  <a:ea typeface="PT Serif" charset="0"/>
                  <a:cs typeface="PT Serif" charset="0"/>
                </a:rPr>
                <a:t> </a:t>
              </a:r>
              <a:r>
                <a:rPr lang="en-US" sz="1000" kern="1200" dirty="0" smtClean="0">
                  <a:latin typeface="PT Serif" charset="0"/>
                  <a:ea typeface="PT Serif" charset="0"/>
                  <a:cs typeface="PT Serif" charset="0"/>
                </a:rPr>
                <a:t>Steering Committees</a:t>
              </a:r>
            </a:p>
            <a:p>
              <a:pPr marL="57150" lvl="1" indent="-57150" algn="l" defTabSz="444500">
                <a:lnSpc>
                  <a:spcPct val="90000"/>
                </a:lnSpc>
                <a:spcBef>
                  <a:spcPct val="0"/>
                </a:spcBef>
                <a:spcAft>
                  <a:spcPct val="15000"/>
                </a:spcAft>
                <a:buChar char="•"/>
              </a:pPr>
              <a:r>
                <a:rPr lang="en-US" sz="1000" kern="1200" dirty="0">
                  <a:latin typeface="PT Serif" charset="0"/>
                  <a:ea typeface="PT Serif" charset="0"/>
                  <a:cs typeface="PT Serif" charset="0"/>
                </a:rPr>
                <a:t> </a:t>
              </a:r>
              <a:r>
                <a:rPr lang="en-US" sz="1000" kern="1200" dirty="0" smtClean="0">
                  <a:latin typeface="PT Serif" charset="0"/>
                  <a:ea typeface="PT Serif" charset="0"/>
                  <a:cs typeface="PT Serif" charset="0"/>
                </a:rPr>
                <a:t>IT Globalization team </a:t>
              </a:r>
              <a:endParaRPr lang="en-US" sz="1000" kern="1200" dirty="0">
                <a:latin typeface="PT Serif" charset="0"/>
                <a:ea typeface="PT Serif" charset="0"/>
                <a:cs typeface="PT Serif" charset="0"/>
              </a:endParaRPr>
            </a:p>
          </p:txBody>
        </p:sp>
      </p:grpSp>
      <p:sp>
        <p:nvSpPr>
          <p:cNvPr id="30" name="Left Arrow 29"/>
          <p:cNvSpPr/>
          <p:nvPr/>
        </p:nvSpPr>
        <p:spPr>
          <a:xfrm>
            <a:off x="2791427" y="1304805"/>
            <a:ext cx="3113590" cy="17362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1" name="TextBox 30"/>
          <p:cNvSpPr txBox="1"/>
          <p:nvPr/>
        </p:nvSpPr>
        <p:spPr>
          <a:xfrm>
            <a:off x="2120835" y="1196783"/>
            <a:ext cx="669405" cy="307777"/>
          </a:xfrm>
          <a:prstGeom prst="rect">
            <a:avLst/>
          </a:prstGeom>
          <a:noFill/>
        </p:spPr>
        <p:txBody>
          <a:bodyPr wrap="square" rtlCol="0">
            <a:spAutoFit/>
          </a:bodyPr>
          <a:lstStyle/>
          <a:p>
            <a:r>
              <a:rPr lang="en-US" dirty="0" smtClean="0">
                <a:latin typeface="PT Serif" charset="0"/>
                <a:ea typeface="PT Serif" charset="0"/>
                <a:cs typeface="PT Serif" charset="0"/>
              </a:rPr>
              <a:t>Post</a:t>
            </a:r>
            <a:endParaRPr lang="en-US" dirty="0">
              <a:latin typeface="PT Serif" charset="0"/>
              <a:ea typeface="PT Serif" charset="0"/>
              <a:cs typeface="PT Serif" charset="0"/>
            </a:endParaRPr>
          </a:p>
        </p:txBody>
      </p:sp>
      <p:sp>
        <p:nvSpPr>
          <p:cNvPr id="32" name="TextBox 31"/>
          <p:cNvSpPr txBox="1"/>
          <p:nvPr/>
        </p:nvSpPr>
        <p:spPr>
          <a:xfrm>
            <a:off x="6046058" y="1198061"/>
            <a:ext cx="557530" cy="307777"/>
          </a:xfrm>
          <a:prstGeom prst="rect">
            <a:avLst/>
          </a:prstGeom>
          <a:noFill/>
        </p:spPr>
        <p:txBody>
          <a:bodyPr wrap="square" rtlCol="0">
            <a:spAutoFit/>
          </a:bodyPr>
          <a:lstStyle/>
          <a:p>
            <a:r>
              <a:rPr lang="en-US" dirty="0" smtClean="0">
                <a:latin typeface="PT Serif" charset="0"/>
                <a:ea typeface="PT Serif" charset="0"/>
                <a:cs typeface="PT Serif" charset="0"/>
              </a:rPr>
              <a:t>Pre</a:t>
            </a:r>
            <a:endParaRPr lang="en-US" dirty="0">
              <a:latin typeface="PT Serif" charset="0"/>
              <a:ea typeface="PT Serif" charset="0"/>
              <a:cs typeface="PT Serif" charset="0"/>
            </a:endParaRPr>
          </a:p>
        </p:txBody>
      </p:sp>
      <p:sp>
        <p:nvSpPr>
          <p:cNvPr id="33" name="TextBox 32"/>
          <p:cNvSpPr txBox="1"/>
          <p:nvPr/>
        </p:nvSpPr>
        <p:spPr>
          <a:xfrm>
            <a:off x="3758392" y="995423"/>
            <a:ext cx="1319514" cy="307777"/>
          </a:xfrm>
          <a:prstGeom prst="rect">
            <a:avLst/>
          </a:prstGeom>
          <a:noFill/>
        </p:spPr>
        <p:txBody>
          <a:bodyPr wrap="square" rtlCol="0">
            <a:spAutoFit/>
          </a:bodyPr>
          <a:lstStyle/>
          <a:p>
            <a:r>
              <a:rPr lang="en-US" i="1" smtClean="0">
                <a:latin typeface="PT Serif" charset="0"/>
                <a:ea typeface="PT Serif" charset="0"/>
                <a:cs typeface="PT Serif" charset="0"/>
              </a:rPr>
              <a:t>Globalization</a:t>
            </a:r>
            <a:endParaRPr lang="en-US" i="1">
              <a:latin typeface="PT Serif" charset="0"/>
              <a:ea typeface="PT Serif" charset="0"/>
              <a:cs typeface="PT Serif" charset="0"/>
            </a:endParaRPr>
          </a:p>
        </p:txBody>
      </p:sp>
      <p:sp>
        <p:nvSpPr>
          <p:cNvPr id="35" name="Rectangle 34"/>
          <p:cNvSpPr/>
          <p:nvPr/>
        </p:nvSpPr>
        <p:spPr>
          <a:xfrm>
            <a:off x="2045832" y="3785713"/>
            <a:ext cx="1817902" cy="73407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Reporting line changes</a:t>
            </a:r>
          </a:p>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Commitment to collect/share metrics</a:t>
            </a:r>
          </a:p>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Standard processes</a:t>
            </a:r>
          </a:p>
          <a:p>
            <a:pPr marL="57150" lvl="1" indent="-57150" algn="l" defTabSz="444500">
              <a:lnSpc>
                <a:spcPct val="90000"/>
              </a:lnSpc>
              <a:spcBef>
                <a:spcPct val="0"/>
              </a:spcBef>
              <a:spcAft>
                <a:spcPct val="15000"/>
              </a:spcAft>
              <a:buChar char="•"/>
            </a:pPr>
            <a:endParaRPr lang="en-US" sz="1000" kern="1200" dirty="0" smtClean="0">
              <a:latin typeface="PT Serif" charset="0"/>
              <a:ea typeface="PT Serif" charset="0"/>
              <a:cs typeface="PT Serif" charset="0"/>
            </a:endParaRPr>
          </a:p>
          <a:p>
            <a:pPr marL="57150" lvl="1" indent="-57150" algn="l" defTabSz="444500">
              <a:lnSpc>
                <a:spcPct val="90000"/>
              </a:lnSpc>
              <a:spcBef>
                <a:spcPct val="0"/>
              </a:spcBef>
              <a:spcAft>
                <a:spcPct val="15000"/>
              </a:spcAft>
              <a:buChar char="•"/>
            </a:pPr>
            <a:endParaRPr lang="en-US" sz="1000" kern="1200" dirty="0" smtClean="0">
              <a:latin typeface="PT Serif" charset="0"/>
              <a:ea typeface="PT Serif" charset="0"/>
              <a:cs typeface="PT Serif" charset="0"/>
            </a:endParaRPr>
          </a:p>
        </p:txBody>
      </p:sp>
      <p:sp>
        <p:nvSpPr>
          <p:cNvPr id="36" name="Rectangle 35"/>
          <p:cNvSpPr/>
          <p:nvPr/>
        </p:nvSpPr>
        <p:spPr>
          <a:xfrm>
            <a:off x="2372305" y="2782728"/>
            <a:ext cx="1019542" cy="73407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Global product sourcing</a:t>
            </a:r>
          </a:p>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Inventory management</a:t>
            </a:r>
            <a:endParaRPr lang="en-US" sz="1000" kern="1200" dirty="0">
              <a:latin typeface="PT Serif" charset="0"/>
              <a:ea typeface="PT Serif" charset="0"/>
              <a:cs typeface="PT Serif" charset="0"/>
            </a:endParaRPr>
          </a:p>
        </p:txBody>
      </p:sp>
      <p:sp>
        <p:nvSpPr>
          <p:cNvPr id="37" name="Rectangle 36"/>
          <p:cNvSpPr/>
          <p:nvPr/>
        </p:nvSpPr>
        <p:spPr>
          <a:xfrm>
            <a:off x="2462954" y="4723233"/>
            <a:ext cx="928893" cy="3035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Global data warehouse</a:t>
            </a:r>
            <a:endParaRPr lang="en-US" sz="1000" kern="1200" dirty="0">
              <a:latin typeface="PT Serif" charset="0"/>
              <a:ea typeface="PT Serif" charset="0"/>
              <a:cs typeface="PT Serif" charset="0"/>
            </a:endParaRPr>
          </a:p>
        </p:txBody>
      </p:sp>
      <p:sp>
        <p:nvSpPr>
          <p:cNvPr id="38" name="Rectangle 37"/>
          <p:cNvSpPr/>
          <p:nvPr/>
        </p:nvSpPr>
        <p:spPr>
          <a:xfrm>
            <a:off x="2611956" y="5564660"/>
            <a:ext cx="1194646" cy="6509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635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SAP financials</a:t>
            </a:r>
          </a:p>
          <a:p>
            <a:pPr marL="57150" lvl="1" indent="-57150" algn="l" defTabSz="444500">
              <a:lnSpc>
                <a:spcPct val="90000"/>
              </a:lnSpc>
              <a:spcBef>
                <a:spcPct val="0"/>
              </a:spcBef>
              <a:spcAft>
                <a:spcPct val="15000"/>
              </a:spcAft>
              <a:buChar char="•"/>
            </a:pPr>
            <a:r>
              <a:rPr lang="en-US" sz="1000" kern="1200" dirty="0" smtClean="0">
                <a:latin typeface="PT Serif" charset="0"/>
                <a:ea typeface="PT Serif" charset="0"/>
                <a:cs typeface="PT Serif" charset="0"/>
              </a:rPr>
              <a:t>Global ERP transaction processing system </a:t>
            </a:r>
            <a:endParaRPr lang="en-US" sz="1000" kern="1200" dirty="0">
              <a:latin typeface="PT Serif" charset="0"/>
              <a:ea typeface="PT Serif" charset="0"/>
              <a:cs typeface="PT Serif" charset="0"/>
            </a:endParaRPr>
          </a:p>
        </p:txBody>
      </p:sp>
    </p:spTree>
    <p:extLst>
      <p:ext uri="{BB962C8B-B14F-4D97-AF65-F5344CB8AC3E}">
        <p14:creationId xmlns:p14="http://schemas.microsoft.com/office/powerpoint/2010/main" val="877698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077"/>
            <a:ext cx="8229600" cy="544346"/>
          </a:xfrm>
        </p:spPr>
        <p:txBody>
          <a:bodyPr/>
          <a:lstStyle/>
          <a:p>
            <a:r>
              <a:rPr lang="en-US" sz="2800" dirty="0" smtClean="0">
                <a:latin typeface="PT Serif" charset="0"/>
                <a:ea typeface="PT Serif" charset="0"/>
                <a:cs typeface="PT Serif" charset="0"/>
              </a:rPr>
              <a:t>Wyeth: Enterprise Architecture</a:t>
            </a:r>
            <a:endParaRPr lang="en-US" sz="2800" dirty="0">
              <a:latin typeface="PT Serif" charset="0"/>
              <a:ea typeface="PT Serif" charset="0"/>
              <a:cs typeface="PT Serif" charset="0"/>
            </a:endParaRPr>
          </a:p>
        </p:txBody>
      </p:sp>
      <p:graphicFrame>
        <p:nvGraphicFramePr>
          <p:cNvPr id="3" name="Diagram 2"/>
          <p:cNvGraphicFramePr/>
          <p:nvPr>
            <p:extLst>
              <p:ext uri="{D42A27DB-BD31-4B8C-83A1-F6EECF244321}">
                <p14:modId xmlns:p14="http://schemas.microsoft.com/office/powerpoint/2010/main" val="1907527539"/>
              </p:ext>
            </p:extLst>
          </p:nvPr>
        </p:nvGraphicFramePr>
        <p:xfrm>
          <a:off x="1381245" y="1562582"/>
          <a:ext cx="6177023" cy="418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ight Brace 4"/>
          <p:cNvSpPr/>
          <p:nvPr/>
        </p:nvSpPr>
        <p:spPr>
          <a:xfrm>
            <a:off x="6609144" y="2812648"/>
            <a:ext cx="393540" cy="2937718"/>
          </a:xfrm>
          <a:prstGeom prst="rightBrace">
            <a:avLst>
              <a:gd name="adj1" fmla="val 8333"/>
              <a:gd name="adj2" fmla="val 50394"/>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sp>
        <p:nvSpPr>
          <p:cNvPr id="9" name="Left Brace 8"/>
          <p:cNvSpPr/>
          <p:nvPr/>
        </p:nvSpPr>
        <p:spPr>
          <a:xfrm>
            <a:off x="2095018" y="2696901"/>
            <a:ext cx="393539" cy="2986104"/>
          </a:xfrm>
          <a:prstGeom prst="leftBrace">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sp>
        <p:nvSpPr>
          <p:cNvPr id="10" name="TextBox 9"/>
          <p:cNvSpPr txBox="1"/>
          <p:nvPr/>
        </p:nvSpPr>
        <p:spPr>
          <a:xfrm>
            <a:off x="5775768" y="1453996"/>
            <a:ext cx="2129741" cy="738664"/>
          </a:xfrm>
          <a:prstGeom prst="rect">
            <a:avLst/>
          </a:prstGeom>
          <a:noFill/>
        </p:spPr>
        <p:txBody>
          <a:bodyPr wrap="square" rtlCol="0">
            <a:spAutoFit/>
          </a:bodyPr>
          <a:lstStyle/>
          <a:p>
            <a:r>
              <a:rPr lang="en-US" dirty="0" smtClean="0">
                <a:latin typeface="PT Serif" charset="0"/>
                <a:ea typeface="PT Serif" charset="0"/>
                <a:cs typeface="PT Serif" charset="0"/>
              </a:rPr>
              <a:t>SAP: Financials, transaction processing system</a:t>
            </a:r>
            <a:endParaRPr lang="en-US" dirty="0">
              <a:latin typeface="PT Serif" charset="0"/>
              <a:ea typeface="PT Serif" charset="0"/>
              <a:cs typeface="PT Serif" charset="0"/>
            </a:endParaRPr>
          </a:p>
        </p:txBody>
      </p:sp>
      <p:sp>
        <p:nvSpPr>
          <p:cNvPr id="11" name="TextBox 10"/>
          <p:cNvSpPr txBox="1"/>
          <p:nvPr/>
        </p:nvSpPr>
        <p:spPr>
          <a:xfrm>
            <a:off x="4560424" y="5914662"/>
            <a:ext cx="1331088" cy="307777"/>
          </a:xfrm>
          <a:prstGeom prst="rect">
            <a:avLst/>
          </a:prstGeom>
          <a:noFill/>
        </p:spPr>
        <p:txBody>
          <a:bodyPr wrap="square" rtlCol="0">
            <a:spAutoFit/>
          </a:bodyPr>
          <a:lstStyle/>
          <a:p>
            <a:r>
              <a:rPr lang="en-US" b="1" dirty="0" smtClean="0">
                <a:solidFill>
                  <a:schemeClr val="bg2"/>
                </a:solidFill>
                <a:latin typeface="PT Serif" charset="0"/>
                <a:ea typeface="PT Serif" charset="0"/>
                <a:cs typeface="PT Serif" charset="0"/>
              </a:rPr>
              <a:t>Save Money</a:t>
            </a:r>
            <a:endParaRPr lang="en-US" b="1" dirty="0">
              <a:solidFill>
                <a:schemeClr val="bg2"/>
              </a:solidFill>
              <a:latin typeface="PT Serif" charset="0"/>
              <a:ea typeface="PT Serif" charset="0"/>
              <a:cs typeface="PT Serif" charset="0"/>
            </a:endParaRPr>
          </a:p>
        </p:txBody>
      </p:sp>
      <p:sp>
        <p:nvSpPr>
          <p:cNvPr id="23" name="TextBox 22"/>
          <p:cNvSpPr txBox="1"/>
          <p:nvPr/>
        </p:nvSpPr>
        <p:spPr>
          <a:xfrm>
            <a:off x="3958542" y="5914662"/>
            <a:ext cx="752354" cy="307777"/>
          </a:xfrm>
          <a:prstGeom prst="rect">
            <a:avLst/>
          </a:prstGeom>
          <a:noFill/>
        </p:spPr>
        <p:txBody>
          <a:bodyPr wrap="square" rtlCol="0">
            <a:spAutoFit/>
          </a:bodyPr>
          <a:lstStyle/>
          <a:p>
            <a:r>
              <a:rPr lang="en-US" b="1" dirty="0" smtClean="0">
                <a:latin typeface="PT Serif" charset="0"/>
                <a:ea typeface="PT Serif" charset="0"/>
                <a:cs typeface="PT Serif" charset="0"/>
              </a:rPr>
              <a:t>Grow</a:t>
            </a:r>
            <a:endParaRPr lang="en-US" b="1" dirty="0">
              <a:latin typeface="PT Serif" charset="0"/>
              <a:ea typeface="PT Serif" charset="0"/>
              <a:cs typeface="PT Serif" charset="0"/>
            </a:endParaRPr>
          </a:p>
        </p:txBody>
      </p:sp>
      <p:sp>
        <p:nvSpPr>
          <p:cNvPr id="12" name="TextBox 11"/>
          <p:cNvSpPr txBox="1"/>
          <p:nvPr/>
        </p:nvSpPr>
        <p:spPr>
          <a:xfrm>
            <a:off x="7124218" y="3640892"/>
            <a:ext cx="1562582" cy="1384995"/>
          </a:xfrm>
          <a:prstGeom prst="rect">
            <a:avLst/>
          </a:prstGeom>
          <a:noFill/>
        </p:spPr>
        <p:txBody>
          <a:bodyPr wrap="square" rtlCol="0">
            <a:spAutoFit/>
          </a:bodyPr>
          <a:lstStyle/>
          <a:p>
            <a:r>
              <a:rPr lang="en-US" dirty="0" smtClean="0">
                <a:solidFill>
                  <a:schemeClr val="accent6">
                    <a:lumMod val="75000"/>
                  </a:schemeClr>
                </a:solidFill>
                <a:latin typeface="PT Serif" charset="0"/>
                <a:ea typeface="PT Serif" charset="0"/>
                <a:cs typeface="PT Serif" charset="0"/>
              </a:rPr>
              <a:t>DM  + SM: </a:t>
            </a:r>
          </a:p>
          <a:p>
            <a:r>
              <a:rPr lang="en-US" dirty="0" smtClean="0">
                <a:solidFill>
                  <a:schemeClr val="accent6">
                    <a:lumMod val="75000"/>
                  </a:schemeClr>
                </a:solidFill>
                <a:latin typeface="PT Serif" charset="0"/>
                <a:ea typeface="PT Serif" charset="0"/>
                <a:cs typeface="PT Serif" charset="0"/>
              </a:rPr>
              <a:t>coordinated social media campaign nuanced for every country </a:t>
            </a:r>
            <a:endParaRPr lang="en-US" dirty="0">
              <a:solidFill>
                <a:schemeClr val="accent6">
                  <a:lumMod val="75000"/>
                </a:schemeClr>
              </a:solidFill>
              <a:latin typeface="PT Serif" charset="0"/>
              <a:ea typeface="PT Serif" charset="0"/>
              <a:cs typeface="PT Serif" charset="0"/>
            </a:endParaRPr>
          </a:p>
        </p:txBody>
      </p:sp>
      <p:sp>
        <p:nvSpPr>
          <p:cNvPr id="26" name="TextBox 25"/>
          <p:cNvSpPr txBox="1"/>
          <p:nvPr/>
        </p:nvSpPr>
        <p:spPr>
          <a:xfrm>
            <a:off x="1678331" y="1444584"/>
            <a:ext cx="2129741" cy="738664"/>
          </a:xfrm>
          <a:prstGeom prst="rect">
            <a:avLst/>
          </a:prstGeom>
          <a:noFill/>
        </p:spPr>
        <p:txBody>
          <a:bodyPr wrap="square" rtlCol="0">
            <a:spAutoFit/>
          </a:bodyPr>
          <a:lstStyle/>
          <a:p>
            <a:r>
              <a:rPr lang="en-US" dirty="0" smtClean="0">
                <a:latin typeface="PT Serif" charset="0"/>
                <a:ea typeface="PT Serif" charset="0"/>
                <a:cs typeface="PT Serif" charset="0"/>
              </a:rPr>
              <a:t>Data Warehouse: Data repository to gain value from data  </a:t>
            </a:r>
            <a:endParaRPr lang="en-US" dirty="0">
              <a:latin typeface="PT Serif" charset="0"/>
              <a:ea typeface="PT Serif" charset="0"/>
              <a:cs typeface="PT Serif" charset="0"/>
            </a:endParaRPr>
          </a:p>
        </p:txBody>
      </p:sp>
      <p:sp>
        <p:nvSpPr>
          <p:cNvPr id="13" name="TextBox 12"/>
          <p:cNvSpPr txBox="1"/>
          <p:nvPr/>
        </p:nvSpPr>
        <p:spPr>
          <a:xfrm>
            <a:off x="1006999" y="2816286"/>
            <a:ext cx="1157471" cy="1169551"/>
          </a:xfrm>
          <a:prstGeom prst="rect">
            <a:avLst/>
          </a:prstGeom>
          <a:noFill/>
        </p:spPr>
        <p:txBody>
          <a:bodyPr wrap="square" rtlCol="0">
            <a:spAutoFit/>
          </a:bodyPr>
          <a:lstStyle/>
          <a:p>
            <a:r>
              <a:rPr lang="en-US" dirty="0" smtClean="0">
                <a:solidFill>
                  <a:schemeClr val="accent6">
                    <a:lumMod val="75000"/>
                  </a:schemeClr>
                </a:solidFill>
                <a:latin typeface="PT Serif" charset="0"/>
                <a:ea typeface="PT Serif" charset="0"/>
                <a:cs typeface="PT Serif" charset="0"/>
              </a:rPr>
              <a:t>CRM: Landing page, customer database</a:t>
            </a:r>
            <a:endParaRPr lang="en-US" dirty="0">
              <a:solidFill>
                <a:schemeClr val="accent6">
                  <a:lumMod val="75000"/>
                </a:schemeClr>
              </a:solidFill>
              <a:latin typeface="PT Serif" charset="0"/>
              <a:ea typeface="PT Serif" charset="0"/>
              <a:cs typeface="PT Serif" charset="0"/>
            </a:endParaRPr>
          </a:p>
        </p:txBody>
      </p:sp>
      <p:sp>
        <p:nvSpPr>
          <p:cNvPr id="39" name="TextBox 38"/>
          <p:cNvSpPr txBox="1"/>
          <p:nvPr/>
        </p:nvSpPr>
        <p:spPr>
          <a:xfrm>
            <a:off x="1006999" y="4373443"/>
            <a:ext cx="1342662" cy="738664"/>
          </a:xfrm>
          <a:prstGeom prst="rect">
            <a:avLst/>
          </a:prstGeom>
          <a:noFill/>
        </p:spPr>
        <p:txBody>
          <a:bodyPr wrap="square" rtlCol="0">
            <a:spAutoFit/>
          </a:bodyPr>
          <a:lstStyle/>
          <a:p>
            <a:r>
              <a:rPr lang="en-US" dirty="0" smtClean="0">
                <a:solidFill>
                  <a:schemeClr val="accent6">
                    <a:lumMod val="75000"/>
                  </a:schemeClr>
                </a:solidFill>
                <a:latin typeface="PT Serif" charset="0"/>
                <a:ea typeface="PT Serif" charset="0"/>
                <a:cs typeface="PT Serif" charset="0"/>
              </a:rPr>
              <a:t>KM:</a:t>
            </a:r>
          </a:p>
          <a:p>
            <a:r>
              <a:rPr lang="en-US" dirty="0" smtClean="0">
                <a:solidFill>
                  <a:schemeClr val="accent6">
                    <a:lumMod val="75000"/>
                  </a:schemeClr>
                </a:solidFill>
                <a:latin typeface="PT Serif" charset="0"/>
                <a:ea typeface="PT Serif" charset="0"/>
                <a:cs typeface="PT Serif" charset="0"/>
              </a:rPr>
              <a:t>Collaborative culture</a:t>
            </a:r>
            <a:endParaRPr lang="en-US" dirty="0">
              <a:solidFill>
                <a:schemeClr val="accent6">
                  <a:lumMod val="75000"/>
                </a:schemeClr>
              </a:solidFill>
              <a:latin typeface="PT Serif" charset="0"/>
              <a:ea typeface="PT Serif" charset="0"/>
              <a:cs typeface="PT Serif" charset="0"/>
            </a:endParaRPr>
          </a:p>
        </p:txBody>
      </p:sp>
    </p:spTree>
    <p:extLst>
      <p:ext uri="{BB962C8B-B14F-4D97-AF65-F5344CB8AC3E}">
        <p14:creationId xmlns:p14="http://schemas.microsoft.com/office/powerpoint/2010/main" val="42162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077"/>
            <a:ext cx="8229600" cy="544346"/>
          </a:xfrm>
        </p:spPr>
        <p:txBody>
          <a:bodyPr/>
          <a:lstStyle/>
          <a:p>
            <a:r>
              <a:rPr lang="en-US" sz="2800" dirty="0" smtClean="0">
                <a:latin typeface="PT Serif" charset="0"/>
                <a:ea typeface="PT Serif" charset="0"/>
                <a:cs typeface="PT Serif" charset="0"/>
              </a:rPr>
              <a:t>Wyeth: Organizational Structure</a:t>
            </a:r>
            <a:endParaRPr lang="en-US" sz="2800" dirty="0">
              <a:latin typeface="PT Serif" charset="0"/>
              <a:ea typeface="PT Serif" charset="0"/>
              <a:cs typeface="PT Serif" charset="0"/>
            </a:endParaRPr>
          </a:p>
        </p:txBody>
      </p:sp>
      <p:graphicFrame>
        <p:nvGraphicFramePr>
          <p:cNvPr id="3" name="Diagram 2"/>
          <p:cNvGraphicFramePr/>
          <p:nvPr>
            <p:extLst>
              <p:ext uri="{D42A27DB-BD31-4B8C-83A1-F6EECF244321}">
                <p14:modId xmlns:p14="http://schemas.microsoft.com/office/powerpoint/2010/main" val="396959398"/>
              </p:ext>
            </p:extLst>
          </p:nvPr>
        </p:nvGraphicFramePr>
        <p:xfrm>
          <a:off x="905170" y="2303896"/>
          <a:ext cx="7130005" cy="4141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 10"/>
          <p:cNvGraphicFramePr/>
          <p:nvPr>
            <p:extLst>
              <p:ext uri="{D42A27DB-BD31-4B8C-83A1-F6EECF244321}">
                <p14:modId xmlns:p14="http://schemas.microsoft.com/office/powerpoint/2010/main" val="1802368829"/>
              </p:ext>
            </p:extLst>
          </p:nvPr>
        </p:nvGraphicFramePr>
        <p:xfrm>
          <a:off x="3905879" y="1316699"/>
          <a:ext cx="3869803" cy="27084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5" name="Oval 14"/>
          <p:cNvSpPr/>
          <p:nvPr/>
        </p:nvSpPr>
        <p:spPr>
          <a:xfrm>
            <a:off x="2162138" y="5075878"/>
            <a:ext cx="610440" cy="60548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6" name="Oval 15"/>
          <p:cNvSpPr/>
          <p:nvPr/>
        </p:nvSpPr>
        <p:spPr>
          <a:xfrm>
            <a:off x="2801857" y="5128137"/>
            <a:ext cx="1104366" cy="113259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Oval 16"/>
          <p:cNvSpPr/>
          <p:nvPr/>
        </p:nvSpPr>
        <p:spPr>
          <a:xfrm>
            <a:off x="2105263" y="5730773"/>
            <a:ext cx="696594" cy="69414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TextBox 17"/>
          <p:cNvSpPr txBox="1"/>
          <p:nvPr/>
        </p:nvSpPr>
        <p:spPr>
          <a:xfrm>
            <a:off x="2801857" y="5549590"/>
            <a:ext cx="1256918" cy="307777"/>
          </a:xfrm>
          <a:prstGeom prst="rect">
            <a:avLst/>
          </a:prstGeom>
          <a:noFill/>
        </p:spPr>
        <p:txBody>
          <a:bodyPr wrap="square" rtlCol="0">
            <a:spAutoFit/>
          </a:bodyPr>
          <a:lstStyle/>
          <a:p>
            <a:r>
              <a:rPr lang="en-US" dirty="0" smtClean="0">
                <a:latin typeface="PT Serif" charset="0"/>
                <a:ea typeface="PT Serif" charset="0"/>
                <a:cs typeface="PT Serif" charset="0"/>
              </a:rPr>
              <a:t>Nutritionals</a:t>
            </a:r>
            <a:endParaRPr lang="en-US" dirty="0">
              <a:latin typeface="PT Serif" charset="0"/>
              <a:ea typeface="PT Serif" charset="0"/>
              <a:cs typeface="PT Serif" charset="0"/>
            </a:endParaRPr>
          </a:p>
        </p:txBody>
      </p:sp>
      <p:sp>
        <p:nvSpPr>
          <p:cNvPr id="19" name="TextBox 18"/>
          <p:cNvSpPr txBox="1"/>
          <p:nvPr/>
        </p:nvSpPr>
        <p:spPr>
          <a:xfrm>
            <a:off x="2207911" y="5206953"/>
            <a:ext cx="717835" cy="307777"/>
          </a:xfrm>
          <a:prstGeom prst="rect">
            <a:avLst/>
          </a:prstGeom>
          <a:noFill/>
        </p:spPr>
        <p:txBody>
          <a:bodyPr wrap="square" rtlCol="0">
            <a:spAutoFit/>
          </a:bodyPr>
          <a:lstStyle/>
          <a:p>
            <a:r>
              <a:rPr lang="en-US" dirty="0" smtClean="0">
                <a:latin typeface="PT Serif" charset="0"/>
                <a:ea typeface="PT Serif" charset="0"/>
                <a:cs typeface="PT Serif" charset="0"/>
              </a:rPr>
              <a:t>OTC</a:t>
            </a:r>
            <a:endParaRPr lang="en-US" dirty="0">
              <a:latin typeface="PT Serif" charset="0"/>
              <a:ea typeface="PT Serif" charset="0"/>
              <a:cs typeface="PT Serif" charset="0"/>
            </a:endParaRPr>
          </a:p>
        </p:txBody>
      </p:sp>
      <p:sp>
        <p:nvSpPr>
          <p:cNvPr id="20" name="TextBox 19"/>
          <p:cNvSpPr txBox="1"/>
          <p:nvPr/>
        </p:nvSpPr>
        <p:spPr>
          <a:xfrm>
            <a:off x="2090027" y="5923955"/>
            <a:ext cx="953605" cy="307777"/>
          </a:xfrm>
          <a:prstGeom prst="rect">
            <a:avLst/>
          </a:prstGeom>
          <a:noFill/>
        </p:spPr>
        <p:txBody>
          <a:bodyPr wrap="square" rtlCol="0">
            <a:spAutoFit/>
          </a:bodyPr>
          <a:lstStyle/>
          <a:p>
            <a:r>
              <a:rPr lang="en-US" dirty="0" smtClean="0">
                <a:latin typeface="PT Serif" charset="0"/>
                <a:ea typeface="PT Serif" charset="0"/>
                <a:cs typeface="PT Serif" charset="0"/>
              </a:rPr>
              <a:t>Ethical</a:t>
            </a:r>
            <a:endParaRPr lang="en-US" dirty="0">
              <a:latin typeface="PT Serif" charset="0"/>
              <a:ea typeface="PT Serif" charset="0"/>
              <a:cs typeface="PT Serif" charset="0"/>
            </a:endParaRPr>
          </a:p>
        </p:txBody>
      </p:sp>
      <p:sp>
        <p:nvSpPr>
          <p:cNvPr id="21" name="Left Brace 20"/>
          <p:cNvSpPr/>
          <p:nvPr/>
        </p:nvSpPr>
        <p:spPr>
          <a:xfrm>
            <a:off x="1795886" y="5049093"/>
            <a:ext cx="185352" cy="1396313"/>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2" name="TextBox 21"/>
          <p:cNvSpPr txBox="1"/>
          <p:nvPr/>
        </p:nvSpPr>
        <p:spPr>
          <a:xfrm>
            <a:off x="801331" y="5383845"/>
            <a:ext cx="1101486" cy="523220"/>
          </a:xfrm>
          <a:prstGeom prst="rect">
            <a:avLst/>
          </a:prstGeom>
          <a:noFill/>
        </p:spPr>
        <p:txBody>
          <a:bodyPr wrap="square" rtlCol="0">
            <a:spAutoFit/>
          </a:bodyPr>
          <a:lstStyle/>
          <a:p>
            <a:r>
              <a:rPr lang="en-US" dirty="0" smtClean="0">
                <a:latin typeface="PT Serif" charset="0"/>
                <a:ea typeface="PT Serif" charset="0"/>
                <a:cs typeface="PT Serif" charset="0"/>
              </a:rPr>
              <a:t>Business Segments</a:t>
            </a:r>
            <a:endParaRPr lang="en-US" dirty="0">
              <a:latin typeface="PT Serif" charset="0"/>
              <a:ea typeface="PT Serif" charset="0"/>
              <a:cs typeface="PT Serif" charset="0"/>
            </a:endParaRPr>
          </a:p>
        </p:txBody>
      </p:sp>
    </p:spTree>
    <p:extLst>
      <p:ext uri="{BB962C8B-B14F-4D97-AF65-F5344CB8AC3E}">
        <p14:creationId xmlns:p14="http://schemas.microsoft.com/office/powerpoint/2010/main" val="1582759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077"/>
            <a:ext cx="8229600" cy="544346"/>
          </a:xfrm>
        </p:spPr>
        <p:txBody>
          <a:bodyPr/>
          <a:lstStyle/>
          <a:p>
            <a:r>
              <a:rPr lang="en-US" sz="2800" dirty="0" smtClean="0">
                <a:latin typeface="PT Serif" charset="0"/>
                <a:ea typeface="PT Serif" charset="0"/>
                <a:cs typeface="PT Serif" charset="0"/>
              </a:rPr>
              <a:t>Wyeth: IT Organization</a:t>
            </a:r>
            <a:endParaRPr lang="en-US" sz="2800" dirty="0">
              <a:latin typeface="PT Serif" charset="0"/>
              <a:ea typeface="PT Serif" charset="0"/>
              <a:cs typeface="PT Serif" charset="0"/>
            </a:endParaRPr>
          </a:p>
        </p:txBody>
      </p:sp>
      <p:graphicFrame>
        <p:nvGraphicFramePr>
          <p:cNvPr id="6" name="Diagram 5"/>
          <p:cNvGraphicFramePr/>
          <p:nvPr>
            <p:extLst>
              <p:ext uri="{D42A27DB-BD31-4B8C-83A1-F6EECF244321}">
                <p14:modId xmlns:p14="http://schemas.microsoft.com/office/powerpoint/2010/main" val="1187457749"/>
              </p:ext>
            </p:extLst>
          </p:nvPr>
        </p:nvGraphicFramePr>
        <p:xfrm>
          <a:off x="546904" y="451077"/>
          <a:ext cx="8050192" cy="4872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own Arrow 6"/>
          <p:cNvSpPr/>
          <p:nvPr/>
        </p:nvSpPr>
        <p:spPr>
          <a:xfrm>
            <a:off x="7592992" y="4103932"/>
            <a:ext cx="196770" cy="821803"/>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6918767" y="4999941"/>
            <a:ext cx="1741990" cy="523220"/>
          </a:xfrm>
          <a:prstGeom prst="rect">
            <a:avLst/>
          </a:prstGeom>
          <a:noFill/>
        </p:spPr>
        <p:txBody>
          <a:bodyPr wrap="square" rtlCol="0">
            <a:spAutoFit/>
          </a:bodyPr>
          <a:lstStyle/>
          <a:p>
            <a:pPr marL="285750" indent="-285750">
              <a:buFont typeface="Wingdings" charset="2"/>
              <a:buChar char="ü"/>
            </a:pPr>
            <a:r>
              <a:rPr lang="en-US" dirty="0" smtClean="0">
                <a:latin typeface="PT Serif" charset="0"/>
                <a:ea typeface="PT Serif" charset="0"/>
                <a:cs typeface="PT Serif" charset="0"/>
              </a:rPr>
              <a:t>Increased Business Value</a:t>
            </a:r>
            <a:endParaRPr lang="en-US" dirty="0">
              <a:latin typeface="PT Serif" charset="0"/>
              <a:ea typeface="PT Serif" charset="0"/>
              <a:cs typeface="PT Serif" charset="0"/>
            </a:endParaRPr>
          </a:p>
        </p:txBody>
      </p:sp>
      <p:sp>
        <p:nvSpPr>
          <p:cNvPr id="23" name="TextBox 22"/>
          <p:cNvSpPr txBox="1"/>
          <p:nvPr/>
        </p:nvSpPr>
        <p:spPr>
          <a:xfrm>
            <a:off x="6918767" y="5579629"/>
            <a:ext cx="1741990" cy="307777"/>
          </a:xfrm>
          <a:prstGeom prst="rect">
            <a:avLst/>
          </a:prstGeom>
          <a:noFill/>
        </p:spPr>
        <p:txBody>
          <a:bodyPr wrap="square" rtlCol="0">
            <a:spAutoFit/>
          </a:bodyPr>
          <a:lstStyle/>
          <a:p>
            <a:pPr marL="285750" indent="-285750">
              <a:buFont typeface="Wingdings" charset="2"/>
              <a:buChar char="ü"/>
            </a:pPr>
            <a:r>
              <a:rPr lang="en-US" dirty="0" smtClean="0">
                <a:latin typeface="PT Serif" charset="0"/>
                <a:ea typeface="PT Serif" charset="0"/>
                <a:cs typeface="PT Serif" charset="0"/>
              </a:rPr>
              <a:t>Centralized IT </a:t>
            </a:r>
            <a:endParaRPr lang="en-US" dirty="0">
              <a:latin typeface="PT Serif" charset="0"/>
              <a:ea typeface="PT Serif" charset="0"/>
              <a:cs typeface="PT Serif" charset="0"/>
            </a:endParaRPr>
          </a:p>
        </p:txBody>
      </p:sp>
      <p:sp>
        <p:nvSpPr>
          <p:cNvPr id="24" name="TextBox 23"/>
          <p:cNvSpPr txBox="1"/>
          <p:nvPr/>
        </p:nvSpPr>
        <p:spPr>
          <a:xfrm>
            <a:off x="6944810" y="5943875"/>
            <a:ext cx="1741990" cy="523220"/>
          </a:xfrm>
          <a:prstGeom prst="rect">
            <a:avLst/>
          </a:prstGeom>
          <a:noFill/>
        </p:spPr>
        <p:txBody>
          <a:bodyPr wrap="square" rtlCol="0">
            <a:spAutoFit/>
          </a:bodyPr>
          <a:lstStyle/>
          <a:p>
            <a:pPr marL="285750" indent="-285750">
              <a:buFont typeface="Wingdings" charset="2"/>
              <a:buChar char="ü"/>
            </a:pPr>
            <a:r>
              <a:rPr lang="en-US" dirty="0" smtClean="0">
                <a:latin typeface="PT Serif" charset="0"/>
                <a:ea typeface="PT Serif" charset="0"/>
                <a:cs typeface="PT Serif" charset="0"/>
              </a:rPr>
              <a:t>Global business Processes </a:t>
            </a:r>
            <a:endParaRPr lang="en-US" dirty="0">
              <a:latin typeface="PT Serif" charset="0"/>
              <a:ea typeface="PT Serif" charset="0"/>
              <a:cs typeface="PT Serif" charset="0"/>
            </a:endParaRPr>
          </a:p>
        </p:txBody>
      </p:sp>
    </p:spTree>
    <p:extLst>
      <p:ext uri="{BB962C8B-B14F-4D97-AF65-F5344CB8AC3E}">
        <p14:creationId xmlns:p14="http://schemas.microsoft.com/office/powerpoint/2010/main" val="1720875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Porti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TotalTime>
  <Words>1525</Words>
  <Application>Microsoft Macintosh PowerPoint</Application>
  <PresentationFormat>On-screen Show (4:3)</PresentationFormat>
  <Paragraphs>217</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Mangal</vt:lpstr>
      <vt:lpstr>Playfair Display</vt:lpstr>
      <vt:lpstr>PT Serif</vt:lpstr>
      <vt:lpstr>Times New Roman</vt:lpstr>
      <vt:lpstr>Wingdings</vt:lpstr>
      <vt:lpstr>Portia template</vt:lpstr>
      <vt:lpstr> Rhea Prabhu </vt:lpstr>
      <vt:lpstr>Wyeth: Business Processes </vt:lpstr>
      <vt:lpstr>Wyeth: Enterprise Architecture</vt:lpstr>
      <vt:lpstr>Wyeth: Organizational Structure</vt:lpstr>
      <vt:lpstr>Wyeth: IT Organization</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Rhea Prabhu </dc:title>
  <cp:lastModifiedBy>Rhea Prabhu</cp:lastModifiedBy>
  <cp:revision>255</cp:revision>
  <dcterms:modified xsi:type="dcterms:W3CDTF">2017-02-07T17:48:37Z</dcterms:modified>
</cp:coreProperties>
</file>