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sldIdLst>
    <p:sldId id="256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3333FF"/>
    <a:srgbClr val="33CCFF"/>
    <a:srgbClr val="00FF99"/>
    <a:srgbClr val="FFCC00"/>
    <a:srgbClr val="008000"/>
    <a:srgbClr val="FFD833"/>
    <a:srgbClr val="0099CC"/>
    <a:srgbClr val="006C92"/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884" autoAdjust="0"/>
  </p:normalViewPr>
  <p:slideViewPr>
    <p:cSldViewPr>
      <p:cViewPr>
        <p:scale>
          <a:sx n="80" d="100"/>
          <a:sy n="80" d="100"/>
        </p:scale>
        <p:origin x="-86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4CB0B-A14F-4FCA-9827-EEB900E7AE1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5BCC3-57B8-4FB7-94A3-06E68DE3D80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ues</a:t>
          </a:r>
          <a:endParaRPr lang="en-US" dirty="0"/>
        </a:p>
      </dgm:t>
    </dgm:pt>
    <dgm:pt modelId="{DDEE5BD3-A370-4A02-A07C-292853A7C363}" type="parTrans" cxnId="{D51EB8FB-887B-40EA-B6AB-B9C01B1C7C78}">
      <dgm:prSet/>
      <dgm:spPr/>
      <dgm:t>
        <a:bodyPr/>
        <a:lstStyle/>
        <a:p>
          <a:endParaRPr lang="en-US"/>
        </a:p>
      </dgm:t>
    </dgm:pt>
    <dgm:pt modelId="{AA17A5E7-5F05-49B2-A656-EFEDFCEA2967}" type="sibTrans" cxnId="{D51EB8FB-887B-40EA-B6AB-B9C01B1C7C78}">
      <dgm:prSet/>
      <dgm:spPr/>
      <dgm:t>
        <a:bodyPr/>
        <a:lstStyle/>
        <a:p>
          <a:endParaRPr lang="en-US"/>
        </a:p>
      </dgm:t>
    </dgm:pt>
    <dgm:pt modelId="{5D5AF015-2CBF-403F-BB0F-B05E6C5F532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Val</a:t>
          </a:r>
          <a:endParaRPr lang="en-US" dirty="0"/>
        </a:p>
      </dgm:t>
    </dgm:pt>
    <dgm:pt modelId="{FEE49F33-B452-4823-AAB8-0A83B8A1276E}" type="parTrans" cxnId="{C8B21F03-F6BD-4BA9-917F-A0F4D7594DA6}">
      <dgm:prSet/>
      <dgm:spPr/>
      <dgm:t>
        <a:bodyPr/>
        <a:lstStyle/>
        <a:p>
          <a:endParaRPr lang="en-US"/>
        </a:p>
      </dgm:t>
    </dgm:pt>
    <dgm:pt modelId="{D146D7A2-2A8F-4D66-932C-61A951BC360F}" type="sibTrans" cxnId="{C8B21F03-F6BD-4BA9-917F-A0F4D7594DA6}">
      <dgm:prSet/>
      <dgm:spPr/>
      <dgm:t>
        <a:bodyPr/>
        <a:lstStyle/>
        <a:p>
          <a:endParaRPr lang="en-US"/>
        </a:p>
      </dgm:t>
    </dgm:pt>
    <dgm:pt modelId="{5F0E4D37-4A84-41AE-B019-8C8F3BE2CB6A}">
      <dgm:prSet phldrT="[Text]" phldr="1"/>
      <dgm:spPr/>
      <dgm:t>
        <a:bodyPr/>
        <a:lstStyle/>
        <a:p>
          <a:endParaRPr lang="en-US" dirty="0"/>
        </a:p>
      </dgm:t>
    </dgm:pt>
    <dgm:pt modelId="{58C7E01D-C678-4338-8672-C54C7886D2DD}" type="sibTrans" cxnId="{D72ADFB6-E473-47AD-BA66-CF982FE347F2}">
      <dgm:prSet/>
      <dgm:spPr/>
      <dgm:t>
        <a:bodyPr/>
        <a:lstStyle/>
        <a:p>
          <a:endParaRPr lang="en-US"/>
        </a:p>
      </dgm:t>
    </dgm:pt>
    <dgm:pt modelId="{C16A1990-2749-4961-A6D7-4FBEA61D46F9}" type="parTrans" cxnId="{D72ADFB6-E473-47AD-BA66-CF982FE347F2}">
      <dgm:prSet/>
      <dgm:spPr/>
      <dgm:t>
        <a:bodyPr/>
        <a:lstStyle/>
        <a:p>
          <a:endParaRPr lang="en-US"/>
        </a:p>
      </dgm:t>
    </dgm:pt>
    <dgm:pt modelId="{24752A7C-6003-487C-AC0F-72B3084FDC3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60B3847-E0C4-4228-B80C-ADE732F4F482}" type="sibTrans" cxnId="{8F045A78-8E73-48C6-9AEC-61EFF9FF3FE5}">
      <dgm:prSet/>
      <dgm:spPr/>
      <dgm:t>
        <a:bodyPr/>
        <a:lstStyle/>
        <a:p>
          <a:endParaRPr lang="en-US"/>
        </a:p>
      </dgm:t>
    </dgm:pt>
    <dgm:pt modelId="{451468E0-1BD6-4355-AF5A-449943C622B6}" type="parTrans" cxnId="{8F045A78-8E73-48C6-9AEC-61EFF9FF3FE5}">
      <dgm:prSet/>
      <dgm:spPr/>
      <dgm:t>
        <a:bodyPr/>
        <a:lstStyle/>
        <a:p>
          <a:endParaRPr lang="en-US"/>
        </a:p>
      </dgm:t>
    </dgm:pt>
    <dgm:pt modelId="{C927876F-A5B5-4CD8-9155-4E165425307F}" type="pres">
      <dgm:prSet presAssocID="{BF34CB0B-A14F-4FCA-9827-EEB900E7AE1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BFD6BA-A91D-494C-B9A8-B942A06FA34A}" type="pres">
      <dgm:prSet presAssocID="{BF34CB0B-A14F-4FCA-9827-EEB900E7AE15}" presName="ellipse" presStyleLbl="trBgShp" presStyleIdx="0" presStyleCnt="1"/>
      <dgm:spPr/>
    </dgm:pt>
    <dgm:pt modelId="{B67EC0B1-AF94-47A4-8D9D-E594D5C6833A}" type="pres">
      <dgm:prSet presAssocID="{BF34CB0B-A14F-4FCA-9827-EEB900E7AE15}" presName="arrow1" presStyleLbl="fgShp" presStyleIdx="0" presStyleCnt="1"/>
      <dgm:spPr/>
    </dgm:pt>
    <dgm:pt modelId="{B6338D16-7119-483D-A362-CDE5B2164239}" type="pres">
      <dgm:prSet presAssocID="{BF34CB0B-A14F-4FCA-9827-EEB900E7AE1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E9F2F-AB30-4067-AC9F-637781312807}" type="pres">
      <dgm:prSet presAssocID="{5D5AF015-2CBF-403F-BB0F-B05E6C5F5322}" presName="item1" presStyleLbl="node1" presStyleIdx="0" presStyleCnt="3" custScaleX="297741" custScaleY="225424" custLinFactNeighborX="-14682" custLinFactNeighborY="-27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2EB6-FF58-4F20-AA78-F19AC6195024}" type="pres">
      <dgm:prSet presAssocID="{24752A7C-6003-487C-AC0F-72B3084FDC32}" presName="item2" presStyleLbl="node1" presStyleIdx="1" presStyleCnt="3" custScaleX="212544" custScaleY="187307" custLinFactNeighborX="-85724" custLinFactNeighborY="-35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73406-DBAF-4E55-9DD4-00360520FB4C}" type="pres">
      <dgm:prSet presAssocID="{5F0E4D37-4A84-41AE-B019-8C8F3BE2CB6A}" presName="item3" presStyleLbl="node1" presStyleIdx="2" presStyleCnt="3" custScaleX="194915" custScaleY="180185" custLinFactX="10584" custLinFactNeighborX="100000" custLinFactNeighborY="-1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36A44-9715-4784-B5E8-6651B475D250}" type="pres">
      <dgm:prSet presAssocID="{BF34CB0B-A14F-4FCA-9827-EEB900E7AE15}" presName="funnel" presStyleLbl="trAlignAcc1" presStyleIdx="0" presStyleCnt="1" custScaleX="215181" custScaleY="142857" custLinFactX="100000" custLinFactY="200000" custLinFactNeighborX="111681" custLinFactNeighborY="248537"/>
      <dgm:spPr/>
    </dgm:pt>
  </dgm:ptLst>
  <dgm:cxnLst>
    <dgm:cxn modelId="{3BA7E27D-8269-4C6E-868F-F4537F7E10A2}" type="presOf" srcId="{BF34CB0B-A14F-4FCA-9827-EEB900E7AE15}" destId="{C927876F-A5B5-4CD8-9155-4E165425307F}" srcOrd="0" destOrd="0" presId="urn:microsoft.com/office/officeart/2005/8/layout/funnel1"/>
    <dgm:cxn modelId="{934C2324-F6D9-489E-94EB-D842BCC4BB0F}" type="presOf" srcId="{24752A7C-6003-487C-AC0F-72B3084FDC32}" destId="{599E9F2F-AB30-4067-AC9F-637781312807}" srcOrd="0" destOrd="0" presId="urn:microsoft.com/office/officeart/2005/8/layout/funnel1"/>
    <dgm:cxn modelId="{C8B21F03-F6BD-4BA9-917F-A0F4D7594DA6}" srcId="{BF34CB0B-A14F-4FCA-9827-EEB900E7AE15}" destId="{5D5AF015-2CBF-403F-BB0F-B05E6C5F5322}" srcOrd="1" destOrd="0" parTransId="{FEE49F33-B452-4823-AAB8-0A83B8A1276E}" sibTransId="{D146D7A2-2A8F-4D66-932C-61A951BC360F}"/>
    <dgm:cxn modelId="{D72ADFB6-E473-47AD-BA66-CF982FE347F2}" srcId="{BF34CB0B-A14F-4FCA-9827-EEB900E7AE15}" destId="{5F0E4D37-4A84-41AE-B019-8C8F3BE2CB6A}" srcOrd="3" destOrd="0" parTransId="{C16A1990-2749-4961-A6D7-4FBEA61D46F9}" sibTransId="{58C7E01D-C678-4338-8672-C54C7886D2DD}"/>
    <dgm:cxn modelId="{37867FC5-476E-4696-A3A9-841269F0CD9C}" type="presOf" srcId="{A7F5BCC3-57B8-4FB7-94A3-06E68DE3D808}" destId="{58973406-DBAF-4E55-9DD4-00360520FB4C}" srcOrd="0" destOrd="0" presId="urn:microsoft.com/office/officeart/2005/8/layout/funnel1"/>
    <dgm:cxn modelId="{404ADAF0-68C6-4AA9-ADE0-67B3D082D523}" type="presOf" srcId="{5F0E4D37-4A84-41AE-B019-8C8F3BE2CB6A}" destId="{B6338D16-7119-483D-A362-CDE5B2164239}" srcOrd="0" destOrd="0" presId="urn:microsoft.com/office/officeart/2005/8/layout/funnel1"/>
    <dgm:cxn modelId="{D51EB8FB-887B-40EA-B6AB-B9C01B1C7C78}" srcId="{BF34CB0B-A14F-4FCA-9827-EEB900E7AE15}" destId="{A7F5BCC3-57B8-4FB7-94A3-06E68DE3D808}" srcOrd="0" destOrd="0" parTransId="{DDEE5BD3-A370-4A02-A07C-292853A7C363}" sibTransId="{AA17A5E7-5F05-49B2-A656-EFEDFCEA2967}"/>
    <dgm:cxn modelId="{8F045A78-8E73-48C6-9AEC-61EFF9FF3FE5}" srcId="{BF34CB0B-A14F-4FCA-9827-EEB900E7AE15}" destId="{24752A7C-6003-487C-AC0F-72B3084FDC32}" srcOrd="2" destOrd="0" parTransId="{451468E0-1BD6-4355-AF5A-449943C622B6}" sibTransId="{060B3847-E0C4-4228-B80C-ADE732F4F482}"/>
    <dgm:cxn modelId="{14550BA8-67FD-49AF-84DA-895687EEB0D2}" type="presOf" srcId="{5D5AF015-2CBF-403F-BB0F-B05E6C5F5322}" destId="{3F952EB6-FF58-4F20-AA78-F19AC6195024}" srcOrd="0" destOrd="0" presId="urn:microsoft.com/office/officeart/2005/8/layout/funnel1"/>
    <dgm:cxn modelId="{50EB5D61-3251-442A-B4FB-78E6B6DDA5E8}" type="presParOf" srcId="{C927876F-A5B5-4CD8-9155-4E165425307F}" destId="{90BFD6BA-A91D-494C-B9A8-B942A06FA34A}" srcOrd="0" destOrd="0" presId="urn:microsoft.com/office/officeart/2005/8/layout/funnel1"/>
    <dgm:cxn modelId="{2AA85294-C068-43B5-A8B8-C2BA6F7FC84F}" type="presParOf" srcId="{C927876F-A5B5-4CD8-9155-4E165425307F}" destId="{B67EC0B1-AF94-47A4-8D9D-E594D5C6833A}" srcOrd="1" destOrd="0" presId="urn:microsoft.com/office/officeart/2005/8/layout/funnel1"/>
    <dgm:cxn modelId="{1B752C99-434F-491D-ACE8-F13B16199325}" type="presParOf" srcId="{C927876F-A5B5-4CD8-9155-4E165425307F}" destId="{B6338D16-7119-483D-A362-CDE5B2164239}" srcOrd="2" destOrd="0" presId="urn:microsoft.com/office/officeart/2005/8/layout/funnel1"/>
    <dgm:cxn modelId="{422FA0A5-3446-4388-9F98-C96A3F69A5F9}" type="presParOf" srcId="{C927876F-A5B5-4CD8-9155-4E165425307F}" destId="{599E9F2F-AB30-4067-AC9F-637781312807}" srcOrd="3" destOrd="0" presId="urn:microsoft.com/office/officeart/2005/8/layout/funnel1"/>
    <dgm:cxn modelId="{F211B6A4-DD42-466D-AF54-1D1268B6AD40}" type="presParOf" srcId="{C927876F-A5B5-4CD8-9155-4E165425307F}" destId="{3F952EB6-FF58-4F20-AA78-F19AC6195024}" srcOrd="4" destOrd="0" presId="urn:microsoft.com/office/officeart/2005/8/layout/funnel1"/>
    <dgm:cxn modelId="{8D4DBA70-A392-40FF-9504-B9A5859B2CFB}" type="presParOf" srcId="{C927876F-A5B5-4CD8-9155-4E165425307F}" destId="{58973406-DBAF-4E55-9DD4-00360520FB4C}" srcOrd="5" destOrd="0" presId="urn:microsoft.com/office/officeart/2005/8/layout/funnel1"/>
    <dgm:cxn modelId="{1C1F7C44-4775-4034-B540-81A5C95F6BFE}" type="presParOf" srcId="{C927876F-A5B5-4CD8-9155-4E165425307F}" destId="{4AF36A44-9715-4784-B5E8-6651B475D25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62584-2BCE-084D-A62E-7931A33F767D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917458-2A2A-084F-B890-804F9F637F56}">
      <dgm:prSet phldrT="[Text]"/>
      <dgm:spPr>
        <a:solidFill>
          <a:srgbClr val="0099CC"/>
        </a:solidFill>
      </dgm:spPr>
      <dgm:t>
        <a:bodyPr/>
        <a:lstStyle/>
        <a:p>
          <a:r>
            <a:rPr lang="en-US" dirty="0" smtClean="0"/>
            <a:t>Employment Status</a:t>
          </a:r>
          <a:endParaRPr lang="en-US" dirty="0"/>
        </a:p>
      </dgm:t>
    </dgm:pt>
    <dgm:pt modelId="{E771F5C8-0285-744F-810F-4CA7C0234FB2}" type="parTrans" cxnId="{780AA085-C146-4D46-BB2F-123C15724303}">
      <dgm:prSet/>
      <dgm:spPr/>
      <dgm:t>
        <a:bodyPr/>
        <a:lstStyle/>
        <a:p>
          <a:endParaRPr lang="en-US"/>
        </a:p>
      </dgm:t>
    </dgm:pt>
    <dgm:pt modelId="{CDF1B9A8-93AD-344E-B80D-E96F8C2BFD9A}" type="sibTrans" cxnId="{780AA085-C146-4D46-BB2F-123C15724303}">
      <dgm:prSet/>
      <dgm:spPr/>
      <dgm:t>
        <a:bodyPr/>
        <a:lstStyle/>
        <a:p>
          <a:endParaRPr lang="en-US"/>
        </a:p>
      </dgm:t>
    </dgm:pt>
    <dgm:pt modelId="{E2E66F80-271D-BE4C-8795-73A2DBEFA9E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Full Time 37.5 – 40 </a:t>
          </a:r>
          <a:r>
            <a:rPr lang="en-US" dirty="0" err="1" smtClean="0"/>
            <a:t>hrs</a:t>
          </a:r>
          <a:r>
            <a:rPr lang="en-US" dirty="0" smtClean="0"/>
            <a:t>/</a:t>
          </a:r>
          <a:r>
            <a:rPr lang="en-US" dirty="0" err="1" smtClean="0"/>
            <a:t>wk</a:t>
          </a:r>
          <a:endParaRPr lang="en-US" dirty="0"/>
        </a:p>
      </dgm:t>
    </dgm:pt>
    <dgm:pt modelId="{D53BC219-7A94-1240-83B6-CB87470B8D2C}" type="parTrans" cxnId="{D2A32902-91B4-0843-81C7-BEA8801B6403}">
      <dgm:prSet/>
      <dgm:spPr/>
      <dgm:t>
        <a:bodyPr/>
        <a:lstStyle/>
        <a:p>
          <a:endParaRPr lang="en-US"/>
        </a:p>
      </dgm:t>
    </dgm:pt>
    <dgm:pt modelId="{A51ED722-F6EC-4E4D-A2A4-49FB2BC3CB5D}" type="sibTrans" cxnId="{D2A32902-91B4-0843-81C7-BEA8801B6403}">
      <dgm:prSet/>
      <dgm:spPr/>
      <dgm:t>
        <a:bodyPr/>
        <a:lstStyle/>
        <a:p>
          <a:endParaRPr lang="en-US"/>
        </a:p>
      </dgm:t>
    </dgm:pt>
    <dgm:pt modelId="{7C542FE7-8399-4441-A4A2-6F076AE15250}">
      <dgm:prSet phldrT="[Text]"/>
      <dgm:spPr>
        <a:solidFill>
          <a:srgbClr val="0099CC"/>
        </a:solidFill>
      </dgm:spPr>
      <dgm:t>
        <a:bodyPr/>
        <a:lstStyle/>
        <a:p>
          <a:r>
            <a:rPr lang="en-US" dirty="0" smtClean="0"/>
            <a:t>Exempt</a:t>
          </a:r>
          <a:endParaRPr lang="en-US" dirty="0"/>
        </a:p>
      </dgm:t>
    </dgm:pt>
    <dgm:pt modelId="{EB602A19-E00A-024C-B675-5FA55ECD83A0}" type="parTrans" cxnId="{62A803A8-B902-A443-99D8-F35107F6B096}">
      <dgm:prSet/>
      <dgm:spPr/>
      <dgm:t>
        <a:bodyPr/>
        <a:lstStyle/>
        <a:p>
          <a:endParaRPr lang="en-US"/>
        </a:p>
      </dgm:t>
    </dgm:pt>
    <dgm:pt modelId="{2FD63EC1-6C12-8B4D-964E-A16E60FC32B6}" type="sibTrans" cxnId="{62A803A8-B902-A443-99D8-F35107F6B096}">
      <dgm:prSet/>
      <dgm:spPr/>
      <dgm:t>
        <a:bodyPr/>
        <a:lstStyle/>
        <a:p>
          <a:endParaRPr lang="en-US"/>
        </a:p>
      </dgm:t>
    </dgm:pt>
    <dgm:pt modelId="{B49051BC-FDE2-E240-AD62-01A50F003F2F}">
      <dgm:prSet phldrT="[Text]"/>
      <dgm:spPr>
        <a:solidFill>
          <a:srgbClr val="0099CC"/>
        </a:solidFill>
      </dgm:spPr>
      <dgm:t>
        <a:bodyPr/>
        <a:lstStyle/>
        <a:p>
          <a:r>
            <a:rPr lang="en-US" dirty="0" smtClean="0"/>
            <a:t>Non-exempt</a:t>
          </a:r>
          <a:endParaRPr lang="en-US" dirty="0"/>
        </a:p>
      </dgm:t>
    </dgm:pt>
    <dgm:pt modelId="{2A1C7521-482E-444A-B556-5F1E2E112A87}" type="parTrans" cxnId="{90ADD6C4-6009-EA43-980E-7A71734171FE}">
      <dgm:prSet/>
      <dgm:spPr/>
      <dgm:t>
        <a:bodyPr/>
        <a:lstStyle/>
        <a:p>
          <a:endParaRPr lang="en-US"/>
        </a:p>
      </dgm:t>
    </dgm:pt>
    <dgm:pt modelId="{E7C18375-2176-C948-BA69-40789D2CA0EE}" type="sibTrans" cxnId="{90ADD6C4-6009-EA43-980E-7A71734171FE}">
      <dgm:prSet/>
      <dgm:spPr/>
      <dgm:t>
        <a:bodyPr/>
        <a:lstStyle/>
        <a:p>
          <a:endParaRPr lang="en-US"/>
        </a:p>
      </dgm:t>
    </dgm:pt>
    <dgm:pt modelId="{33BF064F-810C-FD4B-AC2F-146D7E8809F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Part Time 20-25 </a:t>
          </a:r>
          <a:r>
            <a:rPr lang="en-US" dirty="0" err="1" smtClean="0"/>
            <a:t>hrs</a:t>
          </a:r>
          <a:r>
            <a:rPr lang="en-US" dirty="0" smtClean="0"/>
            <a:t>/</a:t>
          </a:r>
          <a:r>
            <a:rPr lang="en-US" dirty="0" err="1" smtClean="0"/>
            <a:t>wk</a:t>
          </a:r>
          <a:endParaRPr lang="en-US" dirty="0"/>
        </a:p>
      </dgm:t>
    </dgm:pt>
    <dgm:pt modelId="{92CE9EED-83F7-1543-B06D-29F3DBBA47A5}" type="parTrans" cxnId="{592E2CFB-27C9-294E-BB51-C5610A7D39BD}">
      <dgm:prSet/>
      <dgm:spPr/>
      <dgm:t>
        <a:bodyPr/>
        <a:lstStyle/>
        <a:p>
          <a:endParaRPr lang="en-US"/>
        </a:p>
      </dgm:t>
    </dgm:pt>
    <dgm:pt modelId="{4BCC1133-B179-274C-A336-B17A232CB641}" type="sibTrans" cxnId="{592E2CFB-27C9-294E-BB51-C5610A7D39BD}">
      <dgm:prSet/>
      <dgm:spPr/>
      <dgm:t>
        <a:bodyPr/>
        <a:lstStyle/>
        <a:p>
          <a:endParaRPr lang="en-US"/>
        </a:p>
      </dgm:t>
    </dgm:pt>
    <dgm:pt modelId="{87134F75-5930-2347-BDF7-C37ABFADC962}" type="pres">
      <dgm:prSet presAssocID="{D2662584-2BCE-084D-A62E-7931A33F76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C28A21-AFCD-2045-83DD-3B309BC2B33F}" type="pres">
      <dgm:prSet presAssocID="{7A917458-2A2A-084F-B890-804F9F637F56}" presName="hierRoot1" presStyleCnt="0"/>
      <dgm:spPr/>
    </dgm:pt>
    <dgm:pt modelId="{4320956E-F601-954F-B564-A313BD6FA70E}" type="pres">
      <dgm:prSet presAssocID="{7A917458-2A2A-084F-B890-804F9F637F56}" presName="composite" presStyleCnt="0"/>
      <dgm:spPr/>
    </dgm:pt>
    <dgm:pt modelId="{9CB9386E-0D4C-E840-B0DE-1133438B303E}" type="pres">
      <dgm:prSet presAssocID="{7A917458-2A2A-084F-B890-804F9F637F56}" presName="background" presStyleLbl="node0" presStyleIdx="0" presStyleCnt="1"/>
      <dgm:spPr/>
    </dgm:pt>
    <dgm:pt modelId="{BB09FDE1-70D3-1747-A383-E8D3873D9AE9}" type="pres">
      <dgm:prSet presAssocID="{7A917458-2A2A-084F-B890-804F9F637F56}" presName="text" presStyleLbl="fgAcc0" presStyleIdx="0" presStyleCnt="1" custScaleX="283842" custLinFactX="-32172" custLinFactNeighborX="-100000" custLinFactNeighborY="-12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93A42-9A25-344C-A9D5-4642BC5E215C}" type="pres">
      <dgm:prSet presAssocID="{7A917458-2A2A-084F-B890-804F9F637F56}" presName="hierChild2" presStyleCnt="0"/>
      <dgm:spPr/>
    </dgm:pt>
    <dgm:pt modelId="{3AD87A0D-5887-014C-92BE-98CCA9B3BEEF}" type="pres">
      <dgm:prSet presAssocID="{D53BC219-7A94-1240-83B6-CB87470B8D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00E8445-0210-C842-8404-1F4361D2AF3A}" type="pres">
      <dgm:prSet presAssocID="{E2E66F80-271D-BE4C-8795-73A2DBEFA9EA}" presName="hierRoot2" presStyleCnt="0"/>
      <dgm:spPr/>
    </dgm:pt>
    <dgm:pt modelId="{1A2D3867-855E-6645-A573-3C43AE66EF2B}" type="pres">
      <dgm:prSet presAssocID="{E2E66F80-271D-BE4C-8795-73A2DBEFA9EA}" presName="composite2" presStyleCnt="0"/>
      <dgm:spPr/>
    </dgm:pt>
    <dgm:pt modelId="{76B2C676-08F0-C041-AA6D-4F30D5517E68}" type="pres">
      <dgm:prSet presAssocID="{E2E66F80-271D-BE4C-8795-73A2DBEFA9EA}" presName="background2" presStyleLbl="node2" presStyleIdx="0" presStyleCnt="2"/>
      <dgm:spPr/>
    </dgm:pt>
    <dgm:pt modelId="{011EA6F7-E67D-AE40-AA30-89C6EEF3A78F}" type="pres">
      <dgm:prSet presAssocID="{E2E66F80-271D-BE4C-8795-73A2DBEFA9EA}" presName="text2" presStyleLbl="fgAcc2" presStyleIdx="0" presStyleCnt="2" custScaleX="213617" custLinFactX="-40025" custLinFactNeighborX="-100000" custLinFactNeighborY="11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517B7-5C86-7C45-A061-C9C2F2959883}" type="pres">
      <dgm:prSet presAssocID="{E2E66F80-271D-BE4C-8795-73A2DBEFA9EA}" presName="hierChild3" presStyleCnt="0"/>
      <dgm:spPr/>
    </dgm:pt>
    <dgm:pt modelId="{E135998F-224D-654D-B6A7-601D13757149}" type="pres">
      <dgm:prSet presAssocID="{EB602A19-E00A-024C-B675-5FA55ECD83A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343CCD9-5C08-4A4C-897C-6421D72B6538}" type="pres">
      <dgm:prSet presAssocID="{7C542FE7-8399-4441-A4A2-6F076AE15250}" presName="hierRoot3" presStyleCnt="0"/>
      <dgm:spPr/>
    </dgm:pt>
    <dgm:pt modelId="{B264BA7C-0FF1-0A4E-913D-7E7B76838409}" type="pres">
      <dgm:prSet presAssocID="{7C542FE7-8399-4441-A4A2-6F076AE15250}" presName="composite3" presStyleCnt="0"/>
      <dgm:spPr/>
    </dgm:pt>
    <dgm:pt modelId="{FF146ADC-0FF8-CC4A-89AA-ED86C960D81E}" type="pres">
      <dgm:prSet presAssocID="{7C542FE7-8399-4441-A4A2-6F076AE15250}" presName="background3" presStyleLbl="node3" presStyleIdx="0" presStyleCnt="2"/>
      <dgm:spPr/>
    </dgm:pt>
    <dgm:pt modelId="{F7B722ED-3FCB-AD43-926E-7AA0E8DBC73F}" type="pres">
      <dgm:prSet presAssocID="{7C542FE7-8399-4441-A4A2-6F076AE15250}" presName="text3" presStyleLbl="fgAcc3" presStyleIdx="0" presStyleCnt="2" custScaleX="280603" custLinFactNeighborX="-5140" custLinFactNeighborY="68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4EFE8-76F5-F24D-A856-336C5C6E36F0}" type="pres">
      <dgm:prSet presAssocID="{7C542FE7-8399-4441-A4A2-6F076AE15250}" presName="hierChild4" presStyleCnt="0"/>
      <dgm:spPr/>
    </dgm:pt>
    <dgm:pt modelId="{E81C8EAE-B50F-EA46-A176-96238CB5C616}" type="pres">
      <dgm:prSet presAssocID="{2A1C7521-482E-444A-B556-5F1E2E112A8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2B54F4C-A92C-AD4B-BD1A-E9188C98CAAB}" type="pres">
      <dgm:prSet presAssocID="{B49051BC-FDE2-E240-AD62-01A50F003F2F}" presName="hierRoot3" presStyleCnt="0"/>
      <dgm:spPr/>
    </dgm:pt>
    <dgm:pt modelId="{F8A003CC-BC84-8042-B835-9AB97B9EC308}" type="pres">
      <dgm:prSet presAssocID="{B49051BC-FDE2-E240-AD62-01A50F003F2F}" presName="composite3" presStyleCnt="0"/>
      <dgm:spPr/>
    </dgm:pt>
    <dgm:pt modelId="{0382B42F-5BBF-1E41-A7B4-A0AE3C645521}" type="pres">
      <dgm:prSet presAssocID="{B49051BC-FDE2-E240-AD62-01A50F003F2F}" presName="background3" presStyleLbl="node3" presStyleIdx="1" presStyleCnt="2"/>
      <dgm:spPr/>
    </dgm:pt>
    <dgm:pt modelId="{68ED0F1E-6825-DD49-95AE-FD2BFFEFB486}" type="pres">
      <dgm:prSet presAssocID="{B49051BC-FDE2-E240-AD62-01A50F003F2F}" presName="text3" presStyleLbl="fgAcc3" presStyleIdx="1" presStyleCnt="2" custScaleX="240591" custLinFactY="6406" custLinFactNeighborX="418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8C9D7-C372-D14C-8F62-F5227F163348}" type="pres">
      <dgm:prSet presAssocID="{B49051BC-FDE2-E240-AD62-01A50F003F2F}" presName="hierChild4" presStyleCnt="0"/>
      <dgm:spPr/>
    </dgm:pt>
    <dgm:pt modelId="{D6FD6E43-FA52-E441-9016-9151DF7BDDEF}" type="pres">
      <dgm:prSet presAssocID="{92CE9EED-83F7-1543-B06D-29F3DBBA47A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608DEE5-E412-E141-B2CF-D857CB0D2133}" type="pres">
      <dgm:prSet presAssocID="{33BF064F-810C-FD4B-AC2F-146D7E8809FF}" presName="hierRoot2" presStyleCnt="0"/>
      <dgm:spPr/>
    </dgm:pt>
    <dgm:pt modelId="{A223D99E-D113-4540-A169-F7DC586D3FFF}" type="pres">
      <dgm:prSet presAssocID="{33BF064F-810C-FD4B-AC2F-146D7E8809FF}" presName="composite2" presStyleCnt="0"/>
      <dgm:spPr/>
    </dgm:pt>
    <dgm:pt modelId="{B61F006C-D985-5A4F-96CE-2D551A884564}" type="pres">
      <dgm:prSet presAssocID="{33BF064F-810C-FD4B-AC2F-146D7E8809FF}" presName="background2" presStyleLbl="node2" presStyleIdx="1" presStyleCnt="2"/>
      <dgm:spPr/>
    </dgm:pt>
    <dgm:pt modelId="{59262004-45B5-E140-BFD0-8EE41996A6AA}" type="pres">
      <dgm:prSet presAssocID="{33BF064F-810C-FD4B-AC2F-146D7E8809FF}" presName="text2" presStyleLbl="fgAcc2" presStyleIdx="1" presStyleCnt="2" custScaleX="236393" custLinFactNeighborX="-63717" custLinFactNeighborY="11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855FC-0493-EC4C-B398-3642E6C55A3A}" type="pres">
      <dgm:prSet presAssocID="{33BF064F-810C-FD4B-AC2F-146D7E8809FF}" presName="hierChild3" presStyleCnt="0"/>
      <dgm:spPr/>
    </dgm:pt>
  </dgm:ptLst>
  <dgm:cxnLst>
    <dgm:cxn modelId="{668EE99D-70B1-2141-BDB3-450147ED5393}" type="presOf" srcId="{B49051BC-FDE2-E240-AD62-01A50F003F2F}" destId="{68ED0F1E-6825-DD49-95AE-FD2BFFEFB486}" srcOrd="0" destOrd="0" presId="urn:microsoft.com/office/officeart/2005/8/layout/hierarchy1"/>
    <dgm:cxn modelId="{DE74A914-5611-2E4F-BBBA-ED63B0423CF0}" type="presOf" srcId="{D2662584-2BCE-084D-A62E-7931A33F767D}" destId="{87134F75-5930-2347-BDF7-C37ABFADC962}" srcOrd="0" destOrd="0" presId="urn:microsoft.com/office/officeart/2005/8/layout/hierarchy1"/>
    <dgm:cxn modelId="{62A803A8-B902-A443-99D8-F35107F6B096}" srcId="{E2E66F80-271D-BE4C-8795-73A2DBEFA9EA}" destId="{7C542FE7-8399-4441-A4A2-6F076AE15250}" srcOrd="0" destOrd="0" parTransId="{EB602A19-E00A-024C-B675-5FA55ECD83A0}" sibTransId="{2FD63EC1-6C12-8B4D-964E-A16E60FC32B6}"/>
    <dgm:cxn modelId="{C2BBF8E9-C707-B442-8FA1-6A6BAEA56958}" type="presOf" srcId="{EB602A19-E00A-024C-B675-5FA55ECD83A0}" destId="{E135998F-224D-654D-B6A7-601D13757149}" srcOrd="0" destOrd="0" presId="urn:microsoft.com/office/officeart/2005/8/layout/hierarchy1"/>
    <dgm:cxn modelId="{D2A32902-91B4-0843-81C7-BEA8801B6403}" srcId="{7A917458-2A2A-084F-B890-804F9F637F56}" destId="{E2E66F80-271D-BE4C-8795-73A2DBEFA9EA}" srcOrd="0" destOrd="0" parTransId="{D53BC219-7A94-1240-83B6-CB87470B8D2C}" sibTransId="{A51ED722-F6EC-4E4D-A2A4-49FB2BC3CB5D}"/>
    <dgm:cxn modelId="{780AA085-C146-4D46-BB2F-123C15724303}" srcId="{D2662584-2BCE-084D-A62E-7931A33F767D}" destId="{7A917458-2A2A-084F-B890-804F9F637F56}" srcOrd="0" destOrd="0" parTransId="{E771F5C8-0285-744F-810F-4CA7C0234FB2}" sibTransId="{CDF1B9A8-93AD-344E-B80D-E96F8C2BFD9A}"/>
    <dgm:cxn modelId="{8810644F-37A4-674B-BCE2-0A8CDFF442AA}" type="presOf" srcId="{92CE9EED-83F7-1543-B06D-29F3DBBA47A5}" destId="{D6FD6E43-FA52-E441-9016-9151DF7BDDEF}" srcOrd="0" destOrd="0" presId="urn:microsoft.com/office/officeart/2005/8/layout/hierarchy1"/>
    <dgm:cxn modelId="{6B7CA4E7-9F91-984F-B569-BE6AA83F6DE0}" type="presOf" srcId="{D53BC219-7A94-1240-83B6-CB87470B8D2C}" destId="{3AD87A0D-5887-014C-92BE-98CCA9B3BEEF}" srcOrd="0" destOrd="0" presId="urn:microsoft.com/office/officeart/2005/8/layout/hierarchy1"/>
    <dgm:cxn modelId="{19BE255B-9E31-2C42-8B9E-6D605828E608}" type="presOf" srcId="{2A1C7521-482E-444A-B556-5F1E2E112A87}" destId="{E81C8EAE-B50F-EA46-A176-96238CB5C616}" srcOrd="0" destOrd="0" presId="urn:microsoft.com/office/officeart/2005/8/layout/hierarchy1"/>
    <dgm:cxn modelId="{592E2CFB-27C9-294E-BB51-C5610A7D39BD}" srcId="{7A917458-2A2A-084F-B890-804F9F637F56}" destId="{33BF064F-810C-FD4B-AC2F-146D7E8809FF}" srcOrd="1" destOrd="0" parTransId="{92CE9EED-83F7-1543-B06D-29F3DBBA47A5}" sibTransId="{4BCC1133-B179-274C-A336-B17A232CB641}"/>
    <dgm:cxn modelId="{70B6E768-7630-8C4A-A41C-AD744F9C1068}" type="presOf" srcId="{E2E66F80-271D-BE4C-8795-73A2DBEFA9EA}" destId="{011EA6F7-E67D-AE40-AA30-89C6EEF3A78F}" srcOrd="0" destOrd="0" presId="urn:microsoft.com/office/officeart/2005/8/layout/hierarchy1"/>
    <dgm:cxn modelId="{B27EE855-4174-A042-8BE7-5FD584761B75}" type="presOf" srcId="{7C542FE7-8399-4441-A4A2-6F076AE15250}" destId="{F7B722ED-3FCB-AD43-926E-7AA0E8DBC73F}" srcOrd="0" destOrd="0" presId="urn:microsoft.com/office/officeart/2005/8/layout/hierarchy1"/>
    <dgm:cxn modelId="{2022EBC4-9FDA-284D-B1D5-D4728E03C2F1}" type="presOf" srcId="{7A917458-2A2A-084F-B890-804F9F637F56}" destId="{BB09FDE1-70D3-1747-A383-E8D3873D9AE9}" srcOrd="0" destOrd="0" presId="urn:microsoft.com/office/officeart/2005/8/layout/hierarchy1"/>
    <dgm:cxn modelId="{90ADD6C4-6009-EA43-980E-7A71734171FE}" srcId="{E2E66F80-271D-BE4C-8795-73A2DBEFA9EA}" destId="{B49051BC-FDE2-E240-AD62-01A50F003F2F}" srcOrd="1" destOrd="0" parTransId="{2A1C7521-482E-444A-B556-5F1E2E112A87}" sibTransId="{E7C18375-2176-C948-BA69-40789D2CA0EE}"/>
    <dgm:cxn modelId="{2FE812D3-E5B4-6D4B-BDE6-23BEC90F1242}" type="presOf" srcId="{33BF064F-810C-FD4B-AC2F-146D7E8809FF}" destId="{59262004-45B5-E140-BFD0-8EE41996A6AA}" srcOrd="0" destOrd="0" presId="urn:microsoft.com/office/officeart/2005/8/layout/hierarchy1"/>
    <dgm:cxn modelId="{9F171529-2522-0741-8906-6985F4C5BF38}" type="presParOf" srcId="{87134F75-5930-2347-BDF7-C37ABFADC962}" destId="{99C28A21-AFCD-2045-83DD-3B309BC2B33F}" srcOrd="0" destOrd="0" presId="urn:microsoft.com/office/officeart/2005/8/layout/hierarchy1"/>
    <dgm:cxn modelId="{97C7E398-275D-E548-9567-745AB8E34725}" type="presParOf" srcId="{99C28A21-AFCD-2045-83DD-3B309BC2B33F}" destId="{4320956E-F601-954F-B564-A313BD6FA70E}" srcOrd="0" destOrd="0" presId="urn:microsoft.com/office/officeart/2005/8/layout/hierarchy1"/>
    <dgm:cxn modelId="{7EA289C3-28A3-2B49-A4AA-E03DF5DAFD5E}" type="presParOf" srcId="{4320956E-F601-954F-B564-A313BD6FA70E}" destId="{9CB9386E-0D4C-E840-B0DE-1133438B303E}" srcOrd="0" destOrd="0" presId="urn:microsoft.com/office/officeart/2005/8/layout/hierarchy1"/>
    <dgm:cxn modelId="{A41E3558-FF62-2947-9D84-3C0CF61732C1}" type="presParOf" srcId="{4320956E-F601-954F-B564-A313BD6FA70E}" destId="{BB09FDE1-70D3-1747-A383-E8D3873D9AE9}" srcOrd="1" destOrd="0" presId="urn:microsoft.com/office/officeart/2005/8/layout/hierarchy1"/>
    <dgm:cxn modelId="{BBFD72DF-F085-3E4D-A7F8-0FA78D290614}" type="presParOf" srcId="{99C28A21-AFCD-2045-83DD-3B309BC2B33F}" destId="{27C93A42-9A25-344C-A9D5-4642BC5E215C}" srcOrd="1" destOrd="0" presId="urn:microsoft.com/office/officeart/2005/8/layout/hierarchy1"/>
    <dgm:cxn modelId="{144A304C-7B58-784C-B6E3-537CB3BD842D}" type="presParOf" srcId="{27C93A42-9A25-344C-A9D5-4642BC5E215C}" destId="{3AD87A0D-5887-014C-92BE-98CCA9B3BEEF}" srcOrd="0" destOrd="0" presId="urn:microsoft.com/office/officeart/2005/8/layout/hierarchy1"/>
    <dgm:cxn modelId="{DE4D0A6D-7765-EC4C-BA30-C1E3D9D3ED26}" type="presParOf" srcId="{27C93A42-9A25-344C-A9D5-4642BC5E215C}" destId="{200E8445-0210-C842-8404-1F4361D2AF3A}" srcOrd="1" destOrd="0" presId="urn:microsoft.com/office/officeart/2005/8/layout/hierarchy1"/>
    <dgm:cxn modelId="{33FFD6D6-6A64-C34B-B5FB-98B6B8A50088}" type="presParOf" srcId="{200E8445-0210-C842-8404-1F4361D2AF3A}" destId="{1A2D3867-855E-6645-A573-3C43AE66EF2B}" srcOrd="0" destOrd="0" presId="urn:microsoft.com/office/officeart/2005/8/layout/hierarchy1"/>
    <dgm:cxn modelId="{488A788F-CC1C-374B-AAB2-A32FB2A00C47}" type="presParOf" srcId="{1A2D3867-855E-6645-A573-3C43AE66EF2B}" destId="{76B2C676-08F0-C041-AA6D-4F30D5517E68}" srcOrd="0" destOrd="0" presId="urn:microsoft.com/office/officeart/2005/8/layout/hierarchy1"/>
    <dgm:cxn modelId="{90892817-7126-6149-A3AE-FDDEBFDBB80D}" type="presParOf" srcId="{1A2D3867-855E-6645-A573-3C43AE66EF2B}" destId="{011EA6F7-E67D-AE40-AA30-89C6EEF3A78F}" srcOrd="1" destOrd="0" presId="urn:microsoft.com/office/officeart/2005/8/layout/hierarchy1"/>
    <dgm:cxn modelId="{69C8F64E-E557-3F4C-950F-3DA45DD4C2D6}" type="presParOf" srcId="{200E8445-0210-C842-8404-1F4361D2AF3A}" destId="{179517B7-5C86-7C45-A061-C9C2F2959883}" srcOrd="1" destOrd="0" presId="urn:microsoft.com/office/officeart/2005/8/layout/hierarchy1"/>
    <dgm:cxn modelId="{7EF0D106-3CCC-5542-8A93-1107C68C92DD}" type="presParOf" srcId="{179517B7-5C86-7C45-A061-C9C2F2959883}" destId="{E135998F-224D-654D-B6A7-601D13757149}" srcOrd="0" destOrd="0" presId="urn:microsoft.com/office/officeart/2005/8/layout/hierarchy1"/>
    <dgm:cxn modelId="{29AAF466-7C71-E247-9852-31B59A291CA4}" type="presParOf" srcId="{179517B7-5C86-7C45-A061-C9C2F2959883}" destId="{3343CCD9-5C08-4A4C-897C-6421D72B6538}" srcOrd="1" destOrd="0" presId="urn:microsoft.com/office/officeart/2005/8/layout/hierarchy1"/>
    <dgm:cxn modelId="{09F2F8D3-C939-6C43-873F-03D936D32A8B}" type="presParOf" srcId="{3343CCD9-5C08-4A4C-897C-6421D72B6538}" destId="{B264BA7C-0FF1-0A4E-913D-7E7B76838409}" srcOrd="0" destOrd="0" presId="urn:microsoft.com/office/officeart/2005/8/layout/hierarchy1"/>
    <dgm:cxn modelId="{B6A03A88-BF8C-3E47-9E06-D6EF1E02F58B}" type="presParOf" srcId="{B264BA7C-0FF1-0A4E-913D-7E7B76838409}" destId="{FF146ADC-0FF8-CC4A-89AA-ED86C960D81E}" srcOrd="0" destOrd="0" presId="urn:microsoft.com/office/officeart/2005/8/layout/hierarchy1"/>
    <dgm:cxn modelId="{EC2073B9-3495-4E41-A384-72C2D94CD3AA}" type="presParOf" srcId="{B264BA7C-0FF1-0A4E-913D-7E7B76838409}" destId="{F7B722ED-3FCB-AD43-926E-7AA0E8DBC73F}" srcOrd="1" destOrd="0" presId="urn:microsoft.com/office/officeart/2005/8/layout/hierarchy1"/>
    <dgm:cxn modelId="{ADC50A71-5DAE-1F42-BB11-00FC6E5145AE}" type="presParOf" srcId="{3343CCD9-5C08-4A4C-897C-6421D72B6538}" destId="{8EC4EFE8-76F5-F24D-A856-336C5C6E36F0}" srcOrd="1" destOrd="0" presId="urn:microsoft.com/office/officeart/2005/8/layout/hierarchy1"/>
    <dgm:cxn modelId="{57EE944E-7468-5F4E-A6D8-E5F1D45724A0}" type="presParOf" srcId="{179517B7-5C86-7C45-A061-C9C2F2959883}" destId="{E81C8EAE-B50F-EA46-A176-96238CB5C616}" srcOrd="2" destOrd="0" presId="urn:microsoft.com/office/officeart/2005/8/layout/hierarchy1"/>
    <dgm:cxn modelId="{16AD094A-082A-BC4F-90D2-EB65ECC873AE}" type="presParOf" srcId="{179517B7-5C86-7C45-A061-C9C2F2959883}" destId="{C2B54F4C-A92C-AD4B-BD1A-E9188C98CAAB}" srcOrd="3" destOrd="0" presId="urn:microsoft.com/office/officeart/2005/8/layout/hierarchy1"/>
    <dgm:cxn modelId="{1055617A-0BF5-E443-8147-7F9AD68A4FAD}" type="presParOf" srcId="{C2B54F4C-A92C-AD4B-BD1A-E9188C98CAAB}" destId="{F8A003CC-BC84-8042-B835-9AB97B9EC308}" srcOrd="0" destOrd="0" presId="urn:microsoft.com/office/officeart/2005/8/layout/hierarchy1"/>
    <dgm:cxn modelId="{0255664D-0BB3-5B42-8CE5-0385A3D74FC1}" type="presParOf" srcId="{F8A003CC-BC84-8042-B835-9AB97B9EC308}" destId="{0382B42F-5BBF-1E41-A7B4-A0AE3C645521}" srcOrd="0" destOrd="0" presId="urn:microsoft.com/office/officeart/2005/8/layout/hierarchy1"/>
    <dgm:cxn modelId="{2170A83A-89EE-1044-B18A-AE929577C81F}" type="presParOf" srcId="{F8A003CC-BC84-8042-B835-9AB97B9EC308}" destId="{68ED0F1E-6825-DD49-95AE-FD2BFFEFB486}" srcOrd="1" destOrd="0" presId="urn:microsoft.com/office/officeart/2005/8/layout/hierarchy1"/>
    <dgm:cxn modelId="{D63CDD07-8D99-AE45-8ED7-DBB4812DAD1C}" type="presParOf" srcId="{C2B54F4C-A92C-AD4B-BD1A-E9188C98CAAB}" destId="{6CD8C9D7-C372-D14C-8F62-F5227F163348}" srcOrd="1" destOrd="0" presId="urn:microsoft.com/office/officeart/2005/8/layout/hierarchy1"/>
    <dgm:cxn modelId="{4B7C31F5-1469-9243-BF29-8CF462F79689}" type="presParOf" srcId="{27C93A42-9A25-344C-A9D5-4642BC5E215C}" destId="{D6FD6E43-FA52-E441-9016-9151DF7BDDEF}" srcOrd="2" destOrd="0" presId="urn:microsoft.com/office/officeart/2005/8/layout/hierarchy1"/>
    <dgm:cxn modelId="{F9C13ED6-E379-324F-AC6A-3E3E8A994345}" type="presParOf" srcId="{27C93A42-9A25-344C-A9D5-4642BC5E215C}" destId="{3608DEE5-E412-E141-B2CF-D857CB0D2133}" srcOrd="3" destOrd="0" presId="urn:microsoft.com/office/officeart/2005/8/layout/hierarchy1"/>
    <dgm:cxn modelId="{562D5B4A-042D-5B4D-B094-95F4DE5257D9}" type="presParOf" srcId="{3608DEE5-E412-E141-B2CF-D857CB0D2133}" destId="{A223D99E-D113-4540-A169-F7DC586D3FFF}" srcOrd="0" destOrd="0" presId="urn:microsoft.com/office/officeart/2005/8/layout/hierarchy1"/>
    <dgm:cxn modelId="{47DC788B-DF96-FB4D-9085-2841B6D6261D}" type="presParOf" srcId="{A223D99E-D113-4540-A169-F7DC586D3FFF}" destId="{B61F006C-D985-5A4F-96CE-2D551A884564}" srcOrd="0" destOrd="0" presId="urn:microsoft.com/office/officeart/2005/8/layout/hierarchy1"/>
    <dgm:cxn modelId="{F4A47311-B9F8-BD46-B2A0-748EC682C389}" type="presParOf" srcId="{A223D99E-D113-4540-A169-F7DC586D3FFF}" destId="{59262004-45B5-E140-BFD0-8EE41996A6AA}" srcOrd="1" destOrd="0" presId="urn:microsoft.com/office/officeart/2005/8/layout/hierarchy1"/>
    <dgm:cxn modelId="{3A260FC3-1349-3A42-A616-6FCE0021A962}" type="presParOf" srcId="{3608DEE5-E412-E141-B2CF-D857CB0D2133}" destId="{695855FC-0493-EC4C-B398-3642E6C55A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FD6BA-A91D-494C-B9A8-B942A06FA34A}">
      <dsp:nvSpPr>
        <dsp:cNvPr id="0" name=""/>
        <dsp:cNvSpPr/>
      </dsp:nvSpPr>
      <dsp:spPr>
        <a:xfrm>
          <a:off x="810990" y="182085"/>
          <a:ext cx="1269682" cy="4409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EC0B1-AF94-47A4-8D9D-E594D5C6833A}">
      <dsp:nvSpPr>
        <dsp:cNvPr id="0" name=""/>
        <dsp:cNvSpPr/>
      </dsp:nvSpPr>
      <dsp:spPr>
        <a:xfrm>
          <a:off x="1324768" y="1261808"/>
          <a:ext cx="246062" cy="157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38D16-7119-483D-A362-CDE5B2164239}">
      <dsp:nvSpPr>
        <dsp:cNvPr id="0" name=""/>
        <dsp:cNvSpPr/>
      </dsp:nvSpPr>
      <dsp:spPr>
        <a:xfrm>
          <a:off x="857250" y="1387792"/>
          <a:ext cx="1181100" cy="2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857250" y="1387792"/>
        <a:ext cx="1181100" cy="295275"/>
      </dsp:txXfrm>
    </dsp:sp>
    <dsp:sp modelId="{599E9F2F-AB30-4067-AC9F-637781312807}">
      <dsp:nvSpPr>
        <dsp:cNvPr id="0" name=""/>
        <dsp:cNvSpPr/>
      </dsp:nvSpPr>
      <dsp:spPr>
        <a:xfrm>
          <a:off x="769665" y="256071"/>
          <a:ext cx="1318732" cy="9984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962789" y="402288"/>
        <a:ext cx="932484" cy="705997"/>
      </dsp:txXfrm>
    </dsp:sp>
    <dsp:sp modelId="{3F952EB6-FF58-4F20-AA78-F19AC6195024}">
      <dsp:nvSpPr>
        <dsp:cNvPr id="0" name=""/>
        <dsp:cNvSpPr/>
      </dsp:nvSpPr>
      <dsp:spPr>
        <a:xfrm>
          <a:off x="326756" y="0"/>
          <a:ext cx="941383" cy="8296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Val</a:t>
          </a:r>
          <a:endParaRPr lang="en-US" sz="2900" kern="1200" dirty="0"/>
        </a:p>
      </dsp:txBody>
      <dsp:txXfrm>
        <a:off x="464618" y="121493"/>
        <a:ext cx="665659" cy="586620"/>
      </dsp:txXfrm>
    </dsp:sp>
    <dsp:sp modelId="{58973406-DBAF-4E55-9DD4-00360520FB4C}">
      <dsp:nvSpPr>
        <dsp:cNvPr id="0" name=""/>
        <dsp:cNvSpPr/>
      </dsp:nvSpPr>
      <dsp:spPr>
        <a:xfrm>
          <a:off x="1688025" y="0"/>
          <a:ext cx="863302" cy="79806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ues</a:t>
          </a:r>
          <a:endParaRPr lang="en-US" sz="2800" kern="1200" dirty="0"/>
        </a:p>
      </dsp:txBody>
      <dsp:txXfrm>
        <a:off x="1814453" y="116873"/>
        <a:ext cx="610446" cy="564315"/>
      </dsp:txXfrm>
    </dsp:sp>
    <dsp:sp modelId="{4AF36A44-9715-4784-B5E8-6651B475D250}">
      <dsp:nvSpPr>
        <dsp:cNvPr id="0" name=""/>
        <dsp:cNvSpPr/>
      </dsp:nvSpPr>
      <dsp:spPr>
        <a:xfrm>
          <a:off x="-34743" y="1"/>
          <a:ext cx="2965086" cy="15747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D6E43-FA52-E441-9016-9151DF7BDDEF}">
      <dsp:nvSpPr>
        <dsp:cNvPr id="0" name=""/>
        <dsp:cNvSpPr/>
      </dsp:nvSpPr>
      <dsp:spPr>
        <a:xfrm>
          <a:off x="3413104" y="1205476"/>
          <a:ext cx="2365838" cy="56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938"/>
              </a:lnTo>
              <a:lnTo>
                <a:pt x="2365838" y="447938"/>
              </a:lnTo>
              <a:lnTo>
                <a:pt x="2365838" y="5655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8EAE-B50F-EA46-A176-96238CB5C616}">
      <dsp:nvSpPr>
        <dsp:cNvPr id="0" name=""/>
        <dsp:cNvSpPr/>
      </dsp:nvSpPr>
      <dsp:spPr>
        <a:xfrm>
          <a:off x="1671987" y="2577079"/>
          <a:ext cx="3752594" cy="78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627"/>
              </a:lnTo>
              <a:lnTo>
                <a:pt x="3752594" y="662627"/>
              </a:lnTo>
              <a:lnTo>
                <a:pt x="3752594" y="78022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5998F-224D-654D-B6A7-601D13757149}">
      <dsp:nvSpPr>
        <dsp:cNvPr id="0" name=""/>
        <dsp:cNvSpPr/>
      </dsp:nvSpPr>
      <dsp:spPr>
        <a:xfrm>
          <a:off x="1626267" y="2577079"/>
          <a:ext cx="91440" cy="78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2627"/>
              </a:lnTo>
              <a:lnTo>
                <a:pt x="89874" y="662627"/>
              </a:lnTo>
              <a:lnTo>
                <a:pt x="89874" y="78022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87A0D-5887-014C-92BE-98CCA9B3BEEF}">
      <dsp:nvSpPr>
        <dsp:cNvPr id="0" name=""/>
        <dsp:cNvSpPr/>
      </dsp:nvSpPr>
      <dsp:spPr>
        <a:xfrm>
          <a:off x="1671987" y="1205476"/>
          <a:ext cx="1741116" cy="565534"/>
        </a:xfrm>
        <a:custGeom>
          <a:avLst/>
          <a:gdLst/>
          <a:ahLst/>
          <a:cxnLst/>
          <a:rect l="0" t="0" r="0" b="0"/>
          <a:pathLst>
            <a:path>
              <a:moveTo>
                <a:pt x="1741116" y="0"/>
              </a:moveTo>
              <a:lnTo>
                <a:pt x="1741116" y="447938"/>
              </a:lnTo>
              <a:lnTo>
                <a:pt x="0" y="447938"/>
              </a:lnTo>
              <a:lnTo>
                <a:pt x="0" y="5655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9386E-0D4C-E840-B0DE-1133438B303E}">
      <dsp:nvSpPr>
        <dsp:cNvPr id="0" name=""/>
        <dsp:cNvSpPr/>
      </dsp:nvSpPr>
      <dsp:spPr>
        <a:xfrm>
          <a:off x="1611559" y="399407"/>
          <a:ext cx="3603089" cy="806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9FDE1-70D3-1747-A383-E8D3873D9AE9}">
      <dsp:nvSpPr>
        <dsp:cNvPr id="0" name=""/>
        <dsp:cNvSpPr/>
      </dsp:nvSpPr>
      <dsp:spPr>
        <a:xfrm>
          <a:off x="1752604" y="533399"/>
          <a:ext cx="3603089" cy="806068"/>
        </a:xfrm>
        <a:prstGeom prst="roundRect">
          <a:avLst>
            <a:gd name="adj" fmla="val 10000"/>
          </a:avLst>
        </a:prstGeom>
        <a:solidFill>
          <a:srgbClr val="0099C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Employment Status</a:t>
          </a:r>
          <a:endParaRPr lang="en-US" sz="2100" kern="1200" dirty="0"/>
        </a:p>
      </dsp:txBody>
      <dsp:txXfrm>
        <a:off x="1776213" y="557008"/>
        <a:ext cx="3555871" cy="758850"/>
      </dsp:txXfrm>
    </dsp:sp>
    <dsp:sp modelId="{76B2C676-08F0-C041-AA6D-4F30D5517E68}">
      <dsp:nvSpPr>
        <dsp:cNvPr id="0" name=""/>
        <dsp:cNvSpPr/>
      </dsp:nvSpPr>
      <dsp:spPr>
        <a:xfrm>
          <a:off x="316161" y="1771010"/>
          <a:ext cx="2711653" cy="806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EA6F7-E67D-AE40-AA30-89C6EEF3A78F}">
      <dsp:nvSpPr>
        <dsp:cNvPr id="0" name=""/>
        <dsp:cNvSpPr/>
      </dsp:nvSpPr>
      <dsp:spPr>
        <a:xfrm>
          <a:off x="457205" y="1905002"/>
          <a:ext cx="2711653" cy="80606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Full Time 37.5 – 40 </a:t>
          </a:r>
          <a:r>
            <a:rPr lang="en-US" sz="2100" kern="1200" dirty="0" err="1" smtClean="0"/>
            <a:t>hrs</a:t>
          </a:r>
          <a:r>
            <a:rPr lang="en-US" sz="2100" kern="1200" dirty="0" smtClean="0"/>
            <a:t>/</a:t>
          </a:r>
          <a:r>
            <a:rPr lang="en-US" sz="2100" kern="1200" dirty="0" err="1" smtClean="0"/>
            <a:t>wk</a:t>
          </a:r>
          <a:endParaRPr lang="en-US" sz="2100" kern="1200" dirty="0"/>
        </a:p>
      </dsp:txBody>
      <dsp:txXfrm>
        <a:off x="480814" y="1928611"/>
        <a:ext cx="2664435" cy="758850"/>
      </dsp:txXfrm>
    </dsp:sp>
    <dsp:sp modelId="{FF146ADC-0FF8-CC4A-89AA-ED86C960D81E}">
      <dsp:nvSpPr>
        <dsp:cNvPr id="0" name=""/>
        <dsp:cNvSpPr/>
      </dsp:nvSpPr>
      <dsp:spPr>
        <a:xfrm>
          <a:off x="-64844" y="3357301"/>
          <a:ext cx="3561973" cy="806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722ED-3FCB-AD43-926E-7AA0E8DBC73F}">
      <dsp:nvSpPr>
        <dsp:cNvPr id="0" name=""/>
        <dsp:cNvSpPr/>
      </dsp:nvSpPr>
      <dsp:spPr>
        <a:xfrm>
          <a:off x="76200" y="3491294"/>
          <a:ext cx="3561973" cy="806068"/>
        </a:xfrm>
        <a:prstGeom prst="roundRect">
          <a:avLst>
            <a:gd name="adj" fmla="val 10000"/>
          </a:avLst>
        </a:prstGeom>
        <a:solidFill>
          <a:srgbClr val="0099CC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Exempt</a:t>
          </a:r>
          <a:endParaRPr lang="en-US" sz="2100" kern="1200" dirty="0"/>
        </a:p>
      </dsp:txBody>
      <dsp:txXfrm>
        <a:off x="99809" y="3514903"/>
        <a:ext cx="3514755" cy="758850"/>
      </dsp:txXfrm>
    </dsp:sp>
    <dsp:sp modelId="{0382B42F-5BBF-1E41-A7B4-A0AE3C645521}">
      <dsp:nvSpPr>
        <dsp:cNvPr id="0" name=""/>
        <dsp:cNvSpPr/>
      </dsp:nvSpPr>
      <dsp:spPr>
        <a:xfrm>
          <a:off x="3897551" y="3357301"/>
          <a:ext cx="3054061" cy="806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D0F1E-6825-DD49-95AE-FD2BFFEFB486}">
      <dsp:nvSpPr>
        <dsp:cNvPr id="0" name=""/>
        <dsp:cNvSpPr/>
      </dsp:nvSpPr>
      <dsp:spPr>
        <a:xfrm>
          <a:off x="4038596" y="3491294"/>
          <a:ext cx="3054061" cy="806068"/>
        </a:xfrm>
        <a:prstGeom prst="roundRect">
          <a:avLst>
            <a:gd name="adj" fmla="val 10000"/>
          </a:avLst>
        </a:prstGeom>
        <a:solidFill>
          <a:srgbClr val="0099CC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Non-exempt</a:t>
          </a:r>
          <a:endParaRPr lang="en-US" sz="2100" kern="1200" dirty="0"/>
        </a:p>
      </dsp:txBody>
      <dsp:txXfrm>
        <a:off x="4062205" y="3514903"/>
        <a:ext cx="3006843" cy="758850"/>
      </dsp:txXfrm>
    </dsp:sp>
    <dsp:sp modelId="{B61F006C-D985-5A4F-96CE-2D551A884564}">
      <dsp:nvSpPr>
        <dsp:cNvPr id="0" name=""/>
        <dsp:cNvSpPr/>
      </dsp:nvSpPr>
      <dsp:spPr>
        <a:xfrm>
          <a:off x="4278557" y="1771010"/>
          <a:ext cx="3000772" cy="806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62004-45B5-E140-BFD0-8EE41996A6AA}">
      <dsp:nvSpPr>
        <dsp:cNvPr id="0" name=""/>
        <dsp:cNvSpPr/>
      </dsp:nvSpPr>
      <dsp:spPr>
        <a:xfrm>
          <a:off x="4419601" y="1905002"/>
          <a:ext cx="3000772" cy="80606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Part Time 20-25 </a:t>
          </a:r>
          <a:r>
            <a:rPr lang="en-US" sz="2100" kern="1200" dirty="0" err="1" smtClean="0"/>
            <a:t>hrs</a:t>
          </a:r>
          <a:r>
            <a:rPr lang="en-US" sz="2100" kern="1200" dirty="0" smtClean="0"/>
            <a:t>/</a:t>
          </a:r>
          <a:r>
            <a:rPr lang="en-US" sz="2100" kern="1200" dirty="0" err="1" smtClean="0"/>
            <a:t>wk</a:t>
          </a:r>
          <a:endParaRPr lang="en-US" sz="2100" kern="1200" dirty="0"/>
        </a:p>
      </dsp:txBody>
      <dsp:txXfrm>
        <a:off x="4443210" y="1928611"/>
        <a:ext cx="2953554" cy="75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27DA2-399B-4B91-9E21-043F48C6F819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B5A2-AFF4-47E7-BAC8-CF3B4E6B0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5B5A2-AFF4-47E7-BAC8-CF3B4E6B0B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09F0-2EE6-4F27-AF71-A2CFE74BD60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4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4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5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19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4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5335-5285-42C7-9655-AB45F7C4150B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7770-18D6-4843-93A1-958E8868D1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2" name="Picture 4" descr="C:\Tresha\Edited Photos for Stock\Business\909053_47827595.jpg"/>
          <p:cNvPicPr>
            <a:picLocks noChangeAspect="1" noChangeArrowheads="1"/>
          </p:cNvPicPr>
          <p:nvPr/>
        </p:nvPicPr>
        <p:blipFill>
          <a:blip r:embed="rId13" cstate="print"/>
          <a:srcRect b="20000"/>
          <a:stretch>
            <a:fillRect/>
          </a:stretch>
        </p:blipFill>
        <p:spPr bwMode="auto">
          <a:xfrm>
            <a:off x="0" y="838200"/>
            <a:ext cx="9144000" cy="5486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F79-F614-4249-B196-BC2C63D6DC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53FE-008D-4B84-AA16-12880D631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1.wmf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1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107295" cy="132343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     Phoenix </a:t>
            </a:r>
            <a:r>
              <a:rPr lang="en-US" sz="2400" dirty="0">
                <a:latin typeface="Arial Black" pitchFamily="34" charset="0"/>
              </a:rPr>
              <a:t>Foundation's Human Resources</a:t>
            </a:r>
            <a:r>
              <a:rPr lang="en-US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3200" spc="210" dirty="0" smtClean="0">
                <a:latin typeface="Berlin Sans FB Demi" pitchFamily="34" charset="0"/>
              </a:rPr>
              <a:t> </a:t>
            </a:r>
            <a:r>
              <a:rPr lang="en-US" sz="3200" spc="210" dirty="0">
                <a:latin typeface="Berlin Sans FB Demi" pitchFamily="34" charset="0"/>
              </a:rPr>
              <a:t>Personnel </a:t>
            </a:r>
            <a:r>
              <a:rPr lang="en-US" sz="3200" spc="210" dirty="0" smtClean="0">
                <a:latin typeface="Berlin Sans FB Demi" pitchFamily="34" charset="0"/>
              </a:rPr>
              <a:t>Policy</a:t>
            </a:r>
            <a:endParaRPr lang="en-US" sz="3200" spc="210" dirty="0"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403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Presented by: Sasha K. Buddle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1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06/27/2012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phoeni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1676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pc="260" dirty="0">
                <a:solidFill>
                  <a:srgbClr val="92D050"/>
                </a:solidFill>
              </a:rPr>
              <a:t> </a:t>
            </a:r>
            <a:r>
              <a:rPr lang="en-US" sz="3600" spc="260" dirty="0" smtClean="0">
                <a:solidFill>
                  <a:srgbClr val="92D050"/>
                </a:solidFill>
              </a:rPr>
              <a:t/>
            </a:r>
            <a:br>
              <a:rPr lang="en-US" sz="3600" spc="260" dirty="0" smtClean="0">
                <a:solidFill>
                  <a:srgbClr val="92D050"/>
                </a:solidFill>
              </a:rPr>
            </a:br>
            <a:r>
              <a:rPr lang="en-US" sz="4000" spc="260" dirty="0" smtClean="0">
                <a:solidFill>
                  <a:srgbClr val="92D050"/>
                </a:solidFill>
              </a:rPr>
              <a:t>Moving </a:t>
            </a:r>
            <a:r>
              <a:rPr lang="en-US" sz="4000" spc="260" dirty="0">
                <a:solidFill>
                  <a:srgbClr val="92D050"/>
                </a:solidFill>
              </a:rPr>
              <a:t>on </a:t>
            </a:r>
            <a:r>
              <a:rPr lang="en-US" sz="4000" spc="260" dirty="0" smtClean="0">
                <a:solidFill>
                  <a:srgbClr val="92D050"/>
                </a:solidFill>
              </a:rPr>
              <a:t/>
            </a:r>
            <a:br>
              <a:rPr lang="en-US" sz="4000" spc="260" dirty="0" smtClean="0">
                <a:solidFill>
                  <a:srgbClr val="92D050"/>
                </a:solidFill>
              </a:rPr>
            </a:br>
            <a:r>
              <a:rPr lang="en-US" sz="4000" spc="260" dirty="0" smtClean="0">
                <a:solidFill>
                  <a:srgbClr val="92D050"/>
                </a:solidFill>
              </a:rPr>
              <a:t>from </a:t>
            </a:r>
            <a:r>
              <a:rPr lang="en-US" sz="4000" spc="260" dirty="0">
                <a:solidFill>
                  <a:srgbClr val="92D050"/>
                </a:solidFill>
              </a:rPr>
              <a:t>Phoenix Foundation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297363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3200" dirty="0" smtClean="0"/>
              <a:t>Voluntary Separation</a:t>
            </a:r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r>
              <a:rPr lang="en-US" sz="3200" dirty="0" smtClean="0"/>
              <a:t>		Involuntary </a:t>
            </a:r>
            <a:r>
              <a:rPr lang="en-US" sz="3200" dirty="0"/>
              <a:t>Separation </a:t>
            </a:r>
            <a:endParaRPr lang="en-US" sz="3200" dirty="0" smtClean="0"/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r>
              <a:rPr lang="en-US" sz="3200" dirty="0" smtClean="0"/>
              <a:t>		Exit </a:t>
            </a:r>
            <a:r>
              <a:rPr lang="en-US" sz="3200" dirty="0"/>
              <a:t>Process</a:t>
            </a:r>
          </a:p>
          <a:p>
            <a:endParaRPr lang="en-US" dirty="0"/>
          </a:p>
        </p:txBody>
      </p:sp>
      <p:pic>
        <p:nvPicPr>
          <p:cNvPr id="4" name="Picture 3" descr="phoeni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5122" name="Picture 2" descr="C:\Users\sbuddle2770\AppData\Local\Microsoft\Windows\Temporary Internet Files\Content.IE5\GPL8TAWD\MC90005619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17" y="2057400"/>
            <a:ext cx="1058883" cy="12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7" y="3746500"/>
            <a:ext cx="971425" cy="901699"/>
          </a:xfrm>
          <a:prstGeom prst="rect">
            <a:avLst/>
          </a:prstGeom>
        </p:spPr>
      </p:pic>
      <p:pic>
        <p:nvPicPr>
          <p:cNvPr id="5123" name="Picture 3" descr="C:\Users\sbuddle2770\AppData\Local\Microsoft\Windows\Temporary Internet Files\Content.IE5\532YYEIV\MC900389926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7" y="5181600"/>
            <a:ext cx="1594030" cy="12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hoenix1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Welcome to the </a:t>
            </a:r>
            <a:r>
              <a:rPr lang="en-US" dirty="0" smtClean="0">
                <a:solidFill>
                  <a:srgbClr val="92D050"/>
                </a:solidFill>
              </a:rPr>
              <a:t>team!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4756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199"/>
            <a:ext cx="3581400" cy="2963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0" y="374546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onesty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75946" y="4583668"/>
            <a:ext cx="84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Loyalty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507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4891" y="58644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Expertise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6026" y="5802868"/>
            <a:ext cx="88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Integrity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4625"/>
            <a:ext cx="429276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33937" cy="7747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69107338"/>
              </p:ext>
            </p:extLst>
          </p:nvPr>
        </p:nvGraphicFramePr>
        <p:xfrm>
          <a:off x="746539" y="1749194"/>
          <a:ext cx="28956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 descr="phoenix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15" name="Picture 14" descr="phoenix1.pn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48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2819400" cy="1676401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Contents: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75608"/>
            <a:ext cx="4572000" cy="6125193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sz="2400" u="sng" dirty="0" smtClean="0">
              <a:solidFill>
                <a:schemeClr val="tx1"/>
              </a:solidFill>
            </a:endParaRPr>
          </a:p>
          <a:p>
            <a:pPr algn="l"/>
            <a:endParaRPr lang="en-US" sz="4000" u="sng" dirty="0" smtClean="0">
              <a:solidFill>
                <a:schemeClr val="tx1"/>
              </a:solidFill>
            </a:endParaRPr>
          </a:p>
          <a:p>
            <a:pPr algn="l"/>
            <a:r>
              <a:rPr lang="en-US" sz="11200" u="sng" dirty="0" smtClean="0">
                <a:solidFill>
                  <a:schemeClr val="tx1"/>
                </a:solidFill>
              </a:rPr>
              <a:t>Corporate </a:t>
            </a:r>
            <a:r>
              <a:rPr lang="en-US" sz="11200" u="sng" dirty="0" smtClean="0">
                <a:solidFill>
                  <a:schemeClr val="tx1"/>
                </a:solidFill>
              </a:rPr>
              <a:t>Policies</a:t>
            </a:r>
            <a:r>
              <a:rPr lang="en-US" sz="11200" u="sng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US" sz="6400" u="sng" dirty="0" smtClean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 </a:t>
            </a:r>
            <a:r>
              <a:rPr lang="en-US" sz="9600" dirty="0">
                <a:solidFill>
                  <a:schemeClr val="tx1"/>
                </a:solidFill>
              </a:rPr>
              <a:t>Administration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Compensation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>
                <a:solidFill>
                  <a:schemeClr val="tx1"/>
                </a:solidFill>
              </a:rPr>
              <a:t>Work Schedule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Conduct </a:t>
            </a:r>
            <a:r>
              <a:rPr lang="en-US" sz="9600" dirty="0">
                <a:solidFill>
                  <a:schemeClr val="tx1"/>
                </a:solidFill>
              </a:rPr>
              <a:t>in the Work Place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</a:rPr>
              <a:t>Time </a:t>
            </a:r>
            <a:r>
              <a:rPr lang="en-US" sz="9600" dirty="0">
                <a:solidFill>
                  <a:schemeClr val="bg1">
                    <a:lumMod val="85000"/>
                  </a:schemeClr>
                </a:solidFill>
              </a:rPr>
              <a:t>off  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</a:rPr>
              <a:t>Benefits</a:t>
            </a:r>
            <a:endParaRPr lang="en-US" sz="9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Employee Improvement Programs</a:t>
            </a:r>
            <a:endParaRPr lang="en-US" sz="96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Ending </a:t>
            </a:r>
            <a:r>
              <a:rPr lang="en-US" sz="9600" dirty="0">
                <a:solidFill>
                  <a:schemeClr val="tx1"/>
                </a:solidFill>
              </a:rPr>
              <a:t>your Career at Phoenix </a:t>
            </a:r>
            <a:r>
              <a:rPr lang="en-US" sz="9600" dirty="0" smtClean="0">
                <a:solidFill>
                  <a:schemeClr val="tx1"/>
                </a:solidFill>
              </a:rPr>
              <a:t>Foundation</a:t>
            </a:r>
          </a:p>
          <a:p>
            <a:pPr marL="342900" indent="-342900" algn="r">
              <a:spcAft>
                <a:spcPts val="600"/>
              </a:spcAft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342900" indent="-342900" algn="r">
              <a:spcAft>
                <a:spcPts val="600"/>
              </a:spcAft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hoenix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260" dirty="0">
                <a:solidFill>
                  <a:srgbClr val="92D050"/>
                </a:solidFill>
              </a:rPr>
              <a:t>Administration</a:t>
            </a:r>
            <a:br>
              <a:rPr lang="en-US" spc="260" dirty="0">
                <a:solidFill>
                  <a:srgbClr val="92D050"/>
                </a:solidFill>
              </a:rPr>
            </a:br>
            <a:endParaRPr lang="en-US" spc="260" dirty="0">
              <a:solidFill>
                <a:srgbClr val="92D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                    Americans with Disabilities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                   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		Access </a:t>
            </a:r>
            <a:r>
              <a:rPr lang="en-US" dirty="0" smtClean="0"/>
              <a:t>to Personnel </a:t>
            </a:r>
            <a:r>
              <a:rPr lang="en-US" dirty="0" smtClean="0"/>
              <a:t>Files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                    </a:t>
            </a:r>
          </a:p>
          <a:p>
            <a:pPr lvl="0">
              <a:buNone/>
            </a:pPr>
            <a:r>
              <a:rPr lang="en-US" dirty="0" smtClean="0"/>
              <a:t>                   </a:t>
            </a:r>
            <a:r>
              <a:rPr lang="en-US" dirty="0" smtClean="0"/>
              <a:t>Background </a:t>
            </a:r>
            <a:r>
              <a:rPr lang="en-US" dirty="0" smtClean="0"/>
              <a:t>Information</a:t>
            </a:r>
          </a:p>
        </p:txBody>
      </p:sp>
      <p:pic>
        <p:nvPicPr>
          <p:cNvPr id="5" name="Picture 4" descr="phoeni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1026" name="Picture 2" descr="C:\Documents and Settings\sbuddle\Local Settings\Temporary Internet Files\Content.IE5\4I7Q2B33\MM900254497[1]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0670" y="1981200"/>
            <a:ext cx="938213" cy="938213"/>
          </a:xfrm>
          <a:prstGeom prst="rect">
            <a:avLst/>
          </a:prstGeom>
          <a:noFill/>
        </p:spPr>
      </p:pic>
      <p:pic>
        <p:nvPicPr>
          <p:cNvPr id="1029" name="Picture 5" descr="C:\Documents and Settings\sbuddle\Local Settings\Temporary Internet Files\Content.IE5\4I7Q2B33\MC900441511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3276600"/>
            <a:ext cx="1219200" cy="1219200"/>
          </a:xfrm>
          <a:prstGeom prst="rect">
            <a:avLst/>
          </a:prstGeom>
          <a:noFill/>
        </p:spPr>
      </p:pic>
      <p:pic>
        <p:nvPicPr>
          <p:cNvPr id="1033" name="Picture 9" descr="C:\Documents and Settings\sbuddle\Local Settings\Temporary Internet Files\Content.IE5\MD2EWY2J\MC900442125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1609" y="4876800"/>
            <a:ext cx="1057275" cy="1323975"/>
          </a:xfrm>
          <a:prstGeom prst="rect">
            <a:avLst/>
          </a:prstGeom>
          <a:noFill/>
        </p:spPr>
      </p:pic>
      <p:pic>
        <p:nvPicPr>
          <p:cNvPr id="8" name="Picture 7" descr="phoenix1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pc="260" dirty="0">
                <a:solidFill>
                  <a:srgbClr val="92D050"/>
                </a:solidFill>
              </a:rPr>
              <a:t>Compensation and Work Schedule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39790"/>
              </p:ext>
            </p:extLst>
          </p:nvPr>
        </p:nvGraphicFramePr>
        <p:xfrm>
          <a:off x="381000" y="13716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hoenix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7" name="Picture 6" descr="phoenix1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spc="260" dirty="0">
                <a:solidFill>
                  <a:srgbClr val="ABDB77"/>
                </a:solidFill>
              </a:rPr>
              <a:t>Conduct in the Work Place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Gifts</a:t>
            </a:r>
            <a:r>
              <a:rPr lang="en-US" dirty="0"/>
              <a:t>, Entertainment and Favors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Harassment </a:t>
            </a:r>
            <a:r>
              <a:rPr lang="en-US" dirty="0"/>
              <a:t>Prevention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Drugs </a:t>
            </a:r>
            <a:r>
              <a:rPr lang="en-US" dirty="0"/>
              <a:t>and </a:t>
            </a:r>
            <a:r>
              <a:rPr lang="en-US" dirty="0" smtClean="0"/>
              <a:t>Alcohol</a:t>
            </a:r>
            <a:endParaRPr lang="en-US" dirty="0"/>
          </a:p>
        </p:txBody>
      </p:sp>
      <p:pic>
        <p:nvPicPr>
          <p:cNvPr id="1028" name="Picture 4" descr="C:\Users\sbuddle2770\AppData\Local\Microsoft\Windows\Temporary Internet Files\Content.IE5\GPL8TAWD\MC90015358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50247"/>
            <a:ext cx="1157783" cy="1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buddle2770\AppData\Local\Microsoft\Windows\Temporary Internet Files\Content.IE5\532YYEIV\MP900442458[1]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13" r="-713"/>
          <a:stretch/>
        </p:blipFill>
        <p:spPr bwMode="auto">
          <a:xfrm>
            <a:off x="734180" y="1828800"/>
            <a:ext cx="1298401" cy="990600"/>
          </a:xfrm>
          <a:prstGeom prst="rect">
            <a:avLst/>
          </a:prstGeom>
          <a:noFill/>
          <a:effectLst>
            <a:glow rad="127000">
              <a:schemeClr val="tx1">
                <a:lumMod val="85000"/>
                <a:lumOff val="15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hoenix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9" y="3276599"/>
            <a:ext cx="1170821" cy="1295401"/>
          </a:xfrm>
          <a:prstGeom prst="rect">
            <a:avLst/>
          </a:prstGeom>
        </p:spPr>
      </p:pic>
      <p:pic>
        <p:nvPicPr>
          <p:cNvPr id="15" name="Picture 14" descr="phoenix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spc="260" dirty="0">
                <a:solidFill>
                  <a:srgbClr val="ABDB77"/>
                </a:solidFill>
              </a:rPr>
              <a:t>Paid and Unpaid Time off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  Eligibility </a:t>
            </a:r>
            <a:r>
              <a:rPr lang="en-US" dirty="0"/>
              <a:t>for Paid Time off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Requesting </a:t>
            </a:r>
            <a:r>
              <a:rPr lang="en-US" dirty="0"/>
              <a:t>paid Time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		 Unplanned </a:t>
            </a:r>
            <a:r>
              <a:rPr lang="en-US" dirty="0"/>
              <a:t>absences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hoeni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2050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143000" cy="1147110"/>
          </a:xfrm>
          <a:prstGeom prst="rect">
            <a:avLst/>
          </a:prstGeom>
          <a:noFill/>
        </p:spPr>
      </p:pic>
      <p:pic>
        <p:nvPicPr>
          <p:cNvPr id="2052" name="Picture 4" descr="C:\Users\sbuddle2770\AppData\Local\Microsoft\Windows\Temporary Internet Files\Content.IE5\339LNMVV\MC900237493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8185"/>
            <a:ext cx="1600200" cy="12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buddle2770\AppData\Local\Microsoft\Windows\Temporary Internet Files\Content.IE5\GPL8TAWD\MC900433824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4" y="5143615"/>
            <a:ext cx="1828572" cy="12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oenix1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260" dirty="0">
                <a:solidFill>
                  <a:srgbClr val="ABDB77"/>
                </a:solidFill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29" y="1796164"/>
            <a:ext cx="8229600" cy="42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Medical </a:t>
            </a:r>
            <a:r>
              <a:rPr lang="en-US" dirty="0"/>
              <a:t>Benefits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Dental </a:t>
            </a:r>
            <a:r>
              <a:rPr lang="en-US" dirty="0"/>
              <a:t>Benefits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401(k) Savings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eni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3074" name="Picture 2" descr="C:\Users\sbuddle2770\AppData\Local\Microsoft\Windows\Temporary Internet Files\Content.IE5\0EK1WXBX\MC90028547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" y="21336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buddle2770\AppData\Local\Microsoft\Windows\Temporary Internet Files\Content.IE5\532YYEIV\MC9001504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5" y="4934293"/>
            <a:ext cx="920801" cy="10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buddle2770\AppData\Local\Microsoft\Windows\Temporary Internet Files\Content.IE5\GPL8TAWD\MC9000568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1" y="3657600"/>
            <a:ext cx="1068010" cy="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oenix1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20000" cy="1752600"/>
          </a:xfrm>
        </p:spPr>
        <p:txBody>
          <a:bodyPr>
            <a:normAutofit/>
          </a:bodyPr>
          <a:lstStyle/>
          <a:p>
            <a:r>
              <a:rPr lang="en-US" sz="4000" cap="small" spc="260" dirty="0">
                <a:solidFill>
                  <a:srgbClr val="ABDB77"/>
                </a:solidFill>
              </a:rPr>
              <a:t>Employee </a:t>
            </a:r>
            <a:r>
              <a:rPr lang="en-US" sz="4000" cap="small" spc="260" dirty="0" smtClean="0">
                <a:solidFill>
                  <a:srgbClr val="ABDB77"/>
                </a:solidFill>
              </a:rPr>
              <a:t>Education</a:t>
            </a:r>
            <a:br>
              <a:rPr lang="en-US" sz="4000" cap="small" spc="260" dirty="0" smtClean="0">
                <a:solidFill>
                  <a:srgbClr val="ABDB77"/>
                </a:solidFill>
              </a:rPr>
            </a:br>
            <a:r>
              <a:rPr lang="en-US" sz="4000" cap="small" spc="260" dirty="0" smtClean="0">
                <a:solidFill>
                  <a:srgbClr val="ABDB77"/>
                </a:solidFill>
              </a:rPr>
              <a:t>and Development </a:t>
            </a:r>
            <a:r>
              <a:rPr lang="en-US" sz="4000" cap="small" spc="260" dirty="0">
                <a:solidFill>
                  <a:srgbClr val="ABDB77"/>
                </a:solidFill>
              </a:rPr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Training </a:t>
            </a:r>
            <a:r>
              <a:rPr lang="en-US" dirty="0"/>
              <a:t>and </a:t>
            </a:r>
            <a:r>
              <a:rPr lang="en-US" dirty="0" smtClean="0"/>
              <a:t>Education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Tuition </a:t>
            </a:r>
            <a:r>
              <a:rPr lang="en-US" dirty="0"/>
              <a:t>Reimbursement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eni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15001"/>
            <a:ext cx="838201" cy="685800"/>
          </a:xfrm>
          <a:prstGeom prst="rect">
            <a:avLst/>
          </a:prstGeom>
        </p:spPr>
      </p:pic>
      <p:pic>
        <p:nvPicPr>
          <p:cNvPr id="4098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1940"/>
            <a:ext cx="914401" cy="8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buddle2770\AppData\Local\Microsoft\Windows\Temporary Internet Files\Content.IE5\532YYEIV\MM900285289[1]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9" y="2586037"/>
            <a:ext cx="9144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hoenix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999" y="5715001"/>
            <a:ext cx="8382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Pro_WesternHemispher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26FD2-A2DC-4CF2-9A21-AAC2671E1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theme</Template>
  <TotalTime>403</TotalTime>
  <Words>99</Words>
  <Application>Microsoft Office PowerPoint</Application>
  <PresentationFormat>On-screen Show (4:3)</PresentationFormat>
  <Paragraphs>86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PPT theme</vt:lpstr>
      <vt:lpstr>PresentationPro_WesternHemisphere</vt:lpstr>
      <vt:lpstr>PowerPoint Presentation</vt:lpstr>
      <vt:lpstr>Welcome to the team!</vt:lpstr>
      <vt:lpstr>Contents:</vt:lpstr>
      <vt:lpstr>Administration </vt:lpstr>
      <vt:lpstr>Compensation and Work Schedule </vt:lpstr>
      <vt:lpstr>Conduct in the Work Place </vt:lpstr>
      <vt:lpstr>Paid and Unpaid Time off </vt:lpstr>
      <vt:lpstr>Benefits</vt:lpstr>
      <vt:lpstr>Employee Education and Development Programs</vt:lpstr>
      <vt:lpstr>  Moving on  from Phoenix Foundation </vt:lpstr>
    </vt:vector>
  </TitlesOfParts>
  <Company>Montgomery County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Buddle</dc:creator>
  <cp:lastModifiedBy>Sasha Buddle</cp:lastModifiedBy>
  <cp:revision>40</cp:revision>
  <dcterms:created xsi:type="dcterms:W3CDTF">2012-06-20T12:45:16Z</dcterms:created>
  <dcterms:modified xsi:type="dcterms:W3CDTF">2012-06-21T14:19:32Z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TC300087979990</vt:lpwstr>
  </property>
</Properties>
</file>