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1"/>
  </p:sldMasterIdLst>
  <p:sldIdLst>
    <p:sldId id="256" r:id="rId2"/>
    <p:sldId id="267" r:id="rId3"/>
    <p:sldId id="257" r:id="rId4"/>
    <p:sldId id="258" r:id="rId5"/>
    <p:sldId id="259" r:id="rId6"/>
    <p:sldId id="260" r:id="rId7"/>
    <p:sldId id="261" r:id="rId8"/>
    <p:sldId id="262" r:id="rId9"/>
    <p:sldId id="266" r:id="rId10"/>
    <p:sldId id="263" r:id="rId11"/>
    <p:sldId id="265"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F9F"/>
    <a:srgbClr val="FFC1C1"/>
    <a:srgbClr val="FF505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97" autoAdjust="0"/>
    <p:restoredTop sz="96448" autoAdjust="0"/>
  </p:normalViewPr>
  <p:slideViewPr>
    <p:cSldViewPr snapToGrid="0">
      <p:cViewPr>
        <p:scale>
          <a:sx n="61" d="100"/>
          <a:sy n="61" d="100"/>
        </p:scale>
        <p:origin x="-666" y="-3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387CE-854E-4EE1-AA8B-511538983F2F}"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CB595FD3-4773-4A84-93A3-22A6074582D3}">
      <dgm:prSet phldrT="[Text]"/>
      <dgm:spPr>
        <a:solidFill>
          <a:srgbClr val="FF0000"/>
        </a:solidFill>
      </dgm:spPr>
      <dgm:t>
        <a:bodyPr/>
        <a:lstStyle/>
        <a:p>
          <a:r>
            <a:rPr lang="en-US" dirty="0" smtClean="0"/>
            <a:t>Current</a:t>
          </a:r>
          <a:endParaRPr lang="en-US" dirty="0"/>
        </a:p>
      </dgm:t>
    </dgm:pt>
    <dgm:pt modelId="{C994155B-F952-46B7-AD22-5CF9BF153CA4}" type="parTrans" cxnId="{15D897B4-0F69-44EF-9511-E5D35FEF996B}">
      <dgm:prSet/>
      <dgm:spPr/>
      <dgm:t>
        <a:bodyPr/>
        <a:lstStyle/>
        <a:p>
          <a:endParaRPr lang="en-US"/>
        </a:p>
      </dgm:t>
    </dgm:pt>
    <dgm:pt modelId="{42D70B99-A3DF-4A58-B873-C799DF47AEE0}" type="sibTrans" cxnId="{15D897B4-0F69-44EF-9511-E5D35FEF996B}">
      <dgm:prSet/>
      <dgm:spPr/>
      <dgm:t>
        <a:bodyPr/>
        <a:lstStyle/>
        <a:p>
          <a:endParaRPr lang="en-US"/>
        </a:p>
      </dgm:t>
    </dgm:pt>
    <dgm:pt modelId="{A73A6E6A-ADB6-4EFA-A63E-8852A15F2700}">
      <dgm:prSet phldrT="[Text]"/>
      <dgm:spPr/>
      <dgm:t>
        <a:bodyPr/>
        <a:lstStyle/>
        <a:p>
          <a:r>
            <a:rPr lang="en-US" dirty="0" smtClean="0"/>
            <a:t>People use their own assumptions to anticipate traffic conditions, causing them to arrive late to events when their assumptions are wrong.</a:t>
          </a:r>
          <a:endParaRPr lang="en-US" dirty="0"/>
        </a:p>
      </dgm:t>
    </dgm:pt>
    <dgm:pt modelId="{1DD6D3F0-EBD3-4CB8-9AC2-8924D0C55147}" type="parTrans" cxnId="{83E47E90-FC1E-4938-A2A2-20A1B34066B0}">
      <dgm:prSet/>
      <dgm:spPr/>
      <dgm:t>
        <a:bodyPr/>
        <a:lstStyle/>
        <a:p>
          <a:endParaRPr lang="en-US"/>
        </a:p>
      </dgm:t>
    </dgm:pt>
    <dgm:pt modelId="{A490FF5B-4E3B-425A-8289-29D60507284D}" type="sibTrans" cxnId="{83E47E90-FC1E-4938-A2A2-20A1B34066B0}">
      <dgm:prSet/>
      <dgm:spPr/>
      <dgm:t>
        <a:bodyPr/>
        <a:lstStyle/>
        <a:p>
          <a:endParaRPr lang="en-US"/>
        </a:p>
      </dgm:t>
    </dgm:pt>
    <dgm:pt modelId="{D94357CE-A8FF-470F-96C2-45FC775CB883}">
      <dgm:prSet phldrT="[Text]"/>
      <dgm:spPr>
        <a:solidFill>
          <a:srgbClr val="00B050"/>
        </a:solidFill>
      </dgm:spPr>
      <dgm:t>
        <a:bodyPr/>
        <a:lstStyle/>
        <a:p>
          <a:r>
            <a:rPr lang="en-US" dirty="0" smtClean="0"/>
            <a:t>Future</a:t>
          </a:r>
          <a:endParaRPr lang="en-US" dirty="0"/>
        </a:p>
      </dgm:t>
    </dgm:pt>
    <dgm:pt modelId="{4DA40821-5F2D-40C3-8476-40A0077F9B95}" type="parTrans" cxnId="{0854F6FD-D46E-4C39-8908-14AB866F67A3}">
      <dgm:prSet/>
      <dgm:spPr/>
      <dgm:t>
        <a:bodyPr/>
        <a:lstStyle/>
        <a:p>
          <a:endParaRPr lang="en-US"/>
        </a:p>
      </dgm:t>
    </dgm:pt>
    <dgm:pt modelId="{DB2E2302-5296-46D7-A801-845AA1E553DE}" type="sibTrans" cxnId="{0854F6FD-D46E-4C39-8908-14AB866F67A3}">
      <dgm:prSet/>
      <dgm:spPr/>
      <dgm:t>
        <a:bodyPr/>
        <a:lstStyle/>
        <a:p>
          <a:endParaRPr lang="en-US"/>
        </a:p>
      </dgm:t>
    </dgm:pt>
    <dgm:pt modelId="{FDE18F63-A792-46B4-9FA5-C9817D695E9E}">
      <dgm:prSet phldrT="[Text]"/>
      <dgm:spPr/>
      <dgm:t>
        <a:bodyPr/>
        <a:lstStyle/>
        <a:p>
          <a:r>
            <a:rPr lang="en-US" dirty="0" smtClean="0"/>
            <a:t>Users will increase their punctuality since the app will notify them when they need to leave their current location, in order to make it to their event at the specified start time.</a:t>
          </a:r>
          <a:endParaRPr lang="en-US" dirty="0"/>
        </a:p>
      </dgm:t>
    </dgm:pt>
    <dgm:pt modelId="{B48A5BD7-27DB-46C8-9297-29EC1545763D}" type="parTrans" cxnId="{820BC9BA-D820-4A14-86E5-8B2896A671CF}">
      <dgm:prSet/>
      <dgm:spPr/>
      <dgm:t>
        <a:bodyPr/>
        <a:lstStyle/>
        <a:p>
          <a:endParaRPr lang="en-US"/>
        </a:p>
      </dgm:t>
    </dgm:pt>
    <dgm:pt modelId="{7DCE007B-1746-461B-9A99-81000B8AB331}" type="sibTrans" cxnId="{820BC9BA-D820-4A14-86E5-8B2896A671CF}">
      <dgm:prSet/>
      <dgm:spPr/>
      <dgm:t>
        <a:bodyPr/>
        <a:lstStyle/>
        <a:p>
          <a:endParaRPr lang="en-US"/>
        </a:p>
      </dgm:t>
    </dgm:pt>
    <dgm:pt modelId="{F342BA0F-C19F-4324-AC05-37A6751CF425}" type="pres">
      <dgm:prSet presAssocID="{D69387CE-854E-4EE1-AA8B-511538983F2F}" presName="Name0" presStyleCnt="0">
        <dgm:presLayoutVars>
          <dgm:dir/>
          <dgm:animLvl val="lvl"/>
          <dgm:resizeHandles val="exact"/>
        </dgm:presLayoutVars>
      </dgm:prSet>
      <dgm:spPr/>
      <dgm:t>
        <a:bodyPr/>
        <a:lstStyle/>
        <a:p>
          <a:endParaRPr lang="en-US"/>
        </a:p>
      </dgm:t>
    </dgm:pt>
    <dgm:pt modelId="{433F7D93-5D19-47A2-86C3-15300F7599DD}" type="pres">
      <dgm:prSet presAssocID="{CB595FD3-4773-4A84-93A3-22A6074582D3}" presName="composite" presStyleCnt="0"/>
      <dgm:spPr/>
    </dgm:pt>
    <dgm:pt modelId="{45B6686D-5628-41AD-91F9-F4F57B87A779}" type="pres">
      <dgm:prSet presAssocID="{CB595FD3-4773-4A84-93A3-22A6074582D3}" presName="parTx" presStyleLbl="alignNode1" presStyleIdx="0" presStyleCnt="2">
        <dgm:presLayoutVars>
          <dgm:chMax val="0"/>
          <dgm:chPref val="0"/>
          <dgm:bulletEnabled val="1"/>
        </dgm:presLayoutVars>
      </dgm:prSet>
      <dgm:spPr/>
      <dgm:t>
        <a:bodyPr/>
        <a:lstStyle/>
        <a:p>
          <a:endParaRPr lang="en-US"/>
        </a:p>
      </dgm:t>
    </dgm:pt>
    <dgm:pt modelId="{1794BBB2-479D-4DBC-9CC1-4E02CFBF54AE}" type="pres">
      <dgm:prSet presAssocID="{CB595FD3-4773-4A84-93A3-22A6074582D3}" presName="desTx" presStyleLbl="alignAccFollowNode1" presStyleIdx="0" presStyleCnt="2">
        <dgm:presLayoutVars>
          <dgm:bulletEnabled val="1"/>
        </dgm:presLayoutVars>
      </dgm:prSet>
      <dgm:spPr/>
      <dgm:t>
        <a:bodyPr/>
        <a:lstStyle/>
        <a:p>
          <a:endParaRPr lang="en-US"/>
        </a:p>
      </dgm:t>
    </dgm:pt>
    <dgm:pt modelId="{11667CA0-23ED-4DA0-9324-AFB0B69797F0}" type="pres">
      <dgm:prSet presAssocID="{42D70B99-A3DF-4A58-B873-C799DF47AEE0}" presName="space" presStyleCnt="0"/>
      <dgm:spPr/>
    </dgm:pt>
    <dgm:pt modelId="{BD948094-54BA-40FD-A216-C7ADB3183D02}" type="pres">
      <dgm:prSet presAssocID="{D94357CE-A8FF-470F-96C2-45FC775CB883}" presName="composite" presStyleCnt="0"/>
      <dgm:spPr/>
    </dgm:pt>
    <dgm:pt modelId="{533A50B9-AC9D-41C3-B177-11BE8F1FFBA2}" type="pres">
      <dgm:prSet presAssocID="{D94357CE-A8FF-470F-96C2-45FC775CB883}" presName="parTx" presStyleLbl="alignNode1" presStyleIdx="1" presStyleCnt="2">
        <dgm:presLayoutVars>
          <dgm:chMax val="0"/>
          <dgm:chPref val="0"/>
          <dgm:bulletEnabled val="1"/>
        </dgm:presLayoutVars>
      </dgm:prSet>
      <dgm:spPr/>
      <dgm:t>
        <a:bodyPr/>
        <a:lstStyle/>
        <a:p>
          <a:endParaRPr lang="en-US"/>
        </a:p>
      </dgm:t>
    </dgm:pt>
    <dgm:pt modelId="{18FD463F-77C3-4B4C-8C5F-BA1519448359}" type="pres">
      <dgm:prSet presAssocID="{D94357CE-A8FF-470F-96C2-45FC775CB883}" presName="desTx" presStyleLbl="alignAccFollowNode1" presStyleIdx="1" presStyleCnt="2">
        <dgm:presLayoutVars>
          <dgm:bulletEnabled val="1"/>
        </dgm:presLayoutVars>
      </dgm:prSet>
      <dgm:spPr/>
      <dgm:t>
        <a:bodyPr/>
        <a:lstStyle/>
        <a:p>
          <a:endParaRPr lang="en-US"/>
        </a:p>
      </dgm:t>
    </dgm:pt>
  </dgm:ptLst>
  <dgm:cxnLst>
    <dgm:cxn modelId="{24A28BBF-2890-40C4-B48F-A893575F8283}" type="presOf" srcId="{D69387CE-854E-4EE1-AA8B-511538983F2F}" destId="{F342BA0F-C19F-4324-AC05-37A6751CF425}" srcOrd="0" destOrd="0" presId="urn:microsoft.com/office/officeart/2005/8/layout/hList1"/>
    <dgm:cxn modelId="{83E47E90-FC1E-4938-A2A2-20A1B34066B0}" srcId="{CB595FD3-4773-4A84-93A3-22A6074582D3}" destId="{A73A6E6A-ADB6-4EFA-A63E-8852A15F2700}" srcOrd="0" destOrd="0" parTransId="{1DD6D3F0-EBD3-4CB8-9AC2-8924D0C55147}" sibTransId="{A490FF5B-4E3B-425A-8289-29D60507284D}"/>
    <dgm:cxn modelId="{F0500AF4-DEBB-408B-A706-4C25E5B2B8FE}" type="presOf" srcId="{FDE18F63-A792-46B4-9FA5-C9817D695E9E}" destId="{18FD463F-77C3-4B4C-8C5F-BA1519448359}" srcOrd="0" destOrd="0" presId="urn:microsoft.com/office/officeart/2005/8/layout/hList1"/>
    <dgm:cxn modelId="{B300394B-8431-4F75-939F-4DB510D0F22A}" type="presOf" srcId="{CB595FD3-4773-4A84-93A3-22A6074582D3}" destId="{45B6686D-5628-41AD-91F9-F4F57B87A779}" srcOrd="0" destOrd="0" presId="urn:microsoft.com/office/officeart/2005/8/layout/hList1"/>
    <dgm:cxn modelId="{0854F6FD-D46E-4C39-8908-14AB866F67A3}" srcId="{D69387CE-854E-4EE1-AA8B-511538983F2F}" destId="{D94357CE-A8FF-470F-96C2-45FC775CB883}" srcOrd="1" destOrd="0" parTransId="{4DA40821-5F2D-40C3-8476-40A0077F9B95}" sibTransId="{DB2E2302-5296-46D7-A801-845AA1E553DE}"/>
    <dgm:cxn modelId="{3AA48D13-C2E8-4F50-87C0-4DCF0FB038CB}" type="presOf" srcId="{D94357CE-A8FF-470F-96C2-45FC775CB883}" destId="{533A50B9-AC9D-41C3-B177-11BE8F1FFBA2}" srcOrd="0" destOrd="0" presId="urn:microsoft.com/office/officeart/2005/8/layout/hList1"/>
    <dgm:cxn modelId="{15D897B4-0F69-44EF-9511-E5D35FEF996B}" srcId="{D69387CE-854E-4EE1-AA8B-511538983F2F}" destId="{CB595FD3-4773-4A84-93A3-22A6074582D3}" srcOrd="0" destOrd="0" parTransId="{C994155B-F952-46B7-AD22-5CF9BF153CA4}" sibTransId="{42D70B99-A3DF-4A58-B873-C799DF47AEE0}"/>
    <dgm:cxn modelId="{820BC9BA-D820-4A14-86E5-8B2896A671CF}" srcId="{D94357CE-A8FF-470F-96C2-45FC775CB883}" destId="{FDE18F63-A792-46B4-9FA5-C9817D695E9E}" srcOrd="0" destOrd="0" parTransId="{B48A5BD7-27DB-46C8-9297-29EC1545763D}" sibTransId="{7DCE007B-1746-461B-9A99-81000B8AB331}"/>
    <dgm:cxn modelId="{DEB503D3-8643-4AE6-935B-A6D0C6DAD5A4}" type="presOf" srcId="{A73A6E6A-ADB6-4EFA-A63E-8852A15F2700}" destId="{1794BBB2-479D-4DBC-9CC1-4E02CFBF54AE}" srcOrd="0" destOrd="0" presId="urn:microsoft.com/office/officeart/2005/8/layout/hList1"/>
    <dgm:cxn modelId="{AEFE6F3D-1345-4376-9F09-C7722577C337}" type="presParOf" srcId="{F342BA0F-C19F-4324-AC05-37A6751CF425}" destId="{433F7D93-5D19-47A2-86C3-15300F7599DD}" srcOrd="0" destOrd="0" presId="urn:microsoft.com/office/officeart/2005/8/layout/hList1"/>
    <dgm:cxn modelId="{2451D730-9509-45C3-916B-1BB7F48DE17A}" type="presParOf" srcId="{433F7D93-5D19-47A2-86C3-15300F7599DD}" destId="{45B6686D-5628-41AD-91F9-F4F57B87A779}" srcOrd="0" destOrd="0" presId="urn:microsoft.com/office/officeart/2005/8/layout/hList1"/>
    <dgm:cxn modelId="{18D30D01-A173-4733-B413-86179CFF5A40}" type="presParOf" srcId="{433F7D93-5D19-47A2-86C3-15300F7599DD}" destId="{1794BBB2-479D-4DBC-9CC1-4E02CFBF54AE}" srcOrd="1" destOrd="0" presId="urn:microsoft.com/office/officeart/2005/8/layout/hList1"/>
    <dgm:cxn modelId="{34B701A9-5D0A-41EC-831D-44244AB69F2E}" type="presParOf" srcId="{F342BA0F-C19F-4324-AC05-37A6751CF425}" destId="{11667CA0-23ED-4DA0-9324-AFB0B69797F0}" srcOrd="1" destOrd="0" presId="urn:microsoft.com/office/officeart/2005/8/layout/hList1"/>
    <dgm:cxn modelId="{32062358-FA19-4C75-8BDE-43F49D602093}" type="presParOf" srcId="{F342BA0F-C19F-4324-AC05-37A6751CF425}" destId="{BD948094-54BA-40FD-A216-C7ADB3183D02}" srcOrd="2" destOrd="0" presId="urn:microsoft.com/office/officeart/2005/8/layout/hList1"/>
    <dgm:cxn modelId="{85E51A17-7FEA-4E62-A21A-44B651C481C0}" type="presParOf" srcId="{BD948094-54BA-40FD-A216-C7ADB3183D02}" destId="{533A50B9-AC9D-41C3-B177-11BE8F1FFBA2}" srcOrd="0" destOrd="0" presId="urn:microsoft.com/office/officeart/2005/8/layout/hList1"/>
    <dgm:cxn modelId="{540E9719-4C81-49C1-AB9C-93F4C0AAD0DE}" type="presParOf" srcId="{BD948094-54BA-40FD-A216-C7ADB3183D02}" destId="{18FD463F-77C3-4B4C-8C5F-BA15194483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69387CE-854E-4EE1-AA8B-511538983F2F}"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CB595FD3-4773-4A84-93A3-22A6074582D3}">
      <dgm:prSet phldrT="[Text]"/>
      <dgm:spPr>
        <a:solidFill>
          <a:srgbClr val="FF0000"/>
        </a:solidFill>
      </dgm:spPr>
      <dgm:t>
        <a:bodyPr/>
        <a:lstStyle/>
        <a:p>
          <a:r>
            <a:rPr lang="en-US" dirty="0" smtClean="0"/>
            <a:t>Current</a:t>
          </a:r>
          <a:endParaRPr lang="en-US" dirty="0"/>
        </a:p>
      </dgm:t>
    </dgm:pt>
    <dgm:pt modelId="{C994155B-F952-46B7-AD22-5CF9BF153CA4}" type="parTrans" cxnId="{15D897B4-0F69-44EF-9511-E5D35FEF996B}">
      <dgm:prSet/>
      <dgm:spPr/>
      <dgm:t>
        <a:bodyPr/>
        <a:lstStyle/>
        <a:p>
          <a:endParaRPr lang="en-US"/>
        </a:p>
      </dgm:t>
    </dgm:pt>
    <dgm:pt modelId="{42D70B99-A3DF-4A58-B873-C799DF47AEE0}" type="sibTrans" cxnId="{15D897B4-0F69-44EF-9511-E5D35FEF996B}">
      <dgm:prSet/>
      <dgm:spPr/>
      <dgm:t>
        <a:bodyPr/>
        <a:lstStyle/>
        <a:p>
          <a:endParaRPr lang="en-US"/>
        </a:p>
      </dgm:t>
    </dgm:pt>
    <dgm:pt modelId="{A73A6E6A-ADB6-4EFA-A63E-8852A15F2700}">
      <dgm:prSet phldrT="[Text]"/>
      <dgm:spPr/>
      <dgm:t>
        <a:bodyPr/>
        <a:lstStyle/>
        <a:p>
          <a:r>
            <a:rPr lang="en-US" dirty="0" smtClean="0"/>
            <a:t>People purchase and consult with many traffic/weather apps to help them anticipate current road conditions and travel times.</a:t>
          </a:r>
          <a:endParaRPr lang="en-US" dirty="0"/>
        </a:p>
      </dgm:t>
    </dgm:pt>
    <dgm:pt modelId="{1DD6D3F0-EBD3-4CB8-9AC2-8924D0C55147}" type="parTrans" cxnId="{83E47E90-FC1E-4938-A2A2-20A1B34066B0}">
      <dgm:prSet/>
      <dgm:spPr/>
      <dgm:t>
        <a:bodyPr/>
        <a:lstStyle/>
        <a:p>
          <a:endParaRPr lang="en-US"/>
        </a:p>
      </dgm:t>
    </dgm:pt>
    <dgm:pt modelId="{A490FF5B-4E3B-425A-8289-29D60507284D}" type="sibTrans" cxnId="{83E47E90-FC1E-4938-A2A2-20A1B34066B0}">
      <dgm:prSet/>
      <dgm:spPr/>
      <dgm:t>
        <a:bodyPr/>
        <a:lstStyle/>
        <a:p>
          <a:endParaRPr lang="en-US"/>
        </a:p>
      </dgm:t>
    </dgm:pt>
    <dgm:pt modelId="{D94357CE-A8FF-470F-96C2-45FC775CB883}">
      <dgm:prSet phldrT="[Text]"/>
      <dgm:spPr>
        <a:solidFill>
          <a:srgbClr val="00B050"/>
        </a:solidFill>
      </dgm:spPr>
      <dgm:t>
        <a:bodyPr/>
        <a:lstStyle/>
        <a:p>
          <a:r>
            <a:rPr lang="en-US" dirty="0" smtClean="0"/>
            <a:t>Future</a:t>
          </a:r>
          <a:endParaRPr lang="en-US" dirty="0"/>
        </a:p>
      </dgm:t>
    </dgm:pt>
    <dgm:pt modelId="{4DA40821-5F2D-40C3-8476-40A0077F9B95}" type="parTrans" cxnId="{0854F6FD-D46E-4C39-8908-14AB866F67A3}">
      <dgm:prSet/>
      <dgm:spPr/>
      <dgm:t>
        <a:bodyPr/>
        <a:lstStyle/>
        <a:p>
          <a:endParaRPr lang="en-US"/>
        </a:p>
      </dgm:t>
    </dgm:pt>
    <dgm:pt modelId="{DB2E2302-5296-46D7-A801-845AA1E553DE}" type="sibTrans" cxnId="{0854F6FD-D46E-4C39-8908-14AB866F67A3}">
      <dgm:prSet/>
      <dgm:spPr/>
      <dgm:t>
        <a:bodyPr/>
        <a:lstStyle/>
        <a:p>
          <a:endParaRPr lang="en-US"/>
        </a:p>
      </dgm:t>
    </dgm:pt>
    <dgm:pt modelId="{FDE18F63-A792-46B4-9FA5-C9817D695E9E}">
      <dgm:prSet phldrT="[Text]"/>
      <dgm:spPr/>
      <dgm:t>
        <a:bodyPr/>
        <a:lstStyle/>
        <a:p>
          <a:r>
            <a:rPr lang="en-US" dirty="0" smtClean="0"/>
            <a:t>People will only need to use </a:t>
          </a:r>
          <a:r>
            <a:rPr lang="en-US" b="1" i="0" dirty="0" smtClean="0"/>
            <a:t>one app</a:t>
          </a:r>
          <a:r>
            <a:rPr lang="en-US" dirty="0" smtClean="0"/>
            <a:t>,</a:t>
          </a:r>
          <a:r>
            <a:rPr lang="en-US" baseline="0" dirty="0" smtClean="0"/>
            <a:t> COMMUT3R</a:t>
          </a:r>
          <a:r>
            <a:rPr lang="en-US" dirty="0" smtClean="0"/>
            <a:t>, to anticipate traffic and weather conditions into their commutes.</a:t>
          </a:r>
          <a:endParaRPr lang="en-US" dirty="0"/>
        </a:p>
      </dgm:t>
    </dgm:pt>
    <dgm:pt modelId="{B48A5BD7-27DB-46C8-9297-29EC1545763D}" type="parTrans" cxnId="{820BC9BA-D820-4A14-86E5-8B2896A671CF}">
      <dgm:prSet/>
      <dgm:spPr/>
      <dgm:t>
        <a:bodyPr/>
        <a:lstStyle/>
        <a:p>
          <a:endParaRPr lang="en-US"/>
        </a:p>
      </dgm:t>
    </dgm:pt>
    <dgm:pt modelId="{7DCE007B-1746-461B-9A99-81000B8AB331}" type="sibTrans" cxnId="{820BC9BA-D820-4A14-86E5-8B2896A671CF}">
      <dgm:prSet/>
      <dgm:spPr/>
      <dgm:t>
        <a:bodyPr/>
        <a:lstStyle/>
        <a:p>
          <a:endParaRPr lang="en-US"/>
        </a:p>
      </dgm:t>
    </dgm:pt>
    <dgm:pt modelId="{CE33E83D-7432-4B1B-87CA-E741DF7FDB46}">
      <dgm:prSet phldrT="[Text]"/>
      <dgm:spPr/>
      <dgm:t>
        <a:bodyPr/>
        <a:lstStyle/>
        <a:p>
          <a:r>
            <a:rPr lang="en-US" dirty="0" smtClean="0"/>
            <a:t>People spend time in the morning watching the news and listening to the radio to help them understand what the current traffic conditions are like.</a:t>
          </a:r>
          <a:endParaRPr lang="en-US" dirty="0"/>
        </a:p>
      </dgm:t>
    </dgm:pt>
    <dgm:pt modelId="{A42CE248-22B5-4A36-AB7E-DF7D60C183D2}" type="parTrans" cxnId="{C1E03C76-7B89-4874-B91A-3B7BEAD31B00}">
      <dgm:prSet/>
      <dgm:spPr/>
      <dgm:t>
        <a:bodyPr/>
        <a:lstStyle/>
        <a:p>
          <a:endParaRPr lang="en-US"/>
        </a:p>
      </dgm:t>
    </dgm:pt>
    <dgm:pt modelId="{563232B0-F9BF-4482-8B00-5F1BC2E9A3BC}" type="sibTrans" cxnId="{C1E03C76-7B89-4874-B91A-3B7BEAD31B00}">
      <dgm:prSet/>
      <dgm:spPr/>
      <dgm:t>
        <a:bodyPr/>
        <a:lstStyle/>
        <a:p>
          <a:endParaRPr lang="en-US"/>
        </a:p>
      </dgm:t>
    </dgm:pt>
    <dgm:pt modelId="{D42A777A-20D7-4B9B-8BE6-5EFBD60F0FF5}">
      <dgm:prSet phldrT="[Text]"/>
      <dgm:spPr/>
      <dgm:t>
        <a:bodyPr/>
        <a:lstStyle/>
        <a:p>
          <a:r>
            <a:rPr lang="en-US" dirty="0" smtClean="0"/>
            <a:t>Users will also have to remember to specify their event’s correct address and start time in their calendar.</a:t>
          </a:r>
          <a:endParaRPr lang="en-US" dirty="0"/>
        </a:p>
      </dgm:t>
    </dgm:pt>
    <dgm:pt modelId="{70AF21B9-5360-47E7-AABD-6AF537BE5C13}" type="parTrans" cxnId="{30AECE9B-471B-4A90-9E0B-0BEECAD3F40A}">
      <dgm:prSet/>
      <dgm:spPr/>
      <dgm:t>
        <a:bodyPr/>
        <a:lstStyle/>
        <a:p>
          <a:endParaRPr lang="en-US"/>
        </a:p>
      </dgm:t>
    </dgm:pt>
    <dgm:pt modelId="{48CF5E42-50A0-4E3D-BC7B-520C2C4DFFB4}" type="sibTrans" cxnId="{30AECE9B-471B-4A90-9E0B-0BEECAD3F40A}">
      <dgm:prSet/>
      <dgm:spPr/>
      <dgm:t>
        <a:bodyPr/>
        <a:lstStyle/>
        <a:p>
          <a:endParaRPr lang="en-US"/>
        </a:p>
      </dgm:t>
    </dgm:pt>
    <dgm:pt modelId="{6ACF170E-D7A9-4A15-BC4E-1C1660A79DAE}">
      <dgm:prSet phldrT="[Text]"/>
      <dgm:spPr/>
      <dgm:t>
        <a:bodyPr/>
        <a:lstStyle/>
        <a:p>
          <a:endParaRPr lang="en-US" dirty="0"/>
        </a:p>
      </dgm:t>
    </dgm:pt>
    <dgm:pt modelId="{3A1EDC1B-4591-45AC-A7B0-717A748877F1}" type="parTrans" cxnId="{D3D3BD92-14B6-47EB-B4CB-17A5AFB6C22C}">
      <dgm:prSet/>
      <dgm:spPr/>
      <dgm:t>
        <a:bodyPr/>
        <a:lstStyle/>
        <a:p>
          <a:endParaRPr lang="en-US"/>
        </a:p>
      </dgm:t>
    </dgm:pt>
    <dgm:pt modelId="{9AF61A60-7BC5-4DEE-8D45-D1DF70FB459F}" type="sibTrans" cxnId="{D3D3BD92-14B6-47EB-B4CB-17A5AFB6C22C}">
      <dgm:prSet/>
      <dgm:spPr/>
      <dgm:t>
        <a:bodyPr/>
        <a:lstStyle/>
        <a:p>
          <a:endParaRPr lang="en-US"/>
        </a:p>
      </dgm:t>
    </dgm:pt>
    <dgm:pt modelId="{31CCAFA4-34A7-47C8-8C66-062914034A6B}">
      <dgm:prSet phldrT="[Text]"/>
      <dgm:spPr/>
      <dgm:t>
        <a:bodyPr/>
        <a:lstStyle/>
        <a:p>
          <a:endParaRPr lang="en-US" dirty="0"/>
        </a:p>
      </dgm:t>
    </dgm:pt>
    <dgm:pt modelId="{31CA2D1E-ECCF-4CBC-A2E2-4C8ECC67F5CE}" type="sibTrans" cxnId="{133AB604-0233-4F5B-B450-B3F43E1B7AE9}">
      <dgm:prSet/>
      <dgm:spPr/>
      <dgm:t>
        <a:bodyPr/>
        <a:lstStyle/>
        <a:p>
          <a:endParaRPr lang="en-US"/>
        </a:p>
      </dgm:t>
    </dgm:pt>
    <dgm:pt modelId="{7355B6D4-E405-4D11-8972-AFFF2B4D7DFE}" type="parTrans" cxnId="{133AB604-0233-4F5B-B450-B3F43E1B7AE9}">
      <dgm:prSet/>
      <dgm:spPr/>
      <dgm:t>
        <a:bodyPr/>
        <a:lstStyle/>
        <a:p>
          <a:endParaRPr lang="en-US"/>
        </a:p>
      </dgm:t>
    </dgm:pt>
    <dgm:pt modelId="{F342BA0F-C19F-4324-AC05-37A6751CF425}" type="pres">
      <dgm:prSet presAssocID="{D69387CE-854E-4EE1-AA8B-511538983F2F}" presName="Name0" presStyleCnt="0">
        <dgm:presLayoutVars>
          <dgm:dir/>
          <dgm:animLvl val="lvl"/>
          <dgm:resizeHandles val="exact"/>
        </dgm:presLayoutVars>
      </dgm:prSet>
      <dgm:spPr/>
      <dgm:t>
        <a:bodyPr/>
        <a:lstStyle/>
        <a:p>
          <a:endParaRPr lang="en-US"/>
        </a:p>
      </dgm:t>
    </dgm:pt>
    <dgm:pt modelId="{433F7D93-5D19-47A2-86C3-15300F7599DD}" type="pres">
      <dgm:prSet presAssocID="{CB595FD3-4773-4A84-93A3-22A6074582D3}" presName="composite" presStyleCnt="0"/>
      <dgm:spPr/>
    </dgm:pt>
    <dgm:pt modelId="{45B6686D-5628-41AD-91F9-F4F57B87A779}" type="pres">
      <dgm:prSet presAssocID="{CB595FD3-4773-4A84-93A3-22A6074582D3}" presName="parTx" presStyleLbl="alignNode1" presStyleIdx="0" presStyleCnt="2">
        <dgm:presLayoutVars>
          <dgm:chMax val="0"/>
          <dgm:chPref val="0"/>
          <dgm:bulletEnabled val="1"/>
        </dgm:presLayoutVars>
      </dgm:prSet>
      <dgm:spPr/>
      <dgm:t>
        <a:bodyPr/>
        <a:lstStyle/>
        <a:p>
          <a:endParaRPr lang="en-US"/>
        </a:p>
      </dgm:t>
    </dgm:pt>
    <dgm:pt modelId="{1794BBB2-479D-4DBC-9CC1-4E02CFBF54AE}" type="pres">
      <dgm:prSet presAssocID="{CB595FD3-4773-4A84-93A3-22A6074582D3}" presName="desTx" presStyleLbl="alignAccFollowNode1" presStyleIdx="0" presStyleCnt="2">
        <dgm:presLayoutVars>
          <dgm:bulletEnabled val="1"/>
        </dgm:presLayoutVars>
      </dgm:prSet>
      <dgm:spPr/>
      <dgm:t>
        <a:bodyPr/>
        <a:lstStyle/>
        <a:p>
          <a:endParaRPr lang="en-US"/>
        </a:p>
      </dgm:t>
    </dgm:pt>
    <dgm:pt modelId="{11667CA0-23ED-4DA0-9324-AFB0B69797F0}" type="pres">
      <dgm:prSet presAssocID="{42D70B99-A3DF-4A58-B873-C799DF47AEE0}" presName="space" presStyleCnt="0"/>
      <dgm:spPr/>
    </dgm:pt>
    <dgm:pt modelId="{BD948094-54BA-40FD-A216-C7ADB3183D02}" type="pres">
      <dgm:prSet presAssocID="{D94357CE-A8FF-470F-96C2-45FC775CB883}" presName="composite" presStyleCnt="0"/>
      <dgm:spPr/>
    </dgm:pt>
    <dgm:pt modelId="{533A50B9-AC9D-41C3-B177-11BE8F1FFBA2}" type="pres">
      <dgm:prSet presAssocID="{D94357CE-A8FF-470F-96C2-45FC775CB883}" presName="parTx" presStyleLbl="alignNode1" presStyleIdx="1" presStyleCnt="2">
        <dgm:presLayoutVars>
          <dgm:chMax val="0"/>
          <dgm:chPref val="0"/>
          <dgm:bulletEnabled val="1"/>
        </dgm:presLayoutVars>
      </dgm:prSet>
      <dgm:spPr/>
      <dgm:t>
        <a:bodyPr/>
        <a:lstStyle/>
        <a:p>
          <a:endParaRPr lang="en-US"/>
        </a:p>
      </dgm:t>
    </dgm:pt>
    <dgm:pt modelId="{18FD463F-77C3-4B4C-8C5F-BA1519448359}" type="pres">
      <dgm:prSet presAssocID="{D94357CE-A8FF-470F-96C2-45FC775CB883}" presName="desTx" presStyleLbl="alignAccFollowNode1" presStyleIdx="1" presStyleCnt="2">
        <dgm:presLayoutVars>
          <dgm:bulletEnabled val="1"/>
        </dgm:presLayoutVars>
      </dgm:prSet>
      <dgm:spPr/>
      <dgm:t>
        <a:bodyPr/>
        <a:lstStyle/>
        <a:p>
          <a:endParaRPr lang="en-US"/>
        </a:p>
      </dgm:t>
    </dgm:pt>
  </dgm:ptLst>
  <dgm:cxnLst>
    <dgm:cxn modelId="{B196C131-DF4C-47B7-A13C-2DF6C9D79E3B}" type="presOf" srcId="{D94357CE-A8FF-470F-96C2-45FC775CB883}" destId="{533A50B9-AC9D-41C3-B177-11BE8F1FFBA2}" srcOrd="0" destOrd="0" presId="urn:microsoft.com/office/officeart/2005/8/layout/hList1"/>
    <dgm:cxn modelId="{30AECE9B-471B-4A90-9E0B-0BEECAD3F40A}" srcId="{D94357CE-A8FF-470F-96C2-45FC775CB883}" destId="{D42A777A-20D7-4B9B-8BE6-5EFBD60F0FF5}" srcOrd="2" destOrd="0" parTransId="{70AF21B9-5360-47E7-AABD-6AF537BE5C13}" sibTransId="{48CF5E42-50A0-4E3D-BC7B-520C2C4DFFB4}"/>
    <dgm:cxn modelId="{7F763B49-B5B1-482B-8CBC-1A9087F0F084}" type="presOf" srcId="{CE33E83D-7432-4B1B-87CA-E741DF7FDB46}" destId="{1794BBB2-479D-4DBC-9CC1-4E02CFBF54AE}" srcOrd="0" destOrd="2" presId="urn:microsoft.com/office/officeart/2005/8/layout/hList1"/>
    <dgm:cxn modelId="{83E47E90-FC1E-4938-A2A2-20A1B34066B0}" srcId="{CB595FD3-4773-4A84-93A3-22A6074582D3}" destId="{A73A6E6A-ADB6-4EFA-A63E-8852A15F2700}" srcOrd="0" destOrd="0" parTransId="{1DD6D3F0-EBD3-4CB8-9AC2-8924D0C55147}" sibTransId="{A490FF5B-4E3B-425A-8289-29D60507284D}"/>
    <dgm:cxn modelId="{15D897B4-0F69-44EF-9511-E5D35FEF996B}" srcId="{D69387CE-854E-4EE1-AA8B-511538983F2F}" destId="{CB595FD3-4773-4A84-93A3-22A6074582D3}" srcOrd="0" destOrd="0" parTransId="{C994155B-F952-46B7-AD22-5CF9BF153CA4}" sibTransId="{42D70B99-A3DF-4A58-B873-C799DF47AEE0}"/>
    <dgm:cxn modelId="{E16297E1-0620-4438-BFDA-FD49102714D9}" type="presOf" srcId="{D69387CE-854E-4EE1-AA8B-511538983F2F}" destId="{F342BA0F-C19F-4324-AC05-37A6751CF425}" srcOrd="0" destOrd="0" presId="urn:microsoft.com/office/officeart/2005/8/layout/hList1"/>
    <dgm:cxn modelId="{133AB604-0233-4F5B-B450-B3F43E1B7AE9}" srcId="{CB595FD3-4773-4A84-93A3-22A6074582D3}" destId="{31CCAFA4-34A7-47C8-8C66-062914034A6B}" srcOrd="1" destOrd="0" parTransId="{7355B6D4-E405-4D11-8972-AFFF2B4D7DFE}" sibTransId="{31CA2D1E-ECCF-4CBC-A2E2-4C8ECC67F5CE}"/>
    <dgm:cxn modelId="{328B6443-C972-4570-8F62-569AB21C4E2B}" type="presOf" srcId="{D42A777A-20D7-4B9B-8BE6-5EFBD60F0FF5}" destId="{18FD463F-77C3-4B4C-8C5F-BA1519448359}" srcOrd="0" destOrd="2" presId="urn:microsoft.com/office/officeart/2005/8/layout/hList1"/>
    <dgm:cxn modelId="{3DEDA038-D2B2-42A5-985E-BF681C8728BC}" type="presOf" srcId="{A73A6E6A-ADB6-4EFA-A63E-8852A15F2700}" destId="{1794BBB2-479D-4DBC-9CC1-4E02CFBF54AE}" srcOrd="0" destOrd="0" presId="urn:microsoft.com/office/officeart/2005/8/layout/hList1"/>
    <dgm:cxn modelId="{DEF26489-D2DF-41D3-8E36-9880B7C95E90}" type="presOf" srcId="{31CCAFA4-34A7-47C8-8C66-062914034A6B}" destId="{1794BBB2-479D-4DBC-9CC1-4E02CFBF54AE}" srcOrd="0" destOrd="1" presId="urn:microsoft.com/office/officeart/2005/8/layout/hList1"/>
    <dgm:cxn modelId="{0854F6FD-D46E-4C39-8908-14AB866F67A3}" srcId="{D69387CE-854E-4EE1-AA8B-511538983F2F}" destId="{D94357CE-A8FF-470F-96C2-45FC775CB883}" srcOrd="1" destOrd="0" parTransId="{4DA40821-5F2D-40C3-8476-40A0077F9B95}" sibTransId="{DB2E2302-5296-46D7-A801-845AA1E553DE}"/>
    <dgm:cxn modelId="{820BC9BA-D820-4A14-86E5-8B2896A671CF}" srcId="{D94357CE-A8FF-470F-96C2-45FC775CB883}" destId="{FDE18F63-A792-46B4-9FA5-C9817D695E9E}" srcOrd="0" destOrd="0" parTransId="{B48A5BD7-27DB-46C8-9297-29EC1545763D}" sibTransId="{7DCE007B-1746-461B-9A99-81000B8AB331}"/>
    <dgm:cxn modelId="{B728EFE3-7BFE-4AA6-BACC-90343F9A7196}" type="presOf" srcId="{6ACF170E-D7A9-4A15-BC4E-1C1660A79DAE}" destId="{18FD463F-77C3-4B4C-8C5F-BA1519448359}" srcOrd="0" destOrd="1" presId="urn:microsoft.com/office/officeart/2005/8/layout/hList1"/>
    <dgm:cxn modelId="{C1E03C76-7B89-4874-B91A-3B7BEAD31B00}" srcId="{CB595FD3-4773-4A84-93A3-22A6074582D3}" destId="{CE33E83D-7432-4B1B-87CA-E741DF7FDB46}" srcOrd="2" destOrd="0" parTransId="{A42CE248-22B5-4A36-AB7E-DF7D60C183D2}" sibTransId="{563232B0-F9BF-4482-8B00-5F1BC2E9A3BC}"/>
    <dgm:cxn modelId="{A7F4B676-AE2C-4548-AC48-E400BB0B9FA9}" type="presOf" srcId="{FDE18F63-A792-46B4-9FA5-C9817D695E9E}" destId="{18FD463F-77C3-4B4C-8C5F-BA1519448359}" srcOrd="0" destOrd="0" presId="urn:microsoft.com/office/officeart/2005/8/layout/hList1"/>
    <dgm:cxn modelId="{FDF996D0-4E7C-4025-A36F-6E621FFCCC72}" type="presOf" srcId="{CB595FD3-4773-4A84-93A3-22A6074582D3}" destId="{45B6686D-5628-41AD-91F9-F4F57B87A779}" srcOrd="0" destOrd="0" presId="urn:microsoft.com/office/officeart/2005/8/layout/hList1"/>
    <dgm:cxn modelId="{D3D3BD92-14B6-47EB-B4CB-17A5AFB6C22C}" srcId="{D94357CE-A8FF-470F-96C2-45FC775CB883}" destId="{6ACF170E-D7A9-4A15-BC4E-1C1660A79DAE}" srcOrd="1" destOrd="0" parTransId="{3A1EDC1B-4591-45AC-A7B0-717A748877F1}" sibTransId="{9AF61A60-7BC5-4DEE-8D45-D1DF70FB459F}"/>
    <dgm:cxn modelId="{CC050D34-E6BF-4211-8642-FEAAB8644016}" type="presParOf" srcId="{F342BA0F-C19F-4324-AC05-37A6751CF425}" destId="{433F7D93-5D19-47A2-86C3-15300F7599DD}" srcOrd="0" destOrd="0" presId="urn:microsoft.com/office/officeart/2005/8/layout/hList1"/>
    <dgm:cxn modelId="{271E419E-BFD0-4D29-9950-7FCF881FEE71}" type="presParOf" srcId="{433F7D93-5D19-47A2-86C3-15300F7599DD}" destId="{45B6686D-5628-41AD-91F9-F4F57B87A779}" srcOrd="0" destOrd="0" presId="urn:microsoft.com/office/officeart/2005/8/layout/hList1"/>
    <dgm:cxn modelId="{4CE0C767-FB94-4287-A82A-FC65F4CD7875}" type="presParOf" srcId="{433F7D93-5D19-47A2-86C3-15300F7599DD}" destId="{1794BBB2-479D-4DBC-9CC1-4E02CFBF54AE}" srcOrd="1" destOrd="0" presId="urn:microsoft.com/office/officeart/2005/8/layout/hList1"/>
    <dgm:cxn modelId="{26E40131-4D00-49BE-8CEF-4025C7D3ECAE}" type="presParOf" srcId="{F342BA0F-C19F-4324-AC05-37A6751CF425}" destId="{11667CA0-23ED-4DA0-9324-AFB0B69797F0}" srcOrd="1" destOrd="0" presId="urn:microsoft.com/office/officeart/2005/8/layout/hList1"/>
    <dgm:cxn modelId="{DC4154CD-8E96-4FD5-A6CB-2283D8C436FD}" type="presParOf" srcId="{F342BA0F-C19F-4324-AC05-37A6751CF425}" destId="{BD948094-54BA-40FD-A216-C7ADB3183D02}" srcOrd="2" destOrd="0" presId="urn:microsoft.com/office/officeart/2005/8/layout/hList1"/>
    <dgm:cxn modelId="{0F5495EA-4AE6-4D79-B282-7EC713378D29}" type="presParOf" srcId="{BD948094-54BA-40FD-A216-C7ADB3183D02}" destId="{533A50B9-AC9D-41C3-B177-11BE8F1FFBA2}" srcOrd="0" destOrd="0" presId="urn:microsoft.com/office/officeart/2005/8/layout/hList1"/>
    <dgm:cxn modelId="{C56655E7-EC1D-4B3A-B064-A2A139AFC68E}" type="presParOf" srcId="{BD948094-54BA-40FD-A216-C7ADB3183D02}" destId="{18FD463F-77C3-4B4C-8C5F-BA15194483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D69387CE-854E-4EE1-AA8B-511538983F2F}"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CB595FD3-4773-4A84-93A3-22A6074582D3}">
      <dgm:prSet phldrT="[Text]"/>
      <dgm:spPr>
        <a:solidFill>
          <a:srgbClr val="FF0000"/>
        </a:solidFill>
      </dgm:spPr>
      <dgm:t>
        <a:bodyPr/>
        <a:lstStyle/>
        <a:p>
          <a:r>
            <a:rPr lang="en-US" dirty="0" smtClean="0"/>
            <a:t>Current</a:t>
          </a:r>
          <a:endParaRPr lang="en-US" dirty="0"/>
        </a:p>
      </dgm:t>
    </dgm:pt>
    <dgm:pt modelId="{C994155B-F952-46B7-AD22-5CF9BF153CA4}" type="parTrans" cxnId="{15D897B4-0F69-44EF-9511-E5D35FEF996B}">
      <dgm:prSet/>
      <dgm:spPr/>
      <dgm:t>
        <a:bodyPr/>
        <a:lstStyle/>
        <a:p>
          <a:endParaRPr lang="en-US"/>
        </a:p>
      </dgm:t>
    </dgm:pt>
    <dgm:pt modelId="{42D70B99-A3DF-4A58-B873-C799DF47AEE0}" type="sibTrans" cxnId="{15D897B4-0F69-44EF-9511-E5D35FEF996B}">
      <dgm:prSet/>
      <dgm:spPr/>
      <dgm:t>
        <a:bodyPr/>
        <a:lstStyle/>
        <a:p>
          <a:endParaRPr lang="en-US"/>
        </a:p>
      </dgm:t>
    </dgm:pt>
    <dgm:pt modelId="{A73A6E6A-ADB6-4EFA-A63E-8852A15F2700}">
      <dgm:prSet phldrT="[Text]"/>
      <dgm:spPr/>
      <dgm:t>
        <a:bodyPr/>
        <a:lstStyle/>
        <a:p>
          <a:r>
            <a:rPr lang="en-US" dirty="0" smtClean="0"/>
            <a:t>People </a:t>
          </a:r>
          <a:r>
            <a:rPr lang="en-US" b="1" dirty="0" smtClean="0"/>
            <a:t>spend time </a:t>
          </a:r>
          <a:r>
            <a:rPr lang="en-US" dirty="0" smtClean="0"/>
            <a:t>listening to the news and radio in order to learn about current traffic conditions.</a:t>
          </a:r>
          <a:endParaRPr lang="en-US" dirty="0"/>
        </a:p>
      </dgm:t>
    </dgm:pt>
    <dgm:pt modelId="{1DD6D3F0-EBD3-4CB8-9AC2-8924D0C55147}" type="parTrans" cxnId="{83E47E90-FC1E-4938-A2A2-20A1B34066B0}">
      <dgm:prSet/>
      <dgm:spPr/>
      <dgm:t>
        <a:bodyPr/>
        <a:lstStyle/>
        <a:p>
          <a:endParaRPr lang="en-US"/>
        </a:p>
      </dgm:t>
    </dgm:pt>
    <dgm:pt modelId="{A490FF5B-4E3B-425A-8289-29D60507284D}" type="sibTrans" cxnId="{83E47E90-FC1E-4938-A2A2-20A1B34066B0}">
      <dgm:prSet/>
      <dgm:spPr/>
      <dgm:t>
        <a:bodyPr/>
        <a:lstStyle/>
        <a:p>
          <a:endParaRPr lang="en-US"/>
        </a:p>
      </dgm:t>
    </dgm:pt>
    <dgm:pt modelId="{D94357CE-A8FF-470F-96C2-45FC775CB883}">
      <dgm:prSet phldrT="[Text]"/>
      <dgm:spPr>
        <a:solidFill>
          <a:srgbClr val="00B050"/>
        </a:solidFill>
      </dgm:spPr>
      <dgm:t>
        <a:bodyPr/>
        <a:lstStyle/>
        <a:p>
          <a:r>
            <a:rPr lang="en-US" dirty="0" smtClean="0"/>
            <a:t>Future</a:t>
          </a:r>
          <a:endParaRPr lang="en-US" dirty="0"/>
        </a:p>
      </dgm:t>
    </dgm:pt>
    <dgm:pt modelId="{4DA40821-5F2D-40C3-8476-40A0077F9B95}" type="parTrans" cxnId="{0854F6FD-D46E-4C39-8908-14AB866F67A3}">
      <dgm:prSet/>
      <dgm:spPr/>
      <dgm:t>
        <a:bodyPr/>
        <a:lstStyle/>
        <a:p>
          <a:endParaRPr lang="en-US"/>
        </a:p>
      </dgm:t>
    </dgm:pt>
    <dgm:pt modelId="{DB2E2302-5296-46D7-A801-845AA1E553DE}" type="sibTrans" cxnId="{0854F6FD-D46E-4C39-8908-14AB866F67A3}">
      <dgm:prSet/>
      <dgm:spPr/>
      <dgm:t>
        <a:bodyPr/>
        <a:lstStyle/>
        <a:p>
          <a:endParaRPr lang="en-US"/>
        </a:p>
      </dgm:t>
    </dgm:pt>
    <dgm:pt modelId="{FDE18F63-A792-46B4-9FA5-C9817D695E9E}">
      <dgm:prSet phldrT="[Text]"/>
      <dgm:spPr/>
      <dgm:t>
        <a:bodyPr/>
        <a:lstStyle/>
        <a:p>
          <a:r>
            <a:rPr lang="en-US" dirty="0" smtClean="0"/>
            <a:t>Users will have to pay a </a:t>
          </a:r>
          <a:r>
            <a:rPr lang="en-US" b="1" dirty="0" smtClean="0"/>
            <a:t>one-time fee of $0.99</a:t>
          </a:r>
          <a:r>
            <a:rPr lang="en-US" dirty="0" smtClean="0"/>
            <a:t> to purchase the app.</a:t>
          </a:r>
          <a:endParaRPr lang="en-US" dirty="0"/>
        </a:p>
      </dgm:t>
    </dgm:pt>
    <dgm:pt modelId="{B48A5BD7-27DB-46C8-9297-29EC1545763D}" type="parTrans" cxnId="{820BC9BA-D820-4A14-86E5-8B2896A671CF}">
      <dgm:prSet/>
      <dgm:spPr/>
      <dgm:t>
        <a:bodyPr/>
        <a:lstStyle/>
        <a:p>
          <a:endParaRPr lang="en-US"/>
        </a:p>
      </dgm:t>
    </dgm:pt>
    <dgm:pt modelId="{7DCE007B-1746-461B-9A99-81000B8AB331}" type="sibTrans" cxnId="{820BC9BA-D820-4A14-86E5-8B2896A671CF}">
      <dgm:prSet/>
      <dgm:spPr/>
      <dgm:t>
        <a:bodyPr/>
        <a:lstStyle/>
        <a:p>
          <a:endParaRPr lang="en-US"/>
        </a:p>
      </dgm:t>
    </dgm:pt>
    <dgm:pt modelId="{3BED7A50-6C2A-4074-B22A-A062C6BB2F82}">
      <dgm:prSet phldrT="[Text]"/>
      <dgm:spPr/>
      <dgm:t>
        <a:bodyPr/>
        <a:lstStyle/>
        <a:p>
          <a:r>
            <a:rPr lang="en-US" dirty="0" smtClean="0"/>
            <a:t>Users will </a:t>
          </a:r>
          <a:r>
            <a:rPr lang="en-US" b="1" dirty="0" smtClean="0"/>
            <a:t>save time </a:t>
          </a:r>
          <a:r>
            <a:rPr lang="en-US" dirty="0" smtClean="0"/>
            <a:t>in their day because they will no longer need to pay close attention to the news and radio in order to anticipate traffic conditions.</a:t>
          </a:r>
          <a:endParaRPr lang="en-US" dirty="0"/>
        </a:p>
      </dgm:t>
    </dgm:pt>
    <dgm:pt modelId="{FBE72398-ACDB-4352-B1B0-F27F5A362DEE}" type="parTrans" cxnId="{C32DB139-EC1B-4145-A673-73992E5C78EC}">
      <dgm:prSet/>
      <dgm:spPr/>
      <dgm:t>
        <a:bodyPr/>
        <a:lstStyle/>
        <a:p>
          <a:endParaRPr lang="en-US"/>
        </a:p>
      </dgm:t>
    </dgm:pt>
    <dgm:pt modelId="{E6112FC5-435B-4EB4-AF96-F091B8A6BD02}" type="sibTrans" cxnId="{C32DB139-EC1B-4145-A673-73992E5C78EC}">
      <dgm:prSet/>
      <dgm:spPr/>
      <dgm:t>
        <a:bodyPr/>
        <a:lstStyle/>
        <a:p>
          <a:endParaRPr lang="en-US"/>
        </a:p>
      </dgm:t>
    </dgm:pt>
    <dgm:pt modelId="{C8BB1271-1F77-43A1-B18C-8E2FED0AC830}">
      <dgm:prSet phldrT="[Text]"/>
      <dgm:spPr/>
      <dgm:t>
        <a:bodyPr/>
        <a:lstStyle/>
        <a:p>
          <a:r>
            <a:rPr lang="en-US" dirty="0" smtClean="0"/>
            <a:t>People </a:t>
          </a:r>
          <a:r>
            <a:rPr lang="en-US" b="1" dirty="0" smtClean="0"/>
            <a:t>commonly arrive late</a:t>
          </a:r>
          <a:r>
            <a:rPr lang="en-US" dirty="0" smtClean="0"/>
            <a:t> to events because of </a:t>
          </a:r>
          <a:r>
            <a:rPr lang="en-US" b="1" dirty="0" smtClean="0"/>
            <a:t>unexpected traffic conditions</a:t>
          </a:r>
          <a:r>
            <a:rPr lang="en-US" dirty="0" smtClean="0"/>
            <a:t>.</a:t>
          </a:r>
          <a:endParaRPr lang="en-US" dirty="0"/>
        </a:p>
      </dgm:t>
    </dgm:pt>
    <dgm:pt modelId="{B8B86139-8442-47BC-843E-39DD26F224AF}" type="parTrans" cxnId="{484C2663-FD78-4824-8E6D-249F1CAFC107}">
      <dgm:prSet/>
      <dgm:spPr/>
      <dgm:t>
        <a:bodyPr/>
        <a:lstStyle/>
        <a:p>
          <a:endParaRPr lang="en-US"/>
        </a:p>
      </dgm:t>
    </dgm:pt>
    <dgm:pt modelId="{107D86F6-88E3-4771-8000-741E599B89B4}" type="sibTrans" cxnId="{484C2663-FD78-4824-8E6D-249F1CAFC107}">
      <dgm:prSet/>
      <dgm:spPr/>
      <dgm:t>
        <a:bodyPr/>
        <a:lstStyle/>
        <a:p>
          <a:endParaRPr lang="en-US"/>
        </a:p>
      </dgm:t>
    </dgm:pt>
    <dgm:pt modelId="{4C5B90B1-9A3D-49BE-AE57-6E508358D292}">
      <dgm:prSet phldrT="[Text]"/>
      <dgm:spPr/>
      <dgm:t>
        <a:bodyPr/>
        <a:lstStyle/>
        <a:p>
          <a:r>
            <a:rPr lang="en-US" dirty="0" smtClean="0"/>
            <a:t>Users will </a:t>
          </a:r>
          <a:r>
            <a:rPr lang="en-US" b="1" dirty="0" smtClean="0"/>
            <a:t>increase their punctuality.</a:t>
          </a:r>
          <a:endParaRPr lang="en-US" b="1" dirty="0"/>
        </a:p>
      </dgm:t>
    </dgm:pt>
    <dgm:pt modelId="{C871E265-E6B9-46E3-A53E-654AA785D464}" type="parTrans" cxnId="{0812116C-C9CF-457D-A99C-EDF2AB6CC529}">
      <dgm:prSet/>
      <dgm:spPr/>
      <dgm:t>
        <a:bodyPr/>
        <a:lstStyle/>
        <a:p>
          <a:endParaRPr lang="en-US"/>
        </a:p>
      </dgm:t>
    </dgm:pt>
    <dgm:pt modelId="{26B654E9-66D2-4D92-BBDD-3C7EEA48D2ED}" type="sibTrans" cxnId="{0812116C-C9CF-457D-A99C-EDF2AB6CC529}">
      <dgm:prSet/>
      <dgm:spPr/>
      <dgm:t>
        <a:bodyPr/>
        <a:lstStyle/>
        <a:p>
          <a:endParaRPr lang="en-US"/>
        </a:p>
      </dgm:t>
    </dgm:pt>
    <dgm:pt modelId="{F342BA0F-C19F-4324-AC05-37A6751CF425}" type="pres">
      <dgm:prSet presAssocID="{D69387CE-854E-4EE1-AA8B-511538983F2F}" presName="Name0" presStyleCnt="0">
        <dgm:presLayoutVars>
          <dgm:dir/>
          <dgm:animLvl val="lvl"/>
          <dgm:resizeHandles val="exact"/>
        </dgm:presLayoutVars>
      </dgm:prSet>
      <dgm:spPr/>
      <dgm:t>
        <a:bodyPr/>
        <a:lstStyle/>
        <a:p>
          <a:endParaRPr lang="en-US"/>
        </a:p>
      </dgm:t>
    </dgm:pt>
    <dgm:pt modelId="{433F7D93-5D19-47A2-86C3-15300F7599DD}" type="pres">
      <dgm:prSet presAssocID="{CB595FD3-4773-4A84-93A3-22A6074582D3}" presName="composite" presStyleCnt="0"/>
      <dgm:spPr/>
    </dgm:pt>
    <dgm:pt modelId="{45B6686D-5628-41AD-91F9-F4F57B87A779}" type="pres">
      <dgm:prSet presAssocID="{CB595FD3-4773-4A84-93A3-22A6074582D3}" presName="parTx" presStyleLbl="alignNode1" presStyleIdx="0" presStyleCnt="2">
        <dgm:presLayoutVars>
          <dgm:chMax val="0"/>
          <dgm:chPref val="0"/>
          <dgm:bulletEnabled val="1"/>
        </dgm:presLayoutVars>
      </dgm:prSet>
      <dgm:spPr/>
      <dgm:t>
        <a:bodyPr/>
        <a:lstStyle/>
        <a:p>
          <a:endParaRPr lang="en-US"/>
        </a:p>
      </dgm:t>
    </dgm:pt>
    <dgm:pt modelId="{1794BBB2-479D-4DBC-9CC1-4E02CFBF54AE}" type="pres">
      <dgm:prSet presAssocID="{CB595FD3-4773-4A84-93A3-22A6074582D3}" presName="desTx" presStyleLbl="alignAccFollowNode1" presStyleIdx="0" presStyleCnt="2" custLinFactNeighborX="566">
        <dgm:presLayoutVars>
          <dgm:bulletEnabled val="1"/>
        </dgm:presLayoutVars>
      </dgm:prSet>
      <dgm:spPr/>
      <dgm:t>
        <a:bodyPr/>
        <a:lstStyle/>
        <a:p>
          <a:endParaRPr lang="en-US"/>
        </a:p>
      </dgm:t>
    </dgm:pt>
    <dgm:pt modelId="{11667CA0-23ED-4DA0-9324-AFB0B69797F0}" type="pres">
      <dgm:prSet presAssocID="{42D70B99-A3DF-4A58-B873-C799DF47AEE0}" presName="space" presStyleCnt="0"/>
      <dgm:spPr/>
    </dgm:pt>
    <dgm:pt modelId="{BD948094-54BA-40FD-A216-C7ADB3183D02}" type="pres">
      <dgm:prSet presAssocID="{D94357CE-A8FF-470F-96C2-45FC775CB883}" presName="composite" presStyleCnt="0"/>
      <dgm:spPr/>
    </dgm:pt>
    <dgm:pt modelId="{533A50B9-AC9D-41C3-B177-11BE8F1FFBA2}" type="pres">
      <dgm:prSet presAssocID="{D94357CE-A8FF-470F-96C2-45FC775CB883}" presName="parTx" presStyleLbl="alignNode1" presStyleIdx="1" presStyleCnt="2">
        <dgm:presLayoutVars>
          <dgm:chMax val="0"/>
          <dgm:chPref val="0"/>
          <dgm:bulletEnabled val="1"/>
        </dgm:presLayoutVars>
      </dgm:prSet>
      <dgm:spPr/>
      <dgm:t>
        <a:bodyPr/>
        <a:lstStyle/>
        <a:p>
          <a:endParaRPr lang="en-US"/>
        </a:p>
      </dgm:t>
    </dgm:pt>
    <dgm:pt modelId="{18FD463F-77C3-4B4C-8C5F-BA1519448359}" type="pres">
      <dgm:prSet presAssocID="{D94357CE-A8FF-470F-96C2-45FC775CB883}" presName="desTx" presStyleLbl="alignAccFollowNode1" presStyleIdx="1" presStyleCnt="2">
        <dgm:presLayoutVars>
          <dgm:bulletEnabled val="1"/>
        </dgm:presLayoutVars>
      </dgm:prSet>
      <dgm:spPr/>
      <dgm:t>
        <a:bodyPr/>
        <a:lstStyle/>
        <a:p>
          <a:endParaRPr lang="en-US"/>
        </a:p>
      </dgm:t>
    </dgm:pt>
  </dgm:ptLst>
  <dgm:cxnLst>
    <dgm:cxn modelId="{C32DB139-EC1B-4145-A673-73992E5C78EC}" srcId="{D94357CE-A8FF-470F-96C2-45FC775CB883}" destId="{3BED7A50-6C2A-4074-B22A-A062C6BB2F82}" srcOrd="1" destOrd="0" parTransId="{FBE72398-ACDB-4352-B1B0-F27F5A362DEE}" sibTransId="{E6112FC5-435B-4EB4-AF96-F091B8A6BD02}"/>
    <dgm:cxn modelId="{8F74A61A-2EB9-4F00-AC48-57A9D6A32CFB}" type="presOf" srcId="{FDE18F63-A792-46B4-9FA5-C9817D695E9E}" destId="{18FD463F-77C3-4B4C-8C5F-BA1519448359}" srcOrd="0" destOrd="0" presId="urn:microsoft.com/office/officeart/2005/8/layout/hList1"/>
    <dgm:cxn modelId="{99F62F28-F427-4690-BA61-32AD98EBEAD1}" type="presOf" srcId="{CB595FD3-4773-4A84-93A3-22A6074582D3}" destId="{45B6686D-5628-41AD-91F9-F4F57B87A779}" srcOrd="0" destOrd="0" presId="urn:microsoft.com/office/officeart/2005/8/layout/hList1"/>
    <dgm:cxn modelId="{484C2663-FD78-4824-8E6D-249F1CAFC107}" srcId="{CB595FD3-4773-4A84-93A3-22A6074582D3}" destId="{C8BB1271-1F77-43A1-B18C-8E2FED0AC830}" srcOrd="1" destOrd="0" parTransId="{B8B86139-8442-47BC-843E-39DD26F224AF}" sibTransId="{107D86F6-88E3-4771-8000-741E599B89B4}"/>
    <dgm:cxn modelId="{83E47E90-FC1E-4938-A2A2-20A1B34066B0}" srcId="{CB595FD3-4773-4A84-93A3-22A6074582D3}" destId="{A73A6E6A-ADB6-4EFA-A63E-8852A15F2700}" srcOrd="0" destOrd="0" parTransId="{1DD6D3F0-EBD3-4CB8-9AC2-8924D0C55147}" sibTransId="{A490FF5B-4E3B-425A-8289-29D60507284D}"/>
    <dgm:cxn modelId="{15D897B4-0F69-44EF-9511-E5D35FEF996B}" srcId="{D69387CE-854E-4EE1-AA8B-511538983F2F}" destId="{CB595FD3-4773-4A84-93A3-22A6074582D3}" srcOrd="0" destOrd="0" parTransId="{C994155B-F952-46B7-AD22-5CF9BF153CA4}" sibTransId="{42D70B99-A3DF-4A58-B873-C799DF47AEE0}"/>
    <dgm:cxn modelId="{E372FB1D-4ED3-4F25-BD59-F7F1A3D62BA2}" type="presOf" srcId="{D69387CE-854E-4EE1-AA8B-511538983F2F}" destId="{F342BA0F-C19F-4324-AC05-37A6751CF425}" srcOrd="0" destOrd="0" presId="urn:microsoft.com/office/officeart/2005/8/layout/hList1"/>
    <dgm:cxn modelId="{AE560505-880C-4112-B8D4-412E8EDE8643}" type="presOf" srcId="{A73A6E6A-ADB6-4EFA-A63E-8852A15F2700}" destId="{1794BBB2-479D-4DBC-9CC1-4E02CFBF54AE}" srcOrd="0" destOrd="0" presId="urn:microsoft.com/office/officeart/2005/8/layout/hList1"/>
    <dgm:cxn modelId="{143D1620-3086-4DC2-AC63-BD8C7D42A3B2}" type="presOf" srcId="{3BED7A50-6C2A-4074-B22A-A062C6BB2F82}" destId="{18FD463F-77C3-4B4C-8C5F-BA1519448359}" srcOrd="0" destOrd="1" presId="urn:microsoft.com/office/officeart/2005/8/layout/hList1"/>
    <dgm:cxn modelId="{0854F6FD-D46E-4C39-8908-14AB866F67A3}" srcId="{D69387CE-854E-4EE1-AA8B-511538983F2F}" destId="{D94357CE-A8FF-470F-96C2-45FC775CB883}" srcOrd="1" destOrd="0" parTransId="{4DA40821-5F2D-40C3-8476-40A0077F9B95}" sibTransId="{DB2E2302-5296-46D7-A801-845AA1E553DE}"/>
    <dgm:cxn modelId="{75A23885-3E74-4F78-AA67-D247006CC6C7}" type="presOf" srcId="{C8BB1271-1F77-43A1-B18C-8E2FED0AC830}" destId="{1794BBB2-479D-4DBC-9CC1-4E02CFBF54AE}" srcOrd="0" destOrd="1" presId="urn:microsoft.com/office/officeart/2005/8/layout/hList1"/>
    <dgm:cxn modelId="{93BAA46B-A5A2-4E0C-B4C9-A9830234D5A2}" type="presOf" srcId="{4C5B90B1-9A3D-49BE-AE57-6E508358D292}" destId="{18FD463F-77C3-4B4C-8C5F-BA1519448359}" srcOrd="0" destOrd="2" presId="urn:microsoft.com/office/officeart/2005/8/layout/hList1"/>
    <dgm:cxn modelId="{820BC9BA-D820-4A14-86E5-8B2896A671CF}" srcId="{D94357CE-A8FF-470F-96C2-45FC775CB883}" destId="{FDE18F63-A792-46B4-9FA5-C9817D695E9E}" srcOrd="0" destOrd="0" parTransId="{B48A5BD7-27DB-46C8-9297-29EC1545763D}" sibTransId="{7DCE007B-1746-461B-9A99-81000B8AB331}"/>
    <dgm:cxn modelId="{0812116C-C9CF-457D-A99C-EDF2AB6CC529}" srcId="{D94357CE-A8FF-470F-96C2-45FC775CB883}" destId="{4C5B90B1-9A3D-49BE-AE57-6E508358D292}" srcOrd="2" destOrd="0" parTransId="{C871E265-E6B9-46E3-A53E-654AA785D464}" sibTransId="{26B654E9-66D2-4D92-BBDD-3C7EEA48D2ED}"/>
    <dgm:cxn modelId="{23711427-D919-4FA5-9EEB-9BEDC8B83D7B}" type="presOf" srcId="{D94357CE-A8FF-470F-96C2-45FC775CB883}" destId="{533A50B9-AC9D-41C3-B177-11BE8F1FFBA2}" srcOrd="0" destOrd="0" presId="urn:microsoft.com/office/officeart/2005/8/layout/hList1"/>
    <dgm:cxn modelId="{BEBD3664-A11A-4012-97A6-39AD0784266A}" type="presParOf" srcId="{F342BA0F-C19F-4324-AC05-37A6751CF425}" destId="{433F7D93-5D19-47A2-86C3-15300F7599DD}" srcOrd="0" destOrd="0" presId="urn:microsoft.com/office/officeart/2005/8/layout/hList1"/>
    <dgm:cxn modelId="{177E815E-6961-4E8C-8AF6-849CAA0F6676}" type="presParOf" srcId="{433F7D93-5D19-47A2-86C3-15300F7599DD}" destId="{45B6686D-5628-41AD-91F9-F4F57B87A779}" srcOrd="0" destOrd="0" presId="urn:microsoft.com/office/officeart/2005/8/layout/hList1"/>
    <dgm:cxn modelId="{C637F6C4-740D-4D94-996A-B72FBBD56C44}" type="presParOf" srcId="{433F7D93-5D19-47A2-86C3-15300F7599DD}" destId="{1794BBB2-479D-4DBC-9CC1-4E02CFBF54AE}" srcOrd="1" destOrd="0" presId="urn:microsoft.com/office/officeart/2005/8/layout/hList1"/>
    <dgm:cxn modelId="{DC66856E-9527-470C-9E12-3D1A5BFF0933}" type="presParOf" srcId="{F342BA0F-C19F-4324-AC05-37A6751CF425}" destId="{11667CA0-23ED-4DA0-9324-AFB0B69797F0}" srcOrd="1" destOrd="0" presId="urn:microsoft.com/office/officeart/2005/8/layout/hList1"/>
    <dgm:cxn modelId="{3AABBA98-6AB0-4B16-B3D9-E64E8F46F401}" type="presParOf" srcId="{F342BA0F-C19F-4324-AC05-37A6751CF425}" destId="{BD948094-54BA-40FD-A216-C7ADB3183D02}" srcOrd="2" destOrd="0" presId="urn:microsoft.com/office/officeart/2005/8/layout/hList1"/>
    <dgm:cxn modelId="{5D49C01E-883F-4303-B8A7-F1037888C775}" type="presParOf" srcId="{BD948094-54BA-40FD-A216-C7ADB3183D02}" destId="{533A50B9-AC9D-41C3-B177-11BE8F1FFBA2}" srcOrd="0" destOrd="0" presId="urn:microsoft.com/office/officeart/2005/8/layout/hList1"/>
    <dgm:cxn modelId="{8905CC40-B687-4FA9-8ECD-EF4B267AEE6C}" type="presParOf" srcId="{BD948094-54BA-40FD-A216-C7ADB3183D02}" destId="{18FD463F-77C3-4B4C-8C5F-BA15194483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D69387CE-854E-4EE1-AA8B-511538983F2F}"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CB595FD3-4773-4A84-93A3-22A6074582D3}">
      <dgm:prSet phldrT="[Text]"/>
      <dgm:spPr>
        <a:solidFill>
          <a:srgbClr val="FF0000"/>
        </a:solidFill>
      </dgm:spPr>
      <dgm:t>
        <a:bodyPr/>
        <a:lstStyle/>
        <a:p>
          <a:r>
            <a:rPr lang="en-US" dirty="0" smtClean="0"/>
            <a:t>Current</a:t>
          </a:r>
          <a:endParaRPr lang="en-US" dirty="0"/>
        </a:p>
      </dgm:t>
    </dgm:pt>
    <dgm:pt modelId="{C994155B-F952-46B7-AD22-5CF9BF153CA4}" type="parTrans" cxnId="{15D897B4-0F69-44EF-9511-E5D35FEF996B}">
      <dgm:prSet/>
      <dgm:spPr/>
      <dgm:t>
        <a:bodyPr/>
        <a:lstStyle/>
        <a:p>
          <a:endParaRPr lang="en-US"/>
        </a:p>
      </dgm:t>
    </dgm:pt>
    <dgm:pt modelId="{42D70B99-A3DF-4A58-B873-C799DF47AEE0}" type="sibTrans" cxnId="{15D897B4-0F69-44EF-9511-E5D35FEF996B}">
      <dgm:prSet/>
      <dgm:spPr/>
      <dgm:t>
        <a:bodyPr/>
        <a:lstStyle/>
        <a:p>
          <a:endParaRPr lang="en-US"/>
        </a:p>
      </dgm:t>
    </dgm:pt>
    <dgm:pt modelId="{A73A6E6A-ADB6-4EFA-A63E-8852A15F2700}">
      <dgm:prSet phldrT="[Text]"/>
      <dgm:spPr/>
      <dgm:t>
        <a:bodyPr/>
        <a:lstStyle/>
        <a:p>
          <a:r>
            <a:rPr lang="en-US" dirty="0" smtClean="0"/>
            <a:t>People will </a:t>
          </a:r>
          <a:r>
            <a:rPr lang="en-US" b="1" dirty="0" smtClean="0"/>
            <a:t>arrive late </a:t>
          </a:r>
          <a:r>
            <a:rPr lang="en-US" dirty="0" smtClean="0"/>
            <a:t>to events whenever they misinterpret traffic and weather conditions.</a:t>
          </a:r>
          <a:endParaRPr lang="en-US" dirty="0"/>
        </a:p>
      </dgm:t>
    </dgm:pt>
    <dgm:pt modelId="{1DD6D3F0-EBD3-4CB8-9AC2-8924D0C55147}" type="parTrans" cxnId="{83E47E90-FC1E-4938-A2A2-20A1B34066B0}">
      <dgm:prSet/>
      <dgm:spPr/>
      <dgm:t>
        <a:bodyPr/>
        <a:lstStyle/>
        <a:p>
          <a:endParaRPr lang="en-US"/>
        </a:p>
      </dgm:t>
    </dgm:pt>
    <dgm:pt modelId="{A490FF5B-4E3B-425A-8289-29D60507284D}" type="sibTrans" cxnId="{83E47E90-FC1E-4938-A2A2-20A1B34066B0}">
      <dgm:prSet/>
      <dgm:spPr/>
      <dgm:t>
        <a:bodyPr/>
        <a:lstStyle/>
        <a:p>
          <a:endParaRPr lang="en-US"/>
        </a:p>
      </dgm:t>
    </dgm:pt>
    <dgm:pt modelId="{D94357CE-A8FF-470F-96C2-45FC775CB883}">
      <dgm:prSet phldrT="[Text]"/>
      <dgm:spPr>
        <a:solidFill>
          <a:srgbClr val="FFC000"/>
        </a:solidFill>
      </dgm:spPr>
      <dgm:t>
        <a:bodyPr/>
        <a:lstStyle/>
        <a:p>
          <a:r>
            <a:rPr lang="en-US" dirty="0" smtClean="0"/>
            <a:t>Future</a:t>
          </a:r>
          <a:endParaRPr lang="en-US" dirty="0"/>
        </a:p>
      </dgm:t>
    </dgm:pt>
    <dgm:pt modelId="{4DA40821-5F2D-40C3-8476-40A0077F9B95}" type="parTrans" cxnId="{0854F6FD-D46E-4C39-8908-14AB866F67A3}">
      <dgm:prSet/>
      <dgm:spPr/>
      <dgm:t>
        <a:bodyPr/>
        <a:lstStyle/>
        <a:p>
          <a:endParaRPr lang="en-US"/>
        </a:p>
      </dgm:t>
    </dgm:pt>
    <dgm:pt modelId="{DB2E2302-5296-46D7-A801-845AA1E553DE}" type="sibTrans" cxnId="{0854F6FD-D46E-4C39-8908-14AB866F67A3}">
      <dgm:prSet/>
      <dgm:spPr/>
      <dgm:t>
        <a:bodyPr/>
        <a:lstStyle/>
        <a:p>
          <a:endParaRPr lang="en-US"/>
        </a:p>
      </dgm:t>
    </dgm:pt>
    <dgm:pt modelId="{723D817D-2631-469C-BD65-059EAEBCDE42}">
      <dgm:prSet phldrT="[Text]"/>
      <dgm:spPr/>
      <dgm:t>
        <a:bodyPr/>
        <a:lstStyle/>
        <a:p>
          <a:r>
            <a:rPr lang="en-US" dirty="0" smtClean="0"/>
            <a:t>Users’ </a:t>
          </a:r>
          <a:r>
            <a:rPr lang="en-US" b="1" dirty="0" smtClean="0"/>
            <a:t>phone battery may die</a:t>
          </a:r>
          <a:r>
            <a:rPr lang="en-US" dirty="0" smtClean="0"/>
            <a:t>, which would cause the app to not run.</a:t>
          </a:r>
          <a:endParaRPr lang="en-US" dirty="0"/>
        </a:p>
      </dgm:t>
    </dgm:pt>
    <dgm:pt modelId="{83703F97-CD40-4DAF-9D09-CFA0D3E38DB1}" type="parTrans" cxnId="{C11760D2-23EA-4E43-8E2B-936C28EA95A3}">
      <dgm:prSet/>
      <dgm:spPr/>
      <dgm:t>
        <a:bodyPr/>
        <a:lstStyle/>
        <a:p>
          <a:endParaRPr lang="en-US"/>
        </a:p>
      </dgm:t>
    </dgm:pt>
    <dgm:pt modelId="{138672DA-332F-4EDB-8874-C4D5C6811749}" type="sibTrans" cxnId="{C11760D2-23EA-4E43-8E2B-936C28EA95A3}">
      <dgm:prSet/>
      <dgm:spPr/>
      <dgm:t>
        <a:bodyPr/>
        <a:lstStyle/>
        <a:p>
          <a:endParaRPr lang="en-US"/>
        </a:p>
      </dgm:t>
    </dgm:pt>
    <dgm:pt modelId="{28184BB5-6CDA-4C7E-95D2-A135F4E9542D}">
      <dgm:prSet phldrT="[Text]"/>
      <dgm:spPr/>
      <dgm:t>
        <a:bodyPr/>
        <a:lstStyle/>
        <a:p>
          <a:r>
            <a:rPr lang="en-US" b="1" dirty="0" smtClean="0"/>
            <a:t>Users may put in the wrong address</a:t>
          </a:r>
          <a:r>
            <a:rPr lang="en-US" dirty="0" smtClean="0"/>
            <a:t>, causing the app to calculate an alarm to the wrong address and, in turn, result in the user arriving late to an event.</a:t>
          </a:r>
          <a:endParaRPr lang="en-US" dirty="0"/>
        </a:p>
      </dgm:t>
    </dgm:pt>
    <dgm:pt modelId="{CB4F6C9A-61E2-49E9-B50C-DA8E55F9A4BE}" type="parTrans" cxnId="{8376A823-F310-48B8-AE63-7936B9E00CEB}">
      <dgm:prSet/>
      <dgm:spPr/>
      <dgm:t>
        <a:bodyPr/>
        <a:lstStyle/>
        <a:p>
          <a:endParaRPr lang="en-US"/>
        </a:p>
      </dgm:t>
    </dgm:pt>
    <dgm:pt modelId="{61EAB2CA-8F70-4030-BB19-1F0B60D3C169}" type="sibTrans" cxnId="{8376A823-F310-48B8-AE63-7936B9E00CEB}">
      <dgm:prSet/>
      <dgm:spPr/>
      <dgm:t>
        <a:bodyPr/>
        <a:lstStyle/>
        <a:p>
          <a:endParaRPr lang="en-US"/>
        </a:p>
      </dgm:t>
    </dgm:pt>
    <dgm:pt modelId="{81D1194D-EC5B-4EB2-AF9C-F02568345E9D}">
      <dgm:prSet phldrT="[Text]"/>
      <dgm:spPr/>
      <dgm:t>
        <a:bodyPr/>
        <a:lstStyle/>
        <a:p>
          <a:r>
            <a:rPr lang="en-US" b="1" dirty="0" smtClean="0"/>
            <a:t>People may put in the wrong address</a:t>
          </a:r>
          <a:r>
            <a:rPr lang="en-US" dirty="0" smtClean="0"/>
            <a:t> to their traffic/weather/GPS apps, causing the app to calculate an incorrect travel time and, in turn, </a:t>
          </a:r>
          <a:r>
            <a:rPr lang="en-US" b="1" dirty="0" smtClean="0"/>
            <a:t>resulting in the user arriving late to an event.</a:t>
          </a:r>
          <a:endParaRPr lang="en-US" b="1" dirty="0"/>
        </a:p>
      </dgm:t>
    </dgm:pt>
    <dgm:pt modelId="{012B38D9-BDD2-40DD-8B13-A1D3218B7648}" type="parTrans" cxnId="{BEF56C58-D134-4D83-A19E-7D1C25834FFD}">
      <dgm:prSet/>
      <dgm:spPr/>
      <dgm:t>
        <a:bodyPr/>
        <a:lstStyle/>
        <a:p>
          <a:endParaRPr lang="en-US"/>
        </a:p>
      </dgm:t>
    </dgm:pt>
    <dgm:pt modelId="{60043429-EAC4-4BDE-85F6-F15FE5E1B4F3}" type="sibTrans" cxnId="{BEF56C58-D134-4D83-A19E-7D1C25834FFD}">
      <dgm:prSet/>
      <dgm:spPr/>
      <dgm:t>
        <a:bodyPr/>
        <a:lstStyle/>
        <a:p>
          <a:endParaRPr lang="en-US"/>
        </a:p>
      </dgm:t>
    </dgm:pt>
    <dgm:pt modelId="{00190E4A-C252-4F05-90EA-5959C5AC3586}">
      <dgm:prSet phldrT="[Text]"/>
      <dgm:spPr/>
      <dgm:t>
        <a:bodyPr/>
        <a:lstStyle/>
        <a:p>
          <a:r>
            <a:rPr lang="en-US" dirty="0" smtClean="0"/>
            <a:t>The radio and/or news station </a:t>
          </a:r>
          <a:r>
            <a:rPr lang="en-US" b="1" dirty="0" smtClean="0"/>
            <a:t>information might not be the latest up to date information</a:t>
          </a:r>
          <a:r>
            <a:rPr lang="en-US" dirty="0" smtClean="0"/>
            <a:t> the user needs.</a:t>
          </a:r>
          <a:endParaRPr lang="en-US" dirty="0"/>
        </a:p>
      </dgm:t>
    </dgm:pt>
    <dgm:pt modelId="{D3C1E9AA-6F72-402F-9642-3E0C7FCBB741}" type="parTrans" cxnId="{A57ABB8E-68C4-4AEB-A8B9-5AC35A991E19}">
      <dgm:prSet/>
      <dgm:spPr/>
      <dgm:t>
        <a:bodyPr/>
        <a:lstStyle/>
        <a:p>
          <a:endParaRPr lang="en-US"/>
        </a:p>
      </dgm:t>
    </dgm:pt>
    <dgm:pt modelId="{7E21DF19-A288-40F4-A890-14CD1887B0C8}" type="sibTrans" cxnId="{A57ABB8E-68C4-4AEB-A8B9-5AC35A991E19}">
      <dgm:prSet/>
      <dgm:spPr/>
      <dgm:t>
        <a:bodyPr/>
        <a:lstStyle/>
        <a:p>
          <a:endParaRPr lang="en-US"/>
        </a:p>
      </dgm:t>
    </dgm:pt>
    <dgm:pt modelId="{6AFFA030-8FFE-45DE-BFED-9C09DF6A2A9D}">
      <dgm:prSet phldrT="[Text]"/>
      <dgm:spPr/>
      <dgm:t>
        <a:bodyPr/>
        <a:lstStyle/>
        <a:p>
          <a:r>
            <a:rPr lang="en-US" dirty="0" smtClean="0"/>
            <a:t>The app will interpret weather and traffic conditions for the user, which will </a:t>
          </a:r>
          <a:r>
            <a:rPr lang="en-US" b="1" dirty="0" smtClean="0"/>
            <a:t>increase their punctuality and eradicate the risk for misinterpretation.</a:t>
          </a:r>
          <a:endParaRPr lang="en-US" b="1" dirty="0"/>
        </a:p>
      </dgm:t>
    </dgm:pt>
    <dgm:pt modelId="{701F95F8-FF09-4FE7-BCF5-7EB2E0513D48}" type="parTrans" cxnId="{91E5A55C-F581-4C43-8A43-CA1E7FEE236A}">
      <dgm:prSet/>
      <dgm:spPr/>
      <dgm:t>
        <a:bodyPr/>
        <a:lstStyle/>
        <a:p>
          <a:endParaRPr lang="en-US"/>
        </a:p>
      </dgm:t>
    </dgm:pt>
    <dgm:pt modelId="{7B583349-6C6E-4AA2-84E4-9D90E313307C}" type="sibTrans" cxnId="{91E5A55C-F581-4C43-8A43-CA1E7FEE236A}">
      <dgm:prSet/>
      <dgm:spPr/>
      <dgm:t>
        <a:bodyPr/>
        <a:lstStyle/>
        <a:p>
          <a:endParaRPr lang="en-US"/>
        </a:p>
      </dgm:t>
    </dgm:pt>
    <dgm:pt modelId="{AF2F01E6-BD2B-45F8-AAD4-B4550FB955D3}">
      <dgm:prSet phldrT="[Text]"/>
      <dgm:spPr/>
      <dgm:t>
        <a:bodyPr/>
        <a:lstStyle/>
        <a:p>
          <a:r>
            <a:rPr lang="en-US" dirty="0" smtClean="0"/>
            <a:t>The app will </a:t>
          </a:r>
          <a:r>
            <a:rPr lang="en-US" b="1" dirty="0" smtClean="0"/>
            <a:t>refresh on the user’s specified frequency</a:t>
          </a:r>
          <a:r>
            <a:rPr lang="en-US" dirty="0" smtClean="0"/>
            <a:t>, which will adjust the user’s alarm if traffic or weather changes.</a:t>
          </a:r>
          <a:endParaRPr lang="en-US" dirty="0"/>
        </a:p>
      </dgm:t>
    </dgm:pt>
    <dgm:pt modelId="{435F2A8F-8F2C-48F7-976C-9AC2EFD9228A}" type="parTrans" cxnId="{94F74A85-DDE6-4A23-AC83-F285066D0713}">
      <dgm:prSet/>
      <dgm:spPr/>
      <dgm:t>
        <a:bodyPr/>
        <a:lstStyle/>
        <a:p>
          <a:endParaRPr lang="en-US"/>
        </a:p>
      </dgm:t>
    </dgm:pt>
    <dgm:pt modelId="{4B9BE1BE-D381-4D45-8E73-AB0F951C8A46}" type="sibTrans" cxnId="{94F74A85-DDE6-4A23-AC83-F285066D0713}">
      <dgm:prSet/>
      <dgm:spPr/>
      <dgm:t>
        <a:bodyPr/>
        <a:lstStyle/>
        <a:p>
          <a:endParaRPr lang="en-US"/>
        </a:p>
      </dgm:t>
    </dgm:pt>
    <dgm:pt modelId="{F342BA0F-C19F-4324-AC05-37A6751CF425}" type="pres">
      <dgm:prSet presAssocID="{D69387CE-854E-4EE1-AA8B-511538983F2F}" presName="Name0" presStyleCnt="0">
        <dgm:presLayoutVars>
          <dgm:dir/>
          <dgm:animLvl val="lvl"/>
          <dgm:resizeHandles val="exact"/>
        </dgm:presLayoutVars>
      </dgm:prSet>
      <dgm:spPr/>
      <dgm:t>
        <a:bodyPr/>
        <a:lstStyle/>
        <a:p>
          <a:endParaRPr lang="en-US"/>
        </a:p>
      </dgm:t>
    </dgm:pt>
    <dgm:pt modelId="{433F7D93-5D19-47A2-86C3-15300F7599DD}" type="pres">
      <dgm:prSet presAssocID="{CB595FD3-4773-4A84-93A3-22A6074582D3}" presName="composite" presStyleCnt="0"/>
      <dgm:spPr/>
      <dgm:t>
        <a:bodyPr/>
        <a:lstStyle/>
        <a:p>
          <a:endParaRPr lang="en-US"/>
        </a:p>
      </dgm:t>
    </dgm:pt>
    <dgm:pt modelId="{45B6686D-5628-41AD-91F9-F4F57B87A779}" type="pres">
      <dgm:prSet presAssocID="{CB595FD3-4773-4A84-93A3-22A6074582D3}" presName="parTx" presStyleLbl="alignNode1" presStyleIdx="0" presStyleCnt="2">
        <dgm:presLayoutVars>
          <dgm:chMax val="0"/>
          <dgm:chPref val="0"/>
          <dgm:bulletEnabled val="1"/>
        </dgm:presLayoutVars>
      </dgm:prSet>
      <dgm:spPr/>
      <dgm:t>
        <a:bodyPr/>
        <a:lstStyle/>
        <a:p>
          <a:endParaRPr lang="en-US"/>
        </a:p>
      </dgm:t>
    </dgm:pt>
    <dgm:pt modelId="{1794BBB2-479D-4DBC-9CC1-4E02CFBF54AE}" type="pres">
      <dgm:prSet presAssocID="{CB595FD3-4773-4A84-93A3-22A6074582D3}" presName="desTx" presStyleLbl="alignAccFollowNode1" presStyleIdx="0" presStyleCnt="2">
        <dgm:presLayoutVars>
          <dgm:bulletEnabled val="1"/>
        </dgm:presLayoutVars>
      </dgm:prSet>
      <dgm:spPr/>
      <dgm:t>
        <a:bodyPr/>
        <a:lstStyle/>
        <a:p>
          <a:endParaRPr lang="en-US"/>
        </a:p>
      </dgm:t>
    </dgm:pt>
    <dgm:pt modelId="{11667CA0-23ED-4DA0-9324-AFB0B69797F0}" type="pres">
      <dgm:prSet presAssocID="{42D70B99-A3DF-4A58-B873-C799DF47AEE0}" presName="space" presStyleCnt="0"/>
      <dgm:spPr/>
      <dgm:t>
        <a:bodyPr/>
        <a:lstStyle/>
        <a:p>
          <a:endParaRPr lang="en-US"/>
        </a:p>
      </dgm:t>
    </dgm:pt>
    <dgm:pt modelId="{BD948094-54BA-40FD-A216-C7ADB3183D02}" type="pres">
      <dgm:prSet presAssocID="{D94357CE-A8FF-470F-96C2-45FC775CB883}" presName="composite" presStyleCnt="0"/>
      <dgm:spPr/>
      <dgm:t>
        <a:bodyPr/>
        <a:lstStyle/>
        <a:p>
          <a:endParaRPr lang="en-US"/>
        </a:p>
      </dgm:t>
    </dgm:pt>
    <dgm:pt modelId="{533A50B9-AC9D-41C3-B177-11BE8F1FFBA2}" type="pres">
      <dgm:prSet presAssocID="{D94357CE-A8FF-470F-96C2-45FC775CB883}" presName="parTx" presStyleLbl="alignNode1" presStyleIdx="1" presStyleCnt="2">
        <dgm:presLayoutVars>
          <dgm:chMax val="0"/>
          <dgm:chPref val="0"/>
          <dgm:bulletEnabled val="1"/>
        </dgm:presLayoutVars>
      </dgm:prSet>
      <dgm:spPr/>
      <dgm:t>
        <a:bodyPr/>
        <a:lstStyle/>
        <a:p>
          <a:endParaRPr lang="en-US"/>
        </a:p>
      </dgm:t>
    </dgm:pt>
    <dgm:pt modelId="{18FD463F-77C3-4B4C-8C5F-BA1519448359}" type="pres">
      <dgm:prSet presAssocID="{D94357CE-A8FF-470F-96C2-45FC775CB883}" presName="desTx" presStyleLbl="alignAccFollowNode1" presStyleIdx="1" presStyleCnt="2">
        <dgm:presLayoutVars>
          <dgm:bulletEnabled val="1"/>
        </dgm:presLayoutVars>
      </dgm:prSet>
      <dgm:spPr/>
      <dgm:t>
        <a:bodyPr/>
        <a:lstStyle/>
        <a:p>
          <a:endParaRPr lang="en-US"/>
        </a:p>
      </dgm:t>
    </dgm:pt>
  </dgm:ptLst>
  <dgm:cxnLst>
    <dgm:cxn modelId="{94F74A85-DDE6-4A23-AC83-F285066D0713}" srcId="{D94357CE-A8FF-470F-96C2-45FC775CB883}" destId="{AF2F01E6-BD2B-45F8-AAD4-B4550FB955D3}" srcOrd="1" destOrd="0" parTransId="{435F2A8F-8F2C-48F7-976C-9AC2EFD9228A}" sibTransId="{4B9BE1BE-D381-4D45-8E73-AB0F951C8A46}"/>
    <dgm:cxn modelId="{6161DABA-9D72-4BED-A478-9D12016510BF}" type="presOf" srcId="{6AFFA030-8FFE-45DE-BFED-9C09DF6A2A9D}" destId="{18FD463F-77C3-4B4C-8C5F-BA1519448359}" srcOrd="0" destOrd="0" presId="urn:microsoft.com/office/officeart/2005/8/layout/hList1"/>
    <dgm:cxn modelId="{B2C5DD62-6993-4D31-AC8A-4C3CC66482D4}" type="presOf" srcId="{CB595FD3-4773-4A84-93A3-22A6074582D3}" destId="{45B6686D-5628-41AD-91F9-F4F57B87A779}" srcOrd="0" destOrd="0" presId="urn:microsoft.com/office/officeart/2005/8/layout/hList1"/>
    <dgm:cxn modelId="{5F860F31-B940-4507-AAA1-3710F907BE09}" type="presOf" srcId="{28184BB5-6CDA-4C7E-95D2-A135F4E9542D}" destId="{18FD463F-77C3-4B4C-8C5F-BA1519448359}" srcOrd="0" destOrd="3" presId="urn:microsoft.com/office/officeart/2005/8/layout/hList1"/>
    <dgm:cxn modelId="{A57ABB8E-68C4-4AEB-A8B9-5AC35A991E19}" srcId="{CB595FD3-4773-4A84-93A3-22A6074582D3}" destId="{00190E4A-C252-4F05-90EA-5959C5AC3586}" srcOrd="1" destOrd="0" parTransId="{D3C1E9AA-6F72-402F-9642-3E0C7FCBB741}" sibTransId="{7E21DF19-A288-40F4-A890-14CD1887B0C8}"/>
    <dgm:cxn modelId="{83E47E90-FC1E-4938-A2A2-20A1B34066B0}" srcId="{CB595FD3-4773-4A84-93A3-22A6074582D3}" destId="{A73A6E6A-ADB6-4EFA-A63E-8852A15F2700}" srcOrd="0" destOrd="0" parTransId="{1DD6D3F0-EBD3-4CB8-9AC2-8924D0C55147}" sibTransId="{A490FF5B-4E3B-425A-8289-29D60507284D}"/>
    <dgm:cxn modelId="{EB8D7A1A-C08F-41AB-AFC9-80D4E741149C}" type="presOf" srcId="{AF2F01E6-BD2B-45F8-AAD4-B4550FB955D3}" destId="{18FD463F-77C3-4B4C-8C5F-BA1519448359}" srcOrd="0" destOrd="1" presId="urn:microsoft.com/office/officeart/2005/8/layout/hList1"/>
    <dgm:cxn modelId="{15D897B4-0F69-44EF-9511-E5D35FEF996B}" srcId="{D69387CE-854E-4EE1-AA8B-511538983F2F}" destId="{CB595FD3-4773-4A84-93A3-22A6074582D3}" srcOrd="0" destOrd="0" parTransId="{C994155B-F952-46B7-AD22-5CF9BF153CA4}" sibTransId="{42D70B99-A3DF-4A58-B873-C799DF47AEE0}"/>
    <dgm:cxn modelId="{D7EB8AD5-68FF-429C-AF94-AA35F66C03D6}" type="presOf" srcId="{723D817D-2631-469C-BD65-059EAEBCDE42}" destId="{18FD463F-77C3-4B4C-8C5F-BA1519448359}" srcOrd="0" destOrd="2" presId="urn:microsoft.com/office/officeart/2005/8/layout/hList1"/>
    <dgm:cxn modelId="{BEF56C58-D134-4D83-A19E-7D1C25834FFD}" srcId="{CB595FD3-4773-4A84-93A3-22A6074582D3}" destId="{81D1194D-EC5B-4EB2-AF9C-F02568345E9D}" srcOrd="2" destOrd="0" parTransId="{012B38D9-BDD2-40DD-8B13-A1D3218B7648}" sibTransId="{60043429-EAC4-4BDE-85F6-F15FE5E1B4F3}"/>
    <dgm:cxn modelId="{1511BB19-2ED3-439C-9597-9F6E796F6D39}" type="presOf" srcId="{A73A6E6A-ADB6-4EFA-A63E-8852A15F2700}" destId="{1794BBB2-479D-4DBC-9CC1-4E02CFBF54AE}" srcOrd="0" destOrd="0" presId="urn:microsoft.com/office/officeart/2005/8/layout/hList1"/>
    <dgm:cxn modelId="{8376A823-F310-48B8-AE63-7936B9E00CEB}" srcId="{D94357CE-A8FF-470F-96C2-45FC775CB883}" destId="{28184BB5-6CDA-4C7E-95D2-A135F4E9542D}" srcOrd="3" destOrd="0" parTransId="{CB4F6C9A-61E2-49E9-B50C-DA8E55F9A4BE}" sibTransId="{61EAB2CA-8F70-4030-BB19-1F0B60D3C169}"/>
    <dgm:cxn modelId="{C11760D2-23EA-4E43-8E2B-936C28EA95A3}" srcId="{D94357CE-A8FF-470F-96C2-45FC775CB883}" destId="{723D817D-2631-469C-BD65-059EAEBCDE42}" srcOrd="2" destOrd="0" parTransId="{83703F97-CD40-4DAF-9D09-CFA0D3E38DB1}" sibTransId="{138672DA-332F-4EDB-8874-C4D5C6811749}"/>
    <dgm:cxn modelId="{0854F6FD-D46E-4C39-8908-14AB866F67A3}" srcId="{D69387CE-854E-4EE1-AA8B-511538983F2F}" destId="{D94357CE-A8FF-470F-96C2-45FC775CB883}" srcOrd="1" destOrd="0" parTransId="{4DA40821-5F2D-40C3-8476-40A0077F9B95}" sibTransId="{DB2E2302-5296-46D7-A801-845AA1E553DE}"/>
    <dgm:cxn modelId="{91E5A55C-F581-4C43-8A43-CA1E7FEE236A}" srcId="{D94357CE-A8FF-470F-96C2-45FC775CB883}" destId="{6AFFA030-8FFE-45DE-BFED-9C09DF6A2A9D}" srcOrd="0" destOrd="0" parTransId="{701F95F8-FF09-4FE7-BCF5-7EB2E0513D48}" sibTransId="{7B583349-6C6E-4AA2-84E4-9D90E313307C}"/>
    <dgm:cxn modelId="{87A0965B-55CD-46E4-94AB-2AAB92B0ABA9}" type="presOf" srcId="{81D1194D-EC5B-4EB2-AF9C-F02568345E9D}" destId="{1794BBB2-479D-4DBC-9CC1-4E02CFBF54AE}" srcOrd="0" destOrd="2" presId="urn:microsoft.com/office/officeart/2005/8/layout/hList1"/>
    <dgm:cxn modelId="{69D4F32C-06B7-4722-910B-499E6DA4A550}" type="presOf" srcId="{D69387CE-854E-4EE1-AA8B-511538983F2F}" destId="{F342BA0F-C19F-4324-AC05-37A6751CF425}" srcOrd="0" destOrd="0" presId="urn:microsoft.com/office/officeart/2005/8/layout/hList1"/>
    <dgm:cxn modelId="{D2581E60-246B-400D-9C74-C20B772F7635}" type="presOf" srcId="{D94357CE-A8FF-470F-96C2-45FC775CB883}" destId="{533A50B9-AC9D-41C3-B177-11BE8F1FFBA2}" srcOrd="0" destOrd="0" presId="urn:microsoft.com/office/officeart/2005/8/layout/hList1"/>
    <dgm:cxn modelId="{EE315B7D-E28B-415B-A419-99BDEF7B3F0C}" type="presOf" srcId="{00190E4A-C252-4F05-90EA-5959C5AC3586}" destId="{1794BBB2-479D-4DBC-9CC1-4E02CFBF54AE}" srcOrd="0" destOrd="1" presId="urn:microsoft.com/office/officeart/2005/8/layout/hList1"/>
    <dgm:cxn modelId="{AB2376B7-A648-41E9-B015-7AF3B99CAB77}" type="presParOf" srcId="{F342BA0F-C19F-4324-AC05-37A6751CF425}" destId="{433F7D93-5D19-47A2-86C3-15300F7599DD}" srcOrd="0" destOrd="0" presId="urn:microsoft.com/office/officeart/2005/8/layout/hList1"/>
    <dgm:cxn modelId="{3776860D-45F5-41C0-8D27-D73246456FDD}" type="presParOf" srcId="{433F7D93-5D19-47A2-86C3-15300F7599DD}" destId="{45B6686D-5628-41AD-91F9-F4F57B87A779}" srcOrd="0" destOrd="0" presId="urn:microsoft.com/office/officeart/2005/8/layout/hList1"/>
    <dgm:cxn modelId="{398A6D5A-722C-4BCF-B586-7F85A35A9C6A}" type="presParOf" srcId="{433F7D93-5D19-47A2-86C3-15300F7599DD}" destId="{1794BBB2-479D-4DBC-9CC1-4E02CFBF54AE}" srcOrd="1" destOrd="0" presId="urn:microsoft.com/office/officeart/2005/8/layout/hList1"/>
    <dgm:cxn modelId="{80BEF912-20AC-47EC-AA23-0460EB7E83F0}" type="presParOf" srcId="{F342BA0F-C19F-4324-AC05-37A6751CF425}" destId="{11667CA0-23ED-4DA0-9324-AFB0B69797F0}" srcOrd="1" destOrd="0" presId="urn:microsoft.com/office/officeart/2005/8/layout/hList1"/>
    <dgm:cxn modelId="{FBC6F192-2348-4231-B09F-29C04CC0A0DA}" type="presParOf" srcId="{F342BA0F-C19F-4324-AC05-37A6751CF425}" destId="{BD948094-54BA-40FD-A216-C7ADB3183D02}" srcOrd="2" destOrd="0" presId="urn:microsoft.com/office/officeart/2005/8/layout/hList1"/>
    <dgm:cxn modelId="{9F9C2589-75AB-46AA-BA18-591829FD161C}" type="presParOf" srcId="{BD948094-54BA-40FD-A216-C7ADB3183D02}" destId="{533A50B9-AC9D-41C3-B177-11BE8F1FFBA2}" srcOrd="0" destOrd="0" presId="urn:microsoft.com/office/officeart/2005/8/layout/hList1"/>
    <dgm:cxn modelId="{12E73B8A-68AD-4E1A-80B5-DB1CFFFD64A7}" type="presParOf" srcId="{BD948094-54BA-40FD-A216-C7ADB3183D02}" destId="{18FD463F-77C3-4B4C-8C5F-BA151944835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6686D-5628-41AD-91F9-F4F57B87A779}">
      <dsp:nvSpPr>
        <dsp:cNvPr id="0" name=""/>
        <dsp:cNvSpPr/>
      </dsp:nvSpPr>
      <dsp:spPr>
        <a:xfrm>
          <a:off x="49" y="300712"/>
          <a:ext cx="4747617" cy="864000"/>
        </a:xfrm>
        <a:prstGeom prst="rect">
          <a:avLst/>
        </a:prstGeom>
        <a:solidFill>
          <a:srgbClr val="FF000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en-US" sz="3000" kern="1200" dirty="0" smtClean="0"/>
            <a:t>Current</a:t>
          </a:r>
          <a:endParaRPr lang="en-US" sz="3000" kern="1200" dirty="0"/>
        </a:p>
      </dsp:txBody>
      <dsp:txXfrm>
        <a:off x="49" y="300712"/>
        <a:ext cx="4747617" cy="864000"/>
      </dsp:txXfrm>
    </dsp:sp>
    <dsp:sp modelId="{1794BBB2-479D-4DBC-9CC1-4E02CFBF54AE}">
      <dsp:nvSpPr>
        <dsp:cNvPr id="0" name=""/>
        <dsp:cNvSpPr/>
      </dsp:nvSpPr>
      <dsp:spPr>
        <a:xfrm>
          <a:off x="49" y="1164712"/>
          <a:ext cx="4747617" cy="33351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t>People use their own assumptions to anticipate traffic conditions, causing them to arrive late to events when their assumptions are wrong.</a:t>
          </a:r>
          <a:endParaRPr lang="en-US" sz="3000" kern="1200" dirty="0"/>
        </a:p>
      </dsp:txBody>
      <dsp:txXfrm>
        <a:off x="49" y="1164712"/>
        <a:ext cx="4747617" cy="3335175"/>
      </dsp:txXfrm>
    </dsp:sp>
    <dsp:sp modelId="{533A50B9-AC9D-41C3-B177-11BE8F1FFBA2}">
      <dsp:nvSpPr>
        <dsp:cNvPr id="0" name=""/>
        <dsp:cNvSpPr/>
      </dsp:nvSpPr>
      <dsp:spPr>
        <a:xfrm>
          <a:off x="5412333" y="300712"/>
          <a:ext cx="4747617" cy="864000"/>
        </a:xfrm>
        <a:prstGeom prst="rect">
          <a:avLst/>
        </a:prstGeom>
        <a:solidFill>
          <a:srgbClr val="00B05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en-US" sz="3000" kern="1200" dirty="0" smtClean="0"/>
            <a:t>Future</a:t>
          </a:r>
          <a:endParaRPr lang="en-US" sz="3000" kern="1200" dirty="0"/>
        </a:p>
      </dsp:txBody>
      <dsp:txXfrm>
        <a:off x="5412333" y="300712"/>
        <a:ext cx="4747617" cy="864000"/>
      </dsp:txXfrm>
    </dsp:sp>
    <dsp:sp modelId="{18FD463F-77C3-4B4C-8C5F-BA1519448359}">
      <dsp:nvSpPr>
        <dsp:cNvPr id="0" name=""/>
        <dsp:cNvSpPr/>
      </dsp:nvSpPr>
      <dsp:spPr>
        <a:xfrm>
          <a:off x="5412333" y="1164712"/>
          <a:ext cx="4747617" cy="33351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t>Users will increase their punctuality since the app will notify them when they need to leave their current location, in order to make it to their event at the specified start time.</a:t>
          </a:r>
          <a:endParaRPr lang="en-US" sz="3000" kern="1200" dirty="0"/>
        </a:p>
      </dsp:txBody>
      <dsp:txXfrm>
        <a:off x="5412333" y="1164712"/>
        <a:ext cx="4747617" cy="3335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6686D-5628-41AD-91F9-F4F57B87A779}">
      <dsp:nvSpPr>
        <dsp:cNvPr id="0" name=""/>
        <dsp:cNvSpPr/>
      </dsp:nvSpPr>
      <dsp:spPr>
        <a:xfrm>
          <a:off x="49" y="144179"/>
          <a:ext cx="4747617" cy="691200"/>
        </a:xfrm>
        <a:prstGeom prst="rect">
          <a:avLst/>
        </a:prstGeom>
        <a:solidFill>
          <a:srgbClr val="FF000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Current</a:t>
          </a:r>
          <a:endParaRPr lang="en-US" sz="2400" kern="1200" dirty="0"/>
        </a:p>
      </dsp:txBody>
      <dsp:txXfrm>
        <a:off x="49" y="144179"/>
        <a:ext cx="4747617" cy="691200"/>
      </dsp:txXfrm>
    </dsp:sp>
    <dsp:sp modelId="{1794BBB2-479D-4DBC-9CC1-4E02CFBF54AE}">
      <dsp:nvSpPr>
        <dsp:cNvPr id="0" name=""/>
        <dsp:cNvSpPr/>
      </dsp:nvSpPr>
      <dsp:spPr>
        <a:xfrm>
          <a:off x="49" y="835379"/>
          <a:ext cx="4747617" cy="38210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People purchase and consult with many traffic/weather apps to help them anticipate current road conditions and travel times.</a:t>
          </a:r>
          <a:endParaRPr lang="en-US" sz="2400" kern="1200" dirty="0"/>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smtClean="0"/>
            <a:t>People spend time in the morning watching the news and listening to the radio to help them understand what the current traffic conditions are like.</a:t>
          </a:r>
          <a:endParaRPr lang="en-US" sz="2400" kern="1200" dirty="0"/>
        </a:p>
      </dsp:txBody>
      <dsp:txXfrm>
        <a:off x="49" y="835379"/>
        <a:ext cx="4747617" cy="3821040"/>
      </dsp:txXfrm>
    </dsp:sp>
    <dsp:sp modelId="{533A50B9-AC9D-41C3-B177-11BE8F1FFBA2}">
      <dsp:nvSpPr>
        <dsp:cNvPr id="0" name=""/>
        <dsp:cNvSpPr/>
      </dsp:nvSpPr>
      <dsp:spPr>
        <a:xfrm>
          <a:off x="5412333" y="144179"/>
          <a:ext cx="4747617" cy="691200"/>
        </a:xfrm>
        <a:prstGeom prst="rect">
          <a:avLst/>
        </a:prstGeom>
        <a:solidFill>
          <a:srgbClr val="00B05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Future</a:t>
          </a:r>
          <a:endParaRPr lang="en-US" sz="2400" kern="1200" dirty="0"/>
        </a:p>
      </dsp:txBody>
      <dsp:txXfrm>
        <a:off x="5412333" y="144179"/>
        <a:ext cx="4747617" cy="691200"/>
      </dsp:txXfrm>
    </dsp:sp>
    <dsp:sp modelId="{18FD463F-77C3-4B4C-8C5F-BA1519448359}">
      <dsp:nvSpPr>
        <dsp:cNvPr id="0" name=""/>
        <dsp:cNvSpPr/>
      </dsp:nvSpPr>
      <dsp:spPr>
        <a:xfrm>
          <a:off x="5412333" y="835379"/>
          <a:ext cx="4747617" cy="38210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People will only need to use </a:t>
          </a:r>
          <a:r>
            <a:rPr lang="en-US" sz="2400" b="1" i="0" kern="1200" dirty="0" smtClean="0"/>
            <a:t>one app</a:t>
          </a:r>
          <a:r>
            <a:rPr lang="en-US" sz="2400" kern="1200" dirty="0" smtClean="0"/>
            <a:t>,</a:t>
          </a:r>
          <a:r>
            <a:rPr lang="en-US" sz="2400" kern="1200" baseline="0" dirty="0" smtClean="0"/>
            <a:t> COMMUT3R</a:t>
          </a:r>
          <a:r>
            <a:rPr lang="en-US" sz="2400" kern="1200" dirty="0" smtClean="0"/>
            <a:t>, to anticipate traffic and weather conditions into their commutes.</a:t>
          </a:r>
          <a:endParaRPr lang="en-US" sz="2400" kern="1200" dirty="0"/>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smtClean="0"/>
            <a:t>Users will also have to remember to specify their event’s correct address and start time in their calendar.</a:t>
          </a:r>
          <a:endParaRPr lang="en-US" sz="2400" kern="1200" dirty="0"/>
        </a:p>
      </dsp:txBody>
      <dsp:txXfrm>
        <a:off x="5412333" y="835379"/>
        <a:ext cx="4747617" cy="3821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6686D-5628-41AD-91F9-F4F57B87A779}">
      <dsp:nvSpPr>
        <dsp:cNvPr id="0" name=""/>
        <dsp:cNvSpPr/>
      </dsp:nvSpPr>
      <dsp:spPr>
        <a:xfrm>
          <a:off x="49" y="179776"/>
          <a:ext cx="4747617" cy="720000"/>
        </a:xfrm>
        <a:prstGeom prst="rect">
          <a:avLst/>
        </a:prstGeom>
        <a:solidFill>
          <a:srgbClr val="FF000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Current</a:t>
          </a:r>
          <a:endParaRPr lang="en-US" sz="2500" kern="1200" dirty="0"/>
        </a:p>
      </dsp:txBody>
      <dsp:txXfrm>
        <a:off x="49" y="179776"/>
        <a:ext cx="4747617" cy="720000"/>
      </dsp:txXfrm>
    </dsp:sp>
    <dsp:sp modelId="{1794BBB2-479D-4DBC-9CC1-4E02CFBF54AE}">
      <dsp:nvSpPr>
        <dsp:cNvPr id="0" name=""/>
        <dsp:cNvSpPr/>
      </dsp:nvSpPr>
      <dsp:spPr>
        <a:xfrm>
          <a:off x="26921" y="899776"/>
          <a:ext cx="4747617" cy="396309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People </a:t>
          </a:r>
          <a:r>
            <a:rPr lang="en-US" sz="2500" b="1" kern="1200" dirty="0" smtClean="0"/>
            <a:t>spend time </a:t>
          </a:r>
          <a:r>
            <a:rPr lang="en-US" sz="2500" kern="1200" dirty="0" smtClean="0"/>
            <a:t>listening to the news and radio in order to learn about current traffic conditions.</a:t>
          </a:r>
          <a:endParaRPr lang="en-US" sz="2500" kern="1200" dirty="0"/>
        </a:p>
        <a:p>
          <a:pPr marL="228600" lvl="1" indent="-228600" algn="l" defTabSz="1111250">
            <a:lnSpc>
              <a:spcPct val="90000"/>
            </a:lnSpc>
            <a:spcBef>
              <a:spcPct val="0"/>
            </a:spcBef>
            <a:spcAft>
              <a:spcPct val="15000"/>
            </a:spcAft>
            <a:buChar char="••"/>
          </a:pPr>
          <a:r>
            <a:rPr lang="en-US" sz="2500" kern="1200" dirty="0" smtClean="0"/>
            <a:t>People </a:t>
          </a:r>
          <a:r>
            <a:rPr lang="en-US" sz="2500" b="1" kern="1200" dirty="0" smtClean="0"/>
            <a:t>commonly arrive late</a:t>
          </a:r>
          <a:r>
            <a:rPr lang="en-US" sz="2500" kern="1200" dirty="0" smtClean="0"/>
            <a:t> to events because of </a:t>
          </a:r>
          <a:r>
            <a:rPr lang="en-US" sz="2500" b="1" kern="1200" dirty="0" smtClean="0"/>
            <a:t>unexpected traffic conditions</a:t>
          </a:r>
          <a:r>
            <a:rPr lang="en-US" sz="2500" kern="1200" dirty="0" smtClean="0"/>
            <a:t>.</a:t>
          </a:r>
          <a:endParaRPr lang="en-US" sz="2500" kern="1200" dirty="0"/>
        </a:p>
      </dsp:txBody>
      <dsp:txXfrm>
        <a:off x="26921" y="899776"/>
        <a:ext cx="4747617" cy="3963093"/>
      </dsp:txXfrm>
    </dsp:sp>
    <dsp:sp modelId="{533A50B9-AC9D-41C3-B177-11BE8F1FFBA2}">
      <dsp:nvSpPr>
        <dsp:cNvPr id="0" name=""/>
        <dsp:cNvSpPr/>
      </dsp:nvSpPr>
      <dsp:spPr>
        <a:xfrm>
          <a:off x="5412333" y="179776"/>
          <a:ext cx="4747617" cy="720000"/>
        </a:xfrm>
        <a:prstGeom prst="rect">
          <a:avLst/>
        </a:prstGeom>
        <a:solidFill>
          <a:srgbClr val="00B05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Future</a:t>
          </a:r>
          <a:endParaRPr lang="en-US" sz="2500" kern="1200" dirty="0"/>
        </a:p>
      </dsp:txBody>
      <dsp:txXfrm>
        <a:off x="5412333" y="179776"/>
        <a:ext cx="4747617" cy="720000"/>
      </dsp:txXfrm>
    </dsp:sp>
    <dsp:sp modelId="{18FD463F-77C3-4B4C-8C5F-BA1519448359}">
      <dsp:nvSpPr>
        <dsp:cNvPr id="0" name=""/>
        <dsp:cNvSpPr/>
      </dsp:nvSpPr>
      <dsp:spPr>
        <a:xfrm>
          <a:off x="5412333" y="899776"/>
          <a:ext cx="4747617" cy="396309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t>Users will have to pay a </a:t>
          </a:r>
          <a:r>
            <a:rPr lang="en-US" sz="2500" b="1" kern="1200" dirty="0" smtClean="0"/>
            <a:t>one-time fee of $0.99</a:t>
          </a:r>
          <a:r>
            <a:rPr lang="en-US" sz="2500" kern="1200" dirty="0" smtClean="0"/>
            <a:t> to purchase the app.</a:t>
          </a:r>
          <a:endParaRPr lang="en-US" sz="2500" kern="1200" dirty="0"/>
        </a:p>
        <a:p>
          <a:pPr marL="228600" lvl="1" indent="-228600" algn="l" defTabSz="1111250">
            <a:lnSpc>
              <a:spcPct val="90000"/>
            </a:lnSpc>
            <a:spcBef>
              <a:spcPct val="0"/>
            </a:spcBef>
            <a:spcAft>
              <a:spcPct val="15000"/>
            </a:spcAft>
            <a:buChar char="••"/>
          </a:pPr>
          <a:r>
            <a:rPr lang="en-US" sz="2500" kern="1200" dirty="0" smtClean="0"/>
            <a:t>Users will </a:t>
          </a:r>
          <a:r>
            <a:rPr lang="en-US" sz="2500" b="1" kern="1200" dirty="0" smtClean="0"/>
            <a:t>save time </a:t>
          </a:r>
          <a:r>
            <a:rPr lang="en-US" sz="2500" kern="1200" dirty="0" smtClean="0"/>
            <a:t>in their day because they will no longer need to pay close attention to the news and radio in order to anticipate traffic conditions.</a:t>
          </a:r>
          <a:endParaRPr lang="en-US" sz="2500" kern="1200" dirty="0"/>
        </a:p>
        <a:p>
          <a:pPr marL="228600" lvl="1" indent="-228600" algn="l" defTabSz="1111250">
            <a:lnSpc>
              <a:spcPct val="90000"/>
            </a:lnSpc>
            <a:spcBef>
              <a:spcPct val="0"/>
            </a:spcBef>
            <a:spcAft>
              <a:spcPct val="15000"/>
            </a:spcAft>
            <a:buChar char="••"/>
          </a:pPr>
          <a:r>
            <a:rPr lang="en-US" sz="2500" kern="1200" dirty="0" smtClean="0"/>
            <a:t>Users will </a:t>
          </a:r>
          <a:r>
            <a:rPr lang="en-US" sz="2500" b="1" kern="1200" dirty="0" smtClean="0"/>
            <a:t>increase their punctuality.</a:t>
          </a:r>
          <a:endParaRPr lang="en-US" sz="2500" b="1" kern="1200" dirty="0"/>
        </a:p>
      </dsp:txBody>
      <dsp:txXfrm>
        <a:off x="5412333" y="899776"/>
        <a:ext cx="4747617" cy="39630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6686D-5628-41AD-91F9-F4F57B87A779}">
      <dsp:nvSpPr>
        <dsp:cNvPr id="0" name=""/>
        <dsp:cNvSpPr/>
      </dsp:nvSpPr>
      <dsp:spPr>
        <a:xfrm>
          <a:off x="48" y="207154"/>
          <a:ext cx="4634166" cy="547200"/>
        </a:xfrm>
        <a:prstGeom prst="rect">
          <a:avLst/>
        </a:prstGeom>
        <a:solidFill>
          <a:srgbClr val="FF000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Current</a:t>
          </a:r>
          <a:endParaRPr lang="en-US" sz="1900" kern="1200" dirty="0"/>
        </a:p>
      </dsp:txBody>
      <dsp:txXfrm>
        <a:off x="48" y="207154"/>
        <a:ext cx="4634166" cy="547200"/>
      </dsp:txXfrm>
    </dsp:sp>
    <dsp:sp modelId="{1794BBB2-479D-4DBC-9CC1-4E02CFBF54AE}">
      <dsp:nvSpPr>
        <dsp:cNvPr id="0" name=""/>
        <dsp:cNvSpPr/>
      </dsp:nvSpPr>
      <dsp:spPr>
        <a:xfrm>
          <a:off x="48" y="754354"/>
          <a:ext cx="4634166" cy="39018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People will </a:t>
          </a:r>
          <a:r>
            <a:rPr lang="en-US" sz="1900" b="1" kern="1200" dirty="0" smtClean="0"/>
            <a:t>arrive late </a:t>
          </a:r>
          <a:r>
            <a:rPr lang="en-US" sz="1900" kern="1200" dirty="0" smtClean="0"/>
            <a:t>to events whenever they misinterpret traffic and weather conditions.</a:t>
          </a:r>
          <a:endParaRPr lang="en-US" sz="1900" kern="1200" dirty="0"/>
        </a:p>
        <a:p>
          <a:pPr marL="171450" lvl="1" indent="-171450" algn="l" defTabSz="844550">
            <a:lnSpc>
              <a:spcPct val="90000"/>
            </a:lnSpc>
            <a:spcBef>
              <a:spcPct val="0"/>
            </a:spcBef>
            <a:spcAft>
              <a:spcPct val="15000"/>
            </a:spcAft>
            <a:buChar char="••"/>
          </a:pPr>
          <a:r>
            <a:rPr lang="en-US" sz="1900" kern="1200" dirty="0" smtClean="0"/>
            <a:t>The radio and/or news station </a:t>
          </a:r>
          <a:r>
            <a:rPr lang="en-US" sz="1900" b="1" kern="1200" dirty="0" smtClean="0"/>
            <a:t>information might not be the latest up to date information</a:t>
          </a:r>
          <a:r>
            <a:rPr lang="en-US" sz="1900" kern="1200" dirty="0" smtClean="0"/>
            <a:t> the user needs.</a:t>
          </a:r>
          <a:endParaRPr lang="en-US" sz="1900" kern="1200" dirty="0"/>
        </a:p>
        <a:p>
          <a:pPr marL="171450" lvl="1" indent="-171450" algn="l" defTabSz="844550">
            <a:lnSpc>
              <a:spcPct val="90000"/>
            </a:lnSpc>
            <a:spcBef>
              <a:spcPct val="0"/>
            </a:spcBef>
            <a:spcAft>
              <a:spcPct val="15000"/>
            </a:spcAft>
            <a:buChar char="••"/>
          </a:pPr>
          <a:r>
            <a:rPr lang="en-US" sz="1900" b="1" kern="1200" dirty="0" smtClean="0"/>
            <a:t>People may put in the wrong address</a:t>
          </a:r>
          <a:r>
            <a:rPr lang="en-US" sz="1900" kern="1200" dirty="0" smtClean="0"/>
            <a:t> to their traffic/weather/GPS apps, causing the app to calculate an incorrect travel time and, in turn, </a:t>
          </a:r>
          <a:r>
            <a:rPr lang="en-US" sz="1900" b="1" kern="1200" dirty="0" smtClean="0"/>
            <a:t>resulting in the user arriving late to an event.</a:t>
          </a:r>
          <a:endParaRPr lang="en-US" sz="1900" b="1" kern="1200" dirty="0"/>
        </a:p>
      </dsp:txBody>
      <dsp:txXfrm>
        <a:off x="48" y="754354"/>
        <a:ext cx="4634166" cy="3901845"/>
      </dsp:txXfrm>
    </dsp:sp>
    <dsp:sp modelId="{533A50B9-AC9D-41C3-B177-11BE8F1FFBA2}">
      <dsp:nvSpPr>
        <dsp:cNvPr id="0" name=""/>
        <dsp:cNvSpPr/>
      </dsp:nvSpPr>
      <dsp:spPr>
        <a:xfrm>
          <a:off x="5282998" y="207154"/>
          <a:ext cx="4634166" cy="547200"/>
        </a:xfrm>
        <a:prstGeom prst="rect">
          <a:avLst/>
        </a:prstGeom>
        <a:solidFill>
          <a:srgbClr val="FFC000"/>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t>Future</a:t>
          </a:r>
          <a:endParaRPr lang="en-US" sz="1900" kern="1200" dirty="0"/>
        </a:p>
      </dsp:txBody>
      <dsp:txXfrm>
        <a:off x="5282998" y="207154"/>
        <a:ext cx="4634166" cy="547200"/>
      </dsp:txXfrm>
    </dsp:sp>
    <dsp:sp modelId="{18FD463F-77C3-4B4C-8C5F-BA1519448359}">
      <dsp:nvSpPr>
        <dsp:cNvPr id="0" name=""/>
        <dsp:cNvSpPr/>
      </dsp:nvSpPr>
      <dsp:spPr>
        <a:xfrm>
          <a:off x="5282998" y="754354"/>
          <a:ext cx="4634166" cy="39018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The app will interpret weather and traffic conditions for the user, which will </a:t>
          </a:r>
          <a:r>
            <a:rPr lang="en-US" sz="1900" b="1" kern="1200" dirty="0" smtClean="0"/>
            <a:t>increase their punctuality and eradicate the risk for misinterpretation.</a:t>
          </a:r>
          <a:endParaRPr lang="en-US" sz="1900" b="1" kern="1200" dirty="0"/>
        </a:p>
        <a:p>
          <a:pPr marL="171450" lvl="1" indent="-171450" algn="l" defTabSz="844550">
            <a:lnSpc>
              <a:spcPct val="90000"/>
            </a:lnSpc>
            <a:spcBef>
              <a:spcPct val="0"/>
            </a:spcBef>
            <a:spcAft>
              <a:spcPct val="15000"/>
            </a:spcAft>
            <a:buChar char="••"/>
          </a:pPr>
          <a:r>
            <a:rPr lang="en-US" sz="1900" kern="1200" dirty="0" smtClean="0"/>
            <a:t>The app will </a:t>
          </a:r>
          <a:r>
            <a:rPr lang="en-US" sz="1900" b="1" kern="1200" dirty="0" smtClean="0"/>
            <a:t>refresh on the user’s specified frequency</a:t>
          </a:r>
          <a:r>
            <a:rPr lang="en-US" sz="1900" kern="1200" dirty="0" smtClean="0"/>
            <a:t>, which will adjust the user’s alarm if traffic or weather changes.</a:t>
          </a:r>
          <a:endParaRPr lang="en-US" sz="1900" kern="1200" dirty="0"/>
        </a:p>
        <a:p>
          <a:pPr marL="171450" lvl="1" indent="-171450" algn="l" defTabSz="844550">
            <a:lnSpc>
              <a:spcPct val="90000"/>
            </a:lnSpc>
            <a:spcBef>
              <a:spcPct val="0"/>
            </a:spcBef>
            <a:spcAft>
              <a:spcPct val="15000"/>
            </a:spcAft>
            <a:buChar char="••"/>
          </a:pPr>
          <a:r>
            <a:rPr lang="en-US" sz="1900" kern="1200" dirty="0" smtClean="0"/>
            <a:t>Users’ </a:t>
          </a:r>
          <a:r>
            <a:rPr lang="en-US" sz="1900" b="1" kern="1200" dirty="0" smtClean="0"/>
            <a:t>phone battery may die</a:t>
          </a:r>
          <a:r>
            <a:rPr lang="en-US" sz="1900" kern="1200" dirty="0" smtClean="0"/>
            <a:t>, which would cause the app to not run.</a:t>
          </a:r>
          <a:endParaRPr lang="en-US" sz="1900" kern="1200" dirty="0"/>
        </a:p>
        <a:p>
          <a:pPr marL="171450" lvl="1" indent="-171450" algn="l" defTabSz="844550">
            <a:lnSpc>
              <a:spcPct val="90000"/>
            </a:lnSpc>
            <a:spcBef>
              <a:spcPct val="0"/>
            </a:spcBef>
            <a:spcAft>
              <a:spcPct val="15000"/>
            </a:spcAft>
            <a:buChar char="••"/>
          </a:pPr>
          <a:r>
            <a:rPr lang="en-US" sz="1900" b="1" kern="1200" dirty="0" smtClean="0"/>
            <a:t>Users may put in the wrong address</a:t>
          </a:r>
          <a:r>
            <a:rPr lang="en-US" sz="1900" kern="1200" dirty="0" smtClean="0"/>
            <a:t>, causing the app to calculate an alarm to the wrong address and, in turn, result in the user arriving late to an event.</a:t>
          </a:r>
          <a:endParaRPr lang="en-US" sz="1900" kern="1200" dirty="0"/>
        </a:p>
      </dsp:txBody>
      <dsp:txXfrm>
        <a:off x="5282998" y="754354"/>
        <a:ext cx="4634166" cy="390184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61BEF0D-F0BB-DE4B-95CE-6DB70DBA9567}" type="datetimeFigureOut">
              <a:rPr lang="en-US" smtClean="0"/>
              <a:pPr/>
              <a:t>12/6/2015</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B61BEF0D-F0BB-DE4B-95CE-6DB70DBA9567}" type="datetimeFigureOut">
              <a:rPr lang="en-US" smtClean="0"/>
              <a:pPr/>
              <a:t>12/6/2015</a:t>
            </a:fld>
            <a:endParaRPr lang="en-US" dirty="0"/>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COMMUT3R</a:t>
            </a:r>
            <a:endParaRPr lang="en-US" dirty="0"/>
          </a:p>
        </p:txBody>
      </p:sp>
      <p:sp>
        <p:nvSpPr>
          <p:cNvPr id="3" name="Subtitle 2"/>
          <p:cNvSpPr>
            <a:spLocks noGrp="1"/>
          </p:cNvSpPr>
          <p:nvPr>
            <p:ph type="subTitle" idx="1"/>
          </p:nvPr>
        </p:nvSpPr>
        <p:spPr/>
        <p:txBody>
          <a:bodyPr/>
          <a:lstStyle/>
          <a:p>
            <a:r>
              <a:rPr lang="en-US" dirty="0" smtClean="0">
                <a:solidFill>
                  <a:schemeClr val="tx1"/>
                </a:solidFill>
              </a:rPr>
              <a:t>By: Emily Dryden, Brooke </a:t>
            </a:r>
            <a:r>
              <a:rPr lang="en-US" dirty="0" err="1" smtClean="0">
                <a:solidFill>
                  <a:schemeClr val="tx1"/>
                </a:solidFill>
              </a:rPr>
              <a:t>Hirst</a:t>
            </a:r>
            <a:r>
              <a:rPr lang="en-US" dirty="0" smtClean="0">
                <a:solidFill>
                  <a:schemeClr val="tx1"/>
                </a:solidFill>
              </a:rPr>
              <a:t>, Andrew </a:t>
            </a:r>
            <a:r>
              <a:rPr lang="en-US" dirty="0" err="1" smtClean="0">
                <a:solidFill>
                  <a:schemeClr val="tx1"/>
                </a:solidFill>
              </a:rPr>
              <a:t>Rudoi</a:t>
            </a:r>
            <a:r>
              <a:rPr lang="en-US" dirty="0" smtClean="0">
                <a:solidFill>
                  <a:schemeClr val="tx1"/>
                </a:solidFill>
              </a:rPr>
              <a:t>, Evan </a:t>
            </a:r>
            <a:r>
              <a:rPr lang="en-US" dirty="0" err="1" smtClean="0">
                <a:solidFill>
                  <a:schemeClr val="tx1"/>
                </a:solidFill>
              </a:rPr>
              <a:t>Tini</a:t>
            </a:r>
            <a:endParaRPr lang="en-US" dirty="0">
              <a:solidFill>
                <a:schemeClr val="tx1"/>
              </a:solidFill>
            </a:endParaRPr>
          </a:p>
        </p:txBody>
      </p:sp>
      <p:pic>
        <p:nvPicPr>
          <p:cNvPr id="1026" name="Picture 2" descr="https://i.kinja-img.com/gawker-media/image/upload/s--kZD4Kiaf--/c_fill,fl_progressive,g_north,h_358,q_80,w_636/18z346xi4v8mo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9114" y="2395469"/>
            <a:ext cx="2921987" cy="1644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168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will it be successful?</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400" dirty="0" smtClean="0"/>
              <a:t> Currently, there is no traffic/weather/GPS app on the market that offers all of COMMUT3R’s capabilities:</a:t>
            </a:r>
          </a:p>
          <a:p>
            <a:pPr lvl="1">
              <a:buFont typeface="Wingdings" panose="05000000000000000000" pitchFamily="2" charset="2"/>
              <a:buChar char="v"/>
            </a:pPr>
            <a:r>
              <a:rPr lang="en-US" dirty="0" smtClean="0"/>
              <a:t>Proactively anticipates traffic and weather conditions in real-time</a:t>
            </a:r>
          </a:p>
          <a:p>
            <a:pPr lvl="1">
              <a:buFont typeface="Wingdings" panose="05000000000000000000" pitchFamily="2" charset="2"/>
              <a:buChar char="v"/>
            </a:pPr>
            <a:r>
              <a:rPr lang="en-US" dirty="0" smtClean="0"/>
              <a:t>Incorporates users’ morning routine times into wake up alarms</a:t>
            </a:r>
          </a:p>
          <a:p>
            <a:pPr lvl="1">
              <a:buFont typeface="Wingdings" panose="05000000000000000000" pitchFamily="2" charset="2"/>
              <a:buChar char="v"/>
            </a:pPr>
            <a:r>
              <a:rPr lang="en-US" dirty="0"/>
              <a:t>N</a:t>
            </a:r>
            <a:r>
              <a:rPr lang="en-US" dirty="0" smtClean="0"/>
              <a:t>otifies a user of when he/she needs to leave their current location, in order to arrive at their event location on time</a:t>
            </a:r>
          </a:p>
          <a:p>
            <a:pPr marL="411480" lvl="1" indent="0">
              <a:buNone/>
            </a:pPr>
            <a:endParaRPr lang="en-US" sz="2200" dirty="0" smtClean="0"/>
          </a:p>
          <a:p>
            <a:pPr>
              <a:buFont typeface="Wingdings" panose="05000000000000000000" pitchFamily="2" charset="2"/>
              <a:buChar char="v"/>
            </a:pPr>
            <a:r>
              <a:rPr lang="en-US" sz="2400" dirty="0"/>
              <a:t> </a:t>
            </a:r>
            <a:r>
              <a:rPr lang="en-US" sz="2400" dirty="0" smtClean="0"/>
              <a:t>COMMUT3R is a low cost/high quality app that will increase its users’ productivity and punctuality, as well as lower their stress levels.</a:t>
            </a:r>
          </a:p>
          <a:p>
            <a:pPr marL="114300" indent="0">
              <a:buNone/>
            </a:pPr>
            <a:endParaRPr lang="en-US" sz="2400" dirty="0" smtClean="0"/>
          </a:p>
          <a:p>
            <a:pPr>
              <a:buFont typeface="Wingdings" panose="05000000000000000000" pitchFamily="2" charset="2"/>
              <a:buChar char="v"/>
            </a:pPr>
            <a:r>
              <a:rPr lang="en-US" sz="2400" dirty="0" smtClean="0"/>
              <a:t> COMMUT3R </a:t>
            </a:r>
            <a:r>
              <a:rPr lang="en-US" sz="2400" dirty="0"/>
              <a:t>also respects its users’ privacy and, therefore, does not collect data about its users like other applications </a:t>
            </a:r>
            <a:r>
              <a:rPr lang="en-US" sz="2400" dirty="0" smtClean="0"/>
              <a:t>do.</a:t>
            </a:r>
            <a:endParaRPr lang="en-US" sz="2400" dirty="0"/>
          </a:p>
        </p:txBody>
      </p:sp>
    </p:spTree>
    <p:extLst>
      <p:ext uri="{BB962C8B-B14F-4D97-AF65-F5344CB8AC3E}">
        <p14:creationId xmlns:p14="http://schemas.microsoft.com/office/powerpoint/2010/main" val="1024616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a:t>
            </a:r>
            <a:r>
              <a:rPr lang="en-US" dirty="0" smtClean="0"/>
              <a:t> </a:t>
            </a:r>
            <a:r>
              <a:rPr lang="en-US" dirty="0" smtClean="0"/>
              <a:t>Architecture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685" y="1649506"/>
            <a:ext cx="7619829" cy="3924300"/>
          </a:xfrm>
          <a:prstGeom prst="rect">
            <a:avLst/>
          </a:prstGeom>
        </p:spPr>
      </p:pic>
    </p:spTree>
    <p:extLst>
      <p:ext uri="{BB962C8B-B14F-4D97-AF65-F5344CB8AC3E}">
        <p14:creationId xmlns:p14="http://schemas.microsoft.com/office/powerpoint/2010/main" val="1025202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Prototype Walkthrough and Questions?</a:t>
            </a:r>
            <a:endParaRPr lang="en-US" dirty="0"/>
          </a:p>
        </p:txBody>
      </p:sp>
      <p:pic>
        <p:nvPicPr>
          <p:cNvPr id="3074" name="Picture 2" descr="http://www.privatelabelinsider.com/wp-content/uploads/2012/08/question-mark.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504203" y="1600200"/>
            <a:ext cx="4370794"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788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400" dirty="0" smtClean="0"/>
              <a:t>Currently people arrive late to: </a:t>
            </a:r>
          </a:p>
          <a:p>
            <a:pPr lvl="1">
              <a:buFont typeface="Wingdings" panose="05000000000000000000" pitchFamily="2" charset="2"/>
              <a:buChar char="v"/>
            </a:pPr>
            <a:r>
              <a:rPr lang="en-US" dirty="0" smtClean="0"/>
              <a:t>Doctor appointments</a:t>
            </a:r>
          </a:p>
          <a:p>
            <a:pPr lvl="1">
              <a:buFont typeface="Wingdings" panose="05000000000000000000" pitchFamily="2" charset="2"/>
              <a:buChar char="v"/>
            </a:pPr>
            <a:r>
              <a:rPr lang="en-US" dirty="0" smtClean="0"/>
              <a:t>School/Work</a:t>
            </a:r>
          </a:p>
          <a:p>
            <a:pPr lvl="1">
              <a:buFont typeface="Wingdings" panose="05000000000000000000" pitchFamily="2" charset="2"/>
              <a:buChar char="v"/>
            </a:pPr>
            <a:r>
              <a:rPr lang="en-US" dirty="0" smtClean="0"/>
              <a:t>Meetings</a:t>
            </a:r>
          </a:p>
          <a:p>
            <a:pPr lvl="1">
              <a:buFont typeface="Wingdings" panose="05000000000000000000" pitchFamily="2" charset="2"/>
              <a:buChar char="v"/>
            </a:pPr>
            <a:r>
              <a:rPr lang="en-US" dirty="0" smtClean="0"/>
              <a:t>Social events </a:t>
            </a:r>
          </a:p>
          <a:p>
            <a:pPr lvl="1">
              <a:buFont typeface="Wingdings" panose="05000000000000000000" pitchFamily="2" charset="2"/>
              <a:buChar char="v"/>
            </a:pPr>
            <a:r>
              <a:rPr lang="en-US" dirty="0" smtClean="0"/>
              <a:t>Flights</a:t>
            </a:r>
          </a:p>
          <a:p>
            <a:pPr marL="411480" lvl="1" indent="0">
              <a:buNone/>
            </a:pPr>
            <a:endParaRPr lang="en-US" sz="2200" dirty="0" smtClean="0"/>
          </a:p>
          <a:p>
            <a:pPr>
              <a:buFont typeface="Wingdings" panose="05000000000000000000" pitchFamily="2" charset="2"/>
              <a:buChar char="v"/>
            </a:pPr>
            <a:r>
              <a:rPr lang="en-US" sz="2400" dirty="0" smtClean="0"/>
              <a:t>People arrive late due to:</a:t>
            </a:r>
          </a:p>
          <a:p>
            <a:pPr lvl="1">
              <a:buFont typeface="Wingdings" panose="05000000000000000000" pitchFamily="2" charset="2"/>
              <a:buChar char="v"/>
            </a:pPr>
            <a:r>
              <a:rPr lang="en-US" dirty="0" smtClean="0"/>
              <a:t>Weather</a:t>
            </a:r>
          </a:p>
          <a:p>
            <a:pPr lvl="1">
              <a:buFont typeface="Wingdings" panose="05000000000000000000" pitchFamily="2" charset="2"/>
              <a:buChar char="v"/>
            </a:pPr>
            <a:r>
              <a:rPr lang="en-US" dirty="0" smtClean="0"/>
              <a:t>Traffic</a:t>
            </a:r>
          </a:p>
          <a:p>
            <a:pPr lvl="1">
              <a:buFont typeface="Wingdings" panose="05000000000000000000" pitchFamily="2" charset="2"/>
              <a:buChar char="v"/>
            </a:pPr>
            <a:r>
              <a:rPr lang="en-US" dirty="0" smtClean="0"/>
              <a:t>Misinterpretations of current conditions</a:t>
            </a:r>
          </a:p>
          <a:p>
            <a:pPr lvl="1">
              <a:buFont typeface="Wingdings" panose="05000000000000000000" pitchFamily="2" charset="2"/>
              <a:buChar char="v"/>
            </a:pPr>
            <a:r>
              <a:rPr lang="en-US" dirty="0" smtClean="0"/>
              <a:t>Didn’t leave themselves enough time for their morning routine</a:t>
            </a:r>
            <a:endParaRPr lang="en-US" dirty="0"/>
          </a:p>
        </p:txBody>
      </p:sp>
    </p:spTree>
    <p:extLst>
      <p:ext uri="{BB962C8B-B14F-4D97-AF65-F5344CB8AC3E}">
        <p14:creationId xmlns:p14="http://schemas.microsoft.com/office/powerpoint/2010/main" val="4054115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431" y="286604"/>
            <a:ext cx="10520249" cy="1201233"/>
          </a:xfrm>
        </p:spPr>
        <p:txBody>
          <a:bodyPr/>
          <a:lstStyle/>
          <a:p>
            <a:r>
              <a:rPr lang="en-US" dirty="0" smtClean="0"/>
              <a:t>Solution: COMMUT3R</a:t>
            </a:r>
            <a:endParaRPr lang="en-US" dirty="0"/>
          </a:p>
        </p:txBody>
      </p:sp>
      <p:sp>
        <p:nvSpPr>
          <p:cNvPr id="3" name="Content Placeholder 2"/>
          <p:cNvSpPr>
            <a:spLocks noGrp="1"/>
          </p:cNvSpPr>
          <p:nvPr>
            <p:ph idx="1"/>
          </p:nvPr>
        </p:nvSpPr>
        <p:spPr>
          <a:xfrm>
            <a:off x="668215" y="1711568"/>
            <a:ext cx="10487465" cy="4970585"/>
          </a:xfrm>
        </p:spPr>
        <p:txBody>
          <a:bodyPr>
            <a:normAutofit/>
          </a:bodyPr>
          <a:lstStyle/>
          <a:p>
            <a:pPr>
              <a:buFont typeface="Wingdings" panose="05000000000000000000" pitchFamily="2" charset="2"/>
              <a:buChar char="v"/>
            </a:pPr>
            <a:r>
              <a:rPr lang="en-US" sz="2400" dirty="0" smtClean="0"/>
              <a:t>COMMUT3R integrates information from:</a:t>
            </a:r>
          </a:p>
          <a:p>
            <a:pPr lvl="1">
              <a:buFont typeface="Wingdings" panose="05000000000000000000" pitchFamily="2" charset="2"/>
              <a:buChar char="v"/>
            </a:pPr>
            <a:r>
              <a:rPr lang="en-US" dirty="0" smtClean="0"/>
              <a:t>A person’s calendar</a:t>
            </a:r>
          </a:p>
          <a:p>
            <a:pPr lvl="1">
              <a:buFont typeface="Wingdings" panose="05000000000000000000" pitchFamily="2" charset="2"/>
              <a:buChar char="v"/>
            </a:pPr>
            <a:r>
              <a:rPr lang="en-US" dirty="0"/>
              <a:t>T</a:t>
            </a:r>
            <a:r>
              <a:rPr lang="en-US" dirty="0" smtClean="0"/>
              <a:t>raffic and weather applications from a user’s device</a:t>
            </a:r>
          </a:p>
          <a:p>
            <a:pPr lvl="2">
              <a:buFont typeface="Wingdings" panose="05000000000000000000" pitchFamily="2" charset="2"/>
              <a:buChar char="v"/>
            </a:pPr>
            <a:r>
              <a:rPr lang="en-US" dirty="0" smtClean="0"/>
              <a:t>Google maps</a:t>
            </a:r>
          </a:p>
          <a:p>
            <a:pPr lvl="2">
              <a:buFont typeface="Wingdings" panose="05000000000000000000" pitchFamily="2" charset="2"/>
              <a:buChar char="v"/>
            </a:pPr>
            <a:r>
              <a:rPr lang="en-US" dirty="0" smtClean="0"/>
              <a:t>NBC10</a:t>
            </a:r>
          </a:p>
          <a:p>
            <a:pPr lvl="2">
              <a:buFont typeface="Wingdings" panose="05000000000000000000" pitchFamily="2" charset="2"/>
              <a:buChar char="v"/>
            </a:pPr>
            <a:r>
              <a:rPr lang="en-US" dirty="0" err="1" smtClean="0"/>
              <a:t>WeatherChannel</a:t>
            </a:r>
            <a:endParaRPr lang="en-US" dirty="0" smtClean="0"/>
          </a:p>
          <a:p>
            <a:pPr lvl="1">
              <a:buFont typeface="Wingdings" panose="05000000000000000000" pitchFamily="2" charset="2"/>
              <a:buChar char="v"/>
            </a:pPr>
            <a:endParaRPr lang="en-US" dirty="0"/>
          </a:p>
          <a:p>
            <a:pPr>
              <a:buFont typeface="Wingdings" panose="05000000000000000000" pitchFamily="2" charset="2"/>
              <a:buChar char="v"/>
            </a:pPr>
            <a:r>
              <a:rPr lang="en-US" sz="2400" dirty="0" smtClean="0"/>
              <a:t>COMMUT3R takes this information and generates alarms that notify the user of when he/she needs to leave their current location to arrive at their destination on time.</a:t>
            </a:r>
          </a:p>
          <a:p>
            <a:pPr marL="114300" indent="0">
              <a:buNone/>
            </a:pPr>
            <a:endParaRPr lang="en-US" sz="2400" dirty="0" smtClean="0"/>
          </a:p>
          <a:p>
            <a:pPr>
              <a:buFont typeface="Wingdings" panose="05000000000000000000" pitchFamily="2" charset="2"/>
              <a:buChar char="v"/>
            </a:pPr>
            <a:endParaRPr lang="en-US" sz="2200" dirty="0" smtClean="0"/>
          </a:p>
        </p:txBody>
      </p:sp>
    </p:spTree>
    <p:extLst>
      <p:ext uri="{BB962C8B-B14F-4D97-AF65-F5344CB8AC3E}">
        <p14:creationId xmlns:p14="http://schemas.microsoft.com/office/powerpoint/2010/main" val="1012782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400" dirty="0" smtClean="0"/>
              <a:t> A user purchases the app for a one-time fee of $0.99</a:t>
            </a:r>
          </a:p>
          <a:p>
            <a:pPr marL="114300" indent="0">
              <a:buNone/>
            </a:pPr>
            <a:endParaRPr lang="en-US" sz="2400" dirty="0" smtClean="0"/>
          </a:p>
          <a:p>
            <a:pPr>
              <a:buFont typeface="Wingdings" panose="05000000000000000000" pitchFamily="2" charset="2"/>
              <a:buChar char="v"/>
            </a:pPr>
            <a:r>
              <a:rPr lang="en-US" sz="2400" dirty="0" smtClean="0"/>
              <a:t> Hosted locally on user’s device</a:t>
            </a:r>
          </a:p>
          <a:p>
            <a:pPr lvl="1">
              <a:buFont typeface="Wingdings" panose="05000000000000000000" pitchFamily="2" charset="2"/>
              <a:buChar char="v"/>
            </a:pPr>
            <a:r>
              <a:rPr lang="en-US" dirty="0" smtClean="0"/>
              <a:t>Configured for iOS and Android </a:t>
            </a:r>
          </a:p>
          <a:p>
            <a:pPr lvl="1">
              <a:buFont typeface="Wingdings" panose="05000000000000000000" pitchFamily="2" charset="2"/>
              <a:buChar char="v"/>
            </a:pPr>
            <a:r>
              <a:rPr lang="en-US" dirty="0" smtClean="0"/>
              <a:t>No hardware, software, or databases needed</a:t>
            </a:r>
          </a:p>
          <a:p>
            <a:pPr marL="411480" lvl="1" indent="0">
              <a:buNone/>
            </a:pPr>
            <a:endParaRPr lang="en-US" dirty="0" smtClean="0"/>
          </a:p>
          <a:p>
            <a:pPr>
              <a:buFont typeface="Wingdings" panose="05000000000000000000" pitchFamily="2" charset="2"/>
              <a:buChar char="v"/>
            </a:pPr>
            <a:r>
              <a:rPr lang="en-US" sz="2400" dirty="0" smtClean="0"/>
              <a:t> No data is collected by COMMUT3R</a:t>
            </a:r>
          </a:p>
          <a:p>
            <a:pPr lvl="1">
              <a:buFont typeface="Wingdings" panose="05000000000000000000" pitchFamily="2" charset="2"/>
              <a:buChar char="v"/>
            </a:pPr>
            <a:r>
              <a:rPr lang="en-US" dirty="0"/>
              <a:t>T</a:t>
            </a:r>
            <a:r>
              <a:rPr lang="en-US" dirty="0" smtClean="0"/>
              <a:t>he app integrates information from various apps on the device to create a service </a:t>
            </a:r>
            <a:endParaRPr lang="en-US" dirty="0"/>
          </a:p>
          <a:p>
            <a:pPr lvl="1">
              <a:buFont typeface="Wingdings" panose="05000000000000000000" pitchFamily="2" charset="2"/>
              <a:buChar char="v"/>
            </a:pPr>
            <a:r>
              <a:rPr lang="en-US" dirty="0" smtClean="0"/>
              <a:t>Ensures users’ privacy</a:t>
            </a:r>
          </a:p>
        </p:txBody>
      </p:sp>
    </p:spTree>
    <p:extLst>
      <p:ext uri="{BB962C8B-B14F-4D97-AF65-F5344CB8AC3E}">
        <p14:creationId xmlns:p14="http://schemas.microsoft.com/office/powerpoint/2010/main" val="2995449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sz="5400" b="1" dirty="0" smtClean="0"/>
              <a:t>Outcome</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4859857"/>
              </p:ext>
            </p:extLst>
          </p:nvPr>
        </p:nvGraphicFramePr>
        <p:xfrm>
          <a:off x="609600" y="1600200"/>
          <a:ext cx="1016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937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sz="5400" b="1" dirty="0" smtClean="0"/>
              <a:t>Performance</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0120709"/>
              </p:ext>
            </p:extLst>
          </p:nvPr>
        </p:nvGraphicFramePr>
        <p:xfrm>
          <a:off x="609600" y="1600200"/>
          <a:ext cx="1016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7489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sz="5400" b="1" dirty="0" smtClean="0"/>
              <a:t>Cost</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1591538"/>
              </p:ext>
            </p:extLst>
          </p:nvPr>
        </p:nvGraphicFramePr>
        <p:xfrm>
          <a:off x="609600" y="1479176"/>
          <a:ext cx="10160000" cy="5042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815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sz="5400" b="1" dirty="0" smtClean="0"/>
              <a:t>Risk</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3682904"/>
              </p:ext>
            </p:extLst>
          </p:nvPr>
        </p:nvGraphicFramePr>
        <p:xfrm>
          <a:off x="921116" y="1385047"/>
          <a:ext cx="9917213" cy="4863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7784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0673577"/>
              </p:ext>
            </p:extLst>
          </p:nvPr>
        </p:nvGraphicFramePr>
        <p:xfrm>
          <a:off x="345058" y="1207695"/>
          <a:ext cx="10424542" cy="5359151"/>
        </p:xfrm>
        <a:graphic>
          <a:graphicData uri="http://schemas.openxmlformats.org/drawingml/2006/table">
            <a:tbl>
              <a:tblPr>
                <a:tableStyleId>{5C22544A-7EE6-4342-B048-85BDC9FD1C3A}</a:tableStyleId>
              </a:tblPr>
              <a:tblGrid>
                <a:gridCol w="3668611"/>
                <a:gridCol w="2299341"/>
                <a:gridCol w="2228295"/>
                <a:gridCol w="2228295"/>
              </a:tblGrid>
              <a:tr h="304984">
                <a:tc>
                  <a:txBody>
                    <a:bodyPr/>
                    <a:lstStyle/>
                    <a:p>
                      <a:pPr algn="l"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3</a:t>
                      </a:r>
                      <a:endParaRPr lang="en-US" sz="2000" b="0" i="0" u="none" strike="noStrike">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Development Costs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$20,000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 </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 </a:t>
                      </a:r>
                      <a:endParaRPr lang="en-US" sz="2000" b="0" i="0" u="none" strike="noStrike">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Developer Wages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$25,000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 </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 </a:t>
                      </a:r>
                      <a:endParaRPr lang="en-US" sz="2000" b="0" i="0" u="none" strike="noStrike">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Licenses/Legal</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$20,000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$10,000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$10,000 </a:t>
                      </a:r>
                      <a:endParaRPr lang="en-US" sz="2000" b="0" i="0" u="none" strike="noStrike" dirty="0">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Maintenance/Enhancements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 </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$25,000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$25,000 </a:t>
                      </a:r>
                      <a:endParaRPr lang="en-US" sz="2000" b="0" i="0" u="none" strike="noStrike" dirty="0">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Total Costs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b="1" u="none" strike="noStrike" dirty="0">
                          <a:solidFill>
                            <a:srgbClr val="FF0000"/>
                          </a:solidFill>
                          <a:effectLst/>
                        </a:rPr>
                        <a:t>                       </a:t>
                      </a:r>
                      <a:r>
                        <a:rPr lang="en-US" sz="2000" b="1" u="none" strike="noStrike" dirty="0" smtClean="0">
                          <a:solidFill>
                            <a:srgbClr val="FF0000"/>
                          </a:solidFill>
                          <a:effectLst/>
                        </a:rPr>
                        <a:t>$65,000 </a:t>
                      </a:r>
                      <a:endParaRPr lang="en-US" sz="2000" b="1"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US" sz="2000" b="1" u="none" strike="noStrike" dirty="0">
                          <a:solidFill>
                            <a:srgbClr val="FF0000"/>
                          </a:solidFill>
                          <a:effectLst/>
                        </a:rPr>
                        <a:t>                      </a:t>
                      </a:r>
                      <a:r>
                        <a:rPr lang="en-US" sz="2000" b="1" u="none" strike="noStrike" dirty="0" smtClean="0">
                          <a:solidFill>
                            <a:srgbClr val="FF0000"/>
                          </a:solidFill>
                          <a:effectLst/>
                        </a:rPr>
                        <a:t>$35,000 </a:t>
                      </a:r>
                      <a:endParaRPr lang="en-US" sz="2000" b="1"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US" sz="2000" b="1" u="none" strike="noStrike" dirty="0">
                          <a:solidFill>
                            <a:srgbClr val="FF0000"/>
                          </a:solidFill>
                          <a:effectLst/>
                        </a:rPr>
                        <a:t>                      </a:t>
                      </a:r>
                      <a:r>
                        <a:rPr lang="en-US" sz="2000" b="1" u="none" strike="noStrike" dirty="0" smtClean="0">
                          <a:solidFill>
                            <a:srgbClr val="FF0000"/>
                          </a:solidFill>
                          <a:effectLst/>
                        </a:rPr>
                        <a:t>$35,000 </a:t>
                      </a:r>
                      <a:endParaRPr lang="en-US" sz="2000" b="1" i="0" u="none" strike="noStrike" dirty="0">
                        <a:solidFill>
                          <a:srgbClr val="FF0000"/>
                        </a:solidFill>
                        <a:effectLst/>
                        <a:latin typeface="Calibri" panose="020F0502020204030204" pitchFamily="34" charset="0"/>
                      </a:endParaRPr>
                    </a:p>
                  </a:txBody>
                  <a:tcPr marL="9525" marR="9525" marT="9525" marB="0" anchor="b"/>
                </a:tc>
              </a:tr>
              <a:tr h="169100">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Breakeven Sales ($0.99 per user)</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 65,657 apps sold </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35,354 </a:t>
                      </a:r>
                      <a:r>
                        <a:rPr lang="en-US" sz="2000" u="none" strike="noStrike" dirty="0">
                          <a:effectLst/>
                        </a:rPr>
                        <a:t>apps sold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a:t>
                      </a:r>
                      <a:r>
                        <a:rPr lang="en-US" sz="2000" u="none" strike="noStrike" dirty="0" smtClean="0">
                          <a:effectLst/>
                        </a:rPr>
                        <a:t>35,355 </a:t>
                      </a:r>
                      <a:r>
                        <a:rPr lang="en-US" sz="2000" u="none" strike="noStrike" dirty="0">
                          <a:effectLst/>
                        </a:rPr>
                        <a:t>apps sold </a:t>
                      </a:r>
                      <a:endParaRPr lang="en-US" sz="2000" b="0" i="0" u="none" strike="noStrike" dirty="0">
                        <a:solidFill>
                          <a:srgbClr val="000000"/>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a:effectLst/>
                        </a:rPr>
                        <a:t>Projected Sales ($0.99 per user)</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100,000 apps sold</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200,000 apps sold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400,000 apps sold</a:t>
                      </a:r>
                      <a:endParaRPr lang="en-US" sz="2000" b="0" i="0" u="none" strike="noStrike" dirty="0">
                        <a:solidFill>
                          <a:srgbClr val="000000"/>
                        </a:solidFill>
                        <a:effectLst/>
                        <a:latin typeface="Calibri" panose="020F0502020204030204" pitchFamily="34" charset="0"/>
                      </a:endParaRPr>
                    </a:p>
                  </a:txBody>
                  <a:tcPr marL="9525" marR="9525" marT="9525" marB="0" anchor="b"/>
                </a:tc>
              </a:tr>
              <a:tr h="304984">
                <a:tc>
                  <a:txBody>
                    <a:bodyPr/>
                    <a:lstStyle/>
                    <a:p>
                      <a:pPr algn="l" fontAlgn="b"/>
                      <a:r>
                        <a:rPr lang="en-US" sz="2000" u="none" strike="noStrike">
                          <a:effectLst/>
                        </a:rPr>
                        <a:t>Projected Revenue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b="1" u="none" strike="noStrike" dirty="0" smtClean="0">
                          <a:solidFill>
                            <a:schemeClr val="accent3">
                              <a:lumMod val="50000"/>
                            </a:schemeClr>
                          </a:solidFill>
                          <a:effectLst/>
                        </a:rPr>
                        <a:t>$99,000</a:t>
                      </a:r>
                      <a:endParaRPr lang="en-US" sz="2000" b="1" i="0" u="none" strike="noStrike" dirty="0">
                        <a:solidFill>
                          <a:schemeClr val="accent3">
                            <a:lumMod val="50000"/>
                          </a:schemeClr>
                        </a:solidFill>
                        <a:effectLst/>
                        <a:latin typeface="Calibri" panose="020F0502020204030204" pitchFamily="34" charset="0"/>
                      </a:endParaRPr>
                    </a:p>
                  </a:txBody>
                  <a:tcPr marL="9525" marR="9525" marT="9525" marB="0" anchor="b"/>
                </a:tc>
                <a:tc>
                  <a:txBody>
                    <a:bodyPr/>
                    <a:lstStyle/>
                    <a:p>
                      <a:pPr algn="r" fontAlgn="b"/>
                      <a:r>
                        <a:rPr lang="en-US" sz="2000" b="1" u="none" strike="noStrike" dirty="0" smtClean="0">
                          <a:solidFill>
                            <a:schemeClr val="accent3">
                              <a:lumMod val="50000"/>
                            </a:schemeClr>
                          </a:solidFill>
                          <a:effectLst/>
                        </a:rPr>
                        <a:t>$198,000</a:t>
                      </a:r>
                      <a:endParaRPr lang="en-US" sz="2000" b="1" i="0" u="none" strike="noStrike" dirty="0">
                        <a:solidFill>
                          <a:schemeClr val="accent3">
                            <a:lumMod val="50000"/>
                          </a:schemeClr>
                        </a:solidFill>
                        <a:effectLst/>
                        <a:latin typeface="Calibri" panose="020F0502020204030204" pitchFamily="34" charset="0"/>
                      </a:endParaRPr>
                    </a:p>
                  </a:txBody>
                  <a:tcPr marL="9525" marR="9525" marT="9525" marB="0" anchor="b"/>
                </a:tc>
                <a:tc>
                  <a:txBody>
                    <a:bodyPr/>
                    <a:lstStyle/>
                    <a:p>
                      <a:pPr algn="r" fontAlgn="b"/>
                      <a:r>
                        <a:rPr lang="en-US" sz="2000" b="1" u="none" strike="noStrike" dirty="0" smtClean="0">
                          <a:solidFill>
                            <a:schemeClr val="accent3">
                              <a:lumMod val="50000"/>
                            </a:schemeClr>
                          </a:solidFill>
                          <a:effectLst/>
                        </a:rPr>
                        <a:t>$396,000</a:t>
                      </a:r>
                      <a:endParaRPr lang="en-US" sz="2000" b="1" i="0" u="none" strike="noStrike" dirty="0">
                        <a:solidFill>
                          <a:schemeClr val="accent3">
                            <a:lumMod val="50000"/>
                          </a:schemeClr>
                        </a:solidFill>
                        <a:effectLst/>
                        <a:latin typeface="Calibri" panose="020F0502020204030204" pitchFamily="34" charset="0"/>
                      </a:endParaRPr>
                    </a:p>
                  </a:txBody>
                  <a:tcPr marL="9525" marR="9525" marT="9525" marB="0" anchor="b"/>
                </a:tc>
              </a:tr>
              <a:tr h="552022">
                <a:tc>
                  <a:txBody>
                    <a:bodyPr/>
                    <a:lstStyle/>
                    <a:p>
                      <a:pPr algn="l" fontAlgn="b"/>
                      <a:r>
                        <a:rPr lang="en-US" sz="2000" u="none" strike="noStrike" dirty="0">
                          <a:effectLst/>
                        </a:rPr>
                        <a:t>Projected Profit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b="1" u="none" strike="noStrike" dirty="0">
                          <a:effectLst/>
                        </a:rPr>
                        <a:t>                       </a:t>
                      </a:r>
                      <a:r>
                        <a:rPr lang="en-US" sz="2000" b="1" u="none" strike="noStrike" dirty="0" smtClean="0">
                          <a:effectLst/>
                        </a:rPr>
                        <a:t>$34,000 </a:t>
                      </a:r>
                      <a:endParaRPr lang="en-US" sz="2000" b="1"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r" fontAlgn="b"/>
                      <a:r>
                        <a:rPr lang="en-US" sz="2000" b="1" u="none" strike="noStrike" dirty="0">
                          <a:effectLst/>
                        </a:rPr>
                        <a:t>                    </a:t>
                      </a:r>
                      <a:r>
                        <a:rPr lang="en-US" sz="2000" b="1" u="none" strike="noStrike" dirty="0" smtClean="0">
                          <a:effectLst/>
                        </a:rPr>
                        <a:t>$163,000 </a:t>
                      </a:r>
                      <a:endParaRPr lang="en-US" sz="2000" b="1"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c>
                  <a:txBody>
                    <a:bodyPr/>
                    <a:lstStyle/>
                    <a:p>
                      <a:pPr algn="r" fontAlgn="b"/>
                      <a:r>
                        <a:rPr lang="en-US" sz="2000" b="1" u="none" strike="noStrike" dirty="0">
                          <a:effectLst/>
                        </a:rPr>
                        <a:t>                    </a:t>
                      </a:r>
                      <a:r>
                        <a:rPr lang="en-US" sz="2000" b="1" u="none" strike="noStrike" dirty="0" smtClean="0">
                          <a:effectLst/>
                        </a:rPr>
                        <a:t>$361,000 </a:t>
                      </a:r>
                      <a:endParaRPr lang="en-US" sz="2000" b="1" i="0" u="none" strike="noStrike" dirty="0">
                        <a:solidFill>
                          <a:srgbClr val="000000"/>
                        </a:solidFill>
                        <a:effectLst/>
                        <a:latin typeface="Calibri" panose="020F0502020204030204" pitchFamily="34" charset="0"/>
                      </a:endParaRPr>
                    </a:p>
                  </a:txBody>
                  <a:tcPr marL="9525" marR="9525" marT="9525" marB="0" anchor="b">
                    <a:solidFill>
                      <a:srgbClr val="92D050"/>
                    </a:solidFill>
                  </a:tcPr>
                </a:tc>
              </a:tr>
            </a:tbl>
          </a:graphicData>
        </a:graphic>
      </p:graphicFrame>
    </p:spTree>
    <p:extLst>
      <p:ext uri="{BB962C8B-B14F-4D97-AF65-F5344CB8AC3E}">
        <p14:creationId xmlns:p14="http://schemas.microsoft.com/office/powerpoint/2010/main" val="18891793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595</TotalTime>
  <Words>810</Words>
  <Application>Microsoft Office PowerPoint</Application>
  <PresentationFormat>Custom</PresentationFormat>
  <Paragraphs>116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COMMUT3R</vt:lpstr>
      <vt:lpstr>Problem</vt:lpstr>
      <vt:lpstr>Solution: COMMUT3R</vt:lpstr>
      <vt:lpstr>How does it work?</vt:lpstr>
      <vt:lpstr>What is the Outcome?</vt:lpstr>
      <vt:lpstr>What is the Performance?</vt:lpstr>
      <vt:lpstr>What is the Cost?</vt:lpstr>
      <vt:lpstr>What is the Risk?</vt:lpstr>
      <vt:lpstr>Financial Analysis</vt:lpstr>
      <vt:lpstr>Why will it be successful?</vt:lpstr>
      <vt:lpstr>Systems Architecture</vt:lpstr>
      <vt:lpstr>Prototype Walkthrough and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SmartAlarm App</dc:title>
  <dc:creator>Emily Dryden</dc:creator>
  <cp:lastModifiedBy>redbth</cp:lastModifiedBy>
  <cp:revision>43</cp:revision>
  <dcterms:created xsi:type="dcterms:W3CDTF">2015-11-24T13:45:11Z</dcterms:created>
  <dcterms:modified xsi:type="dcterms:W3CDTF">2015-12-07T00:38:56Z</dcterms:modified>
</cp:coreProperties>
</file>