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  <p:sldMasterId id="214748366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8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00" autoAdjust="0"/>
  </p:normalViewPr>
  <p:slideViewPr>
    <p:cSldViewPr snapToGrid="0" snapToObjects="1">
      <p:cViewPr varScale="1">
        <p:scale>
          <a:sx n="79" d="100"/>
          <a:sy n="79" d="100"/>
        </p:scale>
        <p:origin x="924" y="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Would you use Swipe'd?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DBB83A-9E57-3B47-A423-CFECB426BC2D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</dgm:pt>
    <dgm:pt modelId="{397E4306-F991-A448-87A5-AB1A311D22A3}">
      <dgm:prSet phldrT="[Text]"/>
      <dgm:spPr/>
      <dgm:t>
        <a:bodyPr/>
        <a:lstStyle/>
        <a:p>
          <a:r>
            <a:rPr lang="en-US" dirty="0" smtClean="0"/>
            <a:t>Do you have a meal plan?</a:t>
          </a:r>
          <a:endParaRPr lang="en-US" dirty="0"/>
        </a:p>
      </dgm:t>
    </dgm:pt>
    <dgm:pt modelId="{3EDF1FBA-DF6D-CC49-924A-5A054186F44A}" type="parTrans" cxnId="{41D20F2C-C592-084E-BBA0-001D73228903}">
      <dgm:prSet/>
      <dgm:spPr/>
      <dgm:t>
        <a:bodyPr/>
        <a:lstStyle/>
        <a:p>
          <a:endParaRPr lang="en-US"/>
        </a:p>
      </dgm:t>
    </dgm:pt>
    <dgm:pt modelId="{7DF1B722-AD75-054B-9883-DB62AC64C0A9}" type="sibTrans" cxnId="{41D20F2C-C592-084E-BBA0-001D73228903}">
      <dgm:prSet/>
      <dgm:spPr/>
      <dgm:t>
        <a:bodyPr/>
        <a:lstStyle/>
        <a:p>
          <a:endParaRPr lang="en-US"/>
        </a:p>
      </dgm:t>
    </dgm:pt>
    <dgm:pt modelId="{8A35A200-DE16-0F47-915E-4CAF66D76CD6}">
      <dgm:prSet phldrT="[Text]"/>
      <dgm:spPr/>
      <dgm:t>
        <a:bodyPr/>
        <a:lstStyle/>
        <a:p>
          <a:r>
            <a:rPr lang="en-US" dirty="0" smtClean="0"/>
            <a:t>Do you have extra meals credits at the end of a typical week?</a:t>
          </a:r>
          <a:endParaRPr lang="en-US" dirty="0"/>
        </a:p>
      </dgm:t>
    </dgm:pt>
    <dgm:pt modelId="{9C42D24D-045F-5843-9492-EB58CA925446}" type="parTrans" cxnId="{417477A9-09BC-944E-8401-C9BF5966905A}">
      <dgm:prSet/>
      <dgm:spPr/>
      <dgm:t>
        <a:bodyPr/>
        <a:lstStyle/>
        <a:p>
          <a:endParaRPr lang="en-US"/>
        </a:p>
      </dgm:t>
    </dgm:pt>
    <dgm:pt modelId="{70A14D6C-30DB-E349-8FE1-78ECBB7746C7}" type="sibTrans" cxnId="{417477A9-09BC-944E-8401-C9BF5966905A}">
      <dgm:prSet/>
      <dgm:spPr/>
      <dgm:t>
        <a:bodyPr/>
        <a:lstStyle/>
        <a:p>
          <a:endParaRPr lang="en-US"/>
        </a:p>
      </dgm:t>
    </dgm:pt>
    <dgm:pt modelId="{3355B15C-63BB-5C48-8BD6-FD4890C671D6}">
      <dgm:prSet phldrT="[Text]"/>
      <dgm:spPr/>
      <dgm:t>
        <a:bodyPr/>
        <a:lstStyle/>
        <a:p>
          <a:r>
            <a:rPr lang="en-US" dirty="0" smtClean="0"/>
            <a:t>Do you run out of meal credits before the end of a typical week?</a:t>
          </a:r>
          <a:endParaRPr lang="en-US" dirty="0"/>
        </a:p>
      </dgm:t>
    </dgm:pt>
    <dgm:pt modelId="{68637BFA-1EEC-0547-B816-6A6945D40FB0}" type="parTrans" cxnId="{7E0C2122-DF13-ED4B-9876-308A07680513}">
      <dgm:prSet/>
      <dgm:spPr/>
      <dgm:t>
        <a:bodyPr/>
        <a:lstStyle/>
        <a:p>
          <a:endParaRPr lang="en-US"/>
        </a:p>
      </dgm:t>
    </dgm:pt>
    <dgm:pt modelId="{67968F18-0853-B446-9AF8-435B662E2E4C}" type="sibTrans" cxnId="{7E0C2122-DF13-ED4B-9876-308A07680513}">
      <dgm:prSet/>
      <dgm:spPr/>
      <dgm:t>
        <a:bodyPr/>
        <a:lstStyle/>
        <a:p>
          <a:endParaRPr lang="en-US"/>
        </a:p>
      </dgm:t>
    </dgm:pt>
    <dgm:pt modelId="{23B52208-5F4C-484D-A081-E52C28E3A844}">
      <dgm:prSet phldrT="[Text]"/>
      <dgm:spPr/>
      <dgm:t>
        <a:bodyPr/>
        <a:lstStyle/>
        <a:p>
          <a:r>
            <a:rPr lang="en-US" dirty="0" smtClean="0"/>
            <a:t>Market Exists</a:t>
          </a:r>
          <a:endParaRPr lang="en-US" dirty="0"/>
        </a:p>
      </dgm:t>
    </dgm:pt>
    <dgm:pt modelId="{E2419058-7598-664D-9163-CC4AA49A9137}" type="parTrans" cxnId="{1713B316-B693-4441-8445-9452446FA1D9}">
      <dgm:prSet/>
      <dgm:spPr/>
      <dgm:t>
        <a:bodyPr/>
        <a:lstStyle/>
        <a:p>
          <a:endParaRPr lang="en-US"/>
        </a:p>
      </dgm:t>
    </dgm:pt>
    <dgm:pt modelId="{0106177E-AE72-ED4E-8DF6-C261AB60810A}" type="sibTrans" cxnId="{1713B316-B693-4441-8445-9452446FA1D9}">
      <dgm:prSet/>
      <dgm:spPr/>
      <dgm:t>
        <a:bodyPr/>
        <a:lstStyle/>
        <a:p>
          <a:endParaRPr lang="en-US"/>
        </a:p>
      </dgm:t>
    </dgm:pt>
    <dgm:pt modelId="{D00DBBEF-A49A-9242-B880-8E086156A5B9}">
      <dgm:prSet phldrT="[Text]"/>
      <dgm:spPr/>
      <dgm:t>
        <a:bodyPr/>
        <a:lstStyle/>
        <a:p>
          <a:r>
            <a:rPr lang="en-US" dirty="0" smtClean="0"/>
            <a:t>Buyers Market</a:t>
          </a:r>
          <a:endParaRPr lang="en-US" dirty="0"/>
        </a:p>
      </dgm:t>
    </dgm:pt>
    <dgm:pt modelId="{EB6AE280-896A-D34F-B222-1B32518E7DF3}" type="parTrans" cxnId="{0ED2C06D-8B93-7441-9B8F-56B9ADCBDB5B}">
      <dgm:prSet/>
      <dgm:spPr/>
      <dgm:t>
        <a:bodyPr/>
        <a:lstStyle/>
        <a:p>
          <a:endParaRPr lang="en-US"/>
        </a:p>
      </dgm:t>
    </dgm:pt>
    <dgm:pt modelId="{0A38BED4-2914-A841-8A39-22726D0EB71C}" type="sibTrans" cxnId="{0ED2C06D-8B93-7441-9B8F-56B9ADCBDB5B}">
      <dgm:prSet/>
      <dgm:spPr/>
      <dgm:t>
        <a:bodyPr/>
        <a:lstStyle/>
        <a:p>
          <a:endParaRPr lang="en-US"/>
        </a:p>
      </dgm:t>
    </dgm:pt>
    <dgm:pt modelId="{83AA4EBD-A561-1342-86EA-E3FA02B4C866}">
      <dgm:prSet phldrT="[Text]"/>
      <dgm:spPr/>
      <dgm:t>
        <a:bodyPr/>
        <a:lstStyle/>
        <a:p>
          <a:r>
            <a:rPr lang="en-US" dirty="0" smtClean="0"/>
            <a:t>Sellers Market</a:t>
          </a:r>
          <a:endParaRPr lang="en-US" dirty="0"/>
        </a:p>
      </dgm:t>
    </dgm:pt>
    <dgm:pt modelId="{421C3B1E-72CB-B941-97F7-D4B95060CCE7}" type="parTrans" cxnId="{69469CCB-19F0-F84B-99FC-8B73438F699E}">
      <dgm:prSet/>
      <dgm:spPr/>
      <dgm:t>
        <a:bodyPr/>
        <a:lstStyle/>
        <a:p>
          <a:endParaRPr lang="en-US"/>
        </a:p>
      </dgm:t>
    </dgm:pt>
    <dgm:pt modelId="{7CA84CFF-7FB4-3E4D-B5C3-268ADA5B2E4C}" type="sibTrans" cxnId="{69469CCB-19F0-F84B-99FC-8B73438F699E}">
      <dgm:prSet/>
      <dgm:spPr/>
      <dgm:t>
        <a:bodyPr/>
        <a:lstStyle/>
        <a:p>
          <a:endParaRPr lang="en-US"/>
        </a:p>
      </dgm:t>
    </dgm:pt>
    <dgm:pt modelId="{BBC6E32B-3FA7-5B40-87FE-9315A5DB5650}" type="pres">
      <dgm:prSet presAssocID="{A4DBB83A-9E57-3B47-A423-CFECB426BC2D}" presName="linearFlow" presStyleCnt="0">
        <dgm:presLayoutVars>
          <dgm:dir/>
          <dgm:animLvl val="lvl"/>
          <dgm:resizeHandles val="exact"/>
        </dgm:presLayoutVars>
      </dgm:prSet>
      <dgm:spPr/>
    </dgm:pt>
    <dgm:pt modelId="{53B6D547-196A-C445-953F-D68173281F16}" type="pres">
      <dgm:prSet presAssocID="{23B52208-5F4C-484D-A081-E52C28E3A844}" presName="composite" presStyleCnt="0"/>
      <dgm:spPr/>
    </dgm:pt>
    <dgm:pt modelId="{FDEE96C4-0C25-F342-A678-468F23E1C252}" type="pres">
      <dgm:prSet presAssocID="{23B52208-5F4C-484D-A081-E52C28E3A84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2BA00-9174-9641-853B-5F43015B1EE2}" type="pres">
      <dgm:prSet presAssocID="{23B52208-5F4C-484D-A081-E52C28E3A84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819B8-7C52-3F4B-924A-4CEE78D4947D}" type="pres">
      <dgm:prSet presAssocID="{0106177E-AE72-ED4E-8DF6-C261AB60810A}" presName="sp" presStyleCnt="0"/>
      <dgm:spPr/>
    </dgm:pt>
    <dgm:pt modelId="{858F654D-15F9-7D4C-9C36-B02538202219}" type="pres">
      <dgm:prSet presAssocID="{D00DBBEF-A49A-9242-B880-8E086156A5B9}" presName="composite" presStyleCnt="0"/>
      <dgm:spPr/>
    </dgm:pt>
    <dgm:pt modelId="{B4ACBD91-A46A-7648-8BF7-DD106E9ADB62}" type="pres">
      <dgm:prSet presAssocID="{D00DBBEF-A49A-9242-B880-8E086156A5B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5410E-8A79-C242-8C6A-E7CA68D66DC1}" type="pres">
      <dgm:prSet presAssocID="{D00DBBEF-A49A-9242-B880-8E086156A5B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CFC89-E8B3-6444-BC4F-6D8F8C0234A6}" type="pres">
      <dgm:prSet presAssocID="{0A38BED4-2914-A841-8A39-22726D0EB71C}" presName="sp" presStyleCnt="0"/>
      <dgm:spPr/>
    </dgm:pt>
    <dgm:pt modelId="{8FB8EF1E-ABF9-1646-A6FE-849F6AA38540}" type="pres">
      <dgm:prSet presAssocID="{83AA4EBD-A561-1342-86EA-E3FA02B4C866}" presName="composite" presStyleCnt="0"/>
      <dgm:spPr/>
    </dgm:pt>
    <dgm:pt modelId="{45226305-25BF-2C44-A596-8FD24A9E8FE8}" type="pres">
      <dgm:prSet presAssocID="{83AA4EBD-A561-1342-86EA-E3FA02B4C86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D86FD-5C05-D94B-80B6-7E55B20E8609}" type="pres">
      <dgm:prSet presAssocID="{83AA4EBD-A561-1342-86EA-E3FA02B4C86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7477A9-09BC-944E-8401-C9BF5966905A}" srcId="{83AA4EBD-A561-1342-86EA-E3FA02B4C866}" destId="{8A35A200-DE16-0F47-915E-4CAF66D76CD6}" srcOrd="0" destOrd="0" parTransId="{9C42D24D-045F-5843-9492-EB58CA925446}" sibTransId="{70A14D6C-30DB-E349-8FE1-78ECBB7746C7}"/>
    <dgm:cxn modelId="{B5C358A0-AA75-6E4E-8B37-CDE49247DECF}" type="presOf" srcId="{8A35A200-DE16-0F47-915E-4CAF66D76CD6}" destId="{06CD86FD-5C05-D94B-80B6-7E55B20E8609}" srcOrd="0" destOrd="0" presId="urn:microsoft.com/office/officeart/2005/8/layout/chevron2"/>
    <dgm:cxn modelId="{DE4F5226-9E9F-954C-BDF4-97E63CBFAC41}" type="presOf" srcId="{23B52208-5F4C-484D-A081-E52C28E3A844}" destId="{FDEE96C4-0C25-F342-A678-468F23E1C252}" srcOrd="0" destOrd="0" presId="urn:microsoft.com/office/officeart/2005/8/layout/chevron2"/>
    <dgm:cxn modelId="{EE19917E-2F00-3B4E-B1A8-6B4B85007694}" type="presOf" srcId="{83AA4EBD-A561-1342-86EA-E3FA02B4C866}" destId="{45226305-25BF-2C44-A596-8FD24A9E8FE8}" srcOrd="0" destOrd="0" presId="urn:microsoft.com/office/officeart/2005/8/layout/chevron2"/>
    <dgm:cxn modelId="{654FD23E-9E3B-6B41-BB3F-003850F966CD}" type="presOf" srcId="{D00DBBEF-A49A-9242-B880-8E086156A5B9}" destId="{B4ACBD91-A46A-7648-8BF7-DD106E9ADB62}" srcOrd="0" destOrd="0" presId="urn:microsoft.com/office/officeart/2005/8/layout/chevron2"/>
    <dgm:cxn modelId="{69469CCB-19F0-F84B-99FC-8B73438F699E}" srcId="{A4DBB83A-9E57-3B47-A423-CFECB426BC2D}" destId="{83AA4EBD-A561-1342-86EA-E3FA02B4C866}" srcOrd="2" destOrd="0" parTransId="{421C3B1E-72CB-B941-97F7-D4B95060CCE7}" sibTransId="{7CA84CFF-7FB4-3E4D-B5C3-268ADA5B2E4C}"/>
    <dgm:cxn modelId="{0ED2C06D-8B93-7441-9B8F-56B9ADCBDB5B}" srcId="{A4DBB83A-9E57-3B47-A423-CFECB426BC2D}" destId="{D00DBBEF-A49A-9242-B880-8E086156A5B9}" srcOrd="1" destOrd="0" parTransId="{EB6AE280-896A-D34F-B222-1B32518E7DF3}" sibTransId="{0A38BED4-2914-A841-8A39-22726D0EB71C}"/>
    <dgm:cxn modelId="{1713B316-B693-4441-8445-9452446FA1D9}" srcId="{A4DBB83A-9E57-3B47-A423-CFECB426BC2D}" destId="{23B52208-5F4C-484D-A081-E52C28E3A844}" srcOrd="0" destOrd="0" parTransId="{E2419058-7598-664D-9163-CC4AA49A9137}" sibTransId="{0106177E-AE72-ED4E-8DF6-C261AB60810A}"/>
    <dgm:cxn modelId="{41D20F2C-C592-084E-BBA0-001D73228903}" srcId="{23B52208-5F4C-484D-A081-E52C28E3A844}" destId="{397E4306-F991-A448-87A5-AB1A311D22A3}" srcOrd="0" destOrd="0" parTransId="{3EDF1FBA-DF6D-CC49-924A-5A054186F44A}" sibTransId="{7DF1B722-AD75-054B-9883-DB62AC64C0A9}"/>
    <dgm:cxn modelId="{6B17CD05-9366-4746-A3E7-99E29198A49A}" type="presOf" srcId="{A4DBB83A-9E57-3B47-A423-CFECB426BC2D}" destId="{BBC6E32B-3FA7-5B40-87FE-9315A5DB5650}" srcOrd="0" destOrd="0" presId="urn:microsoft.com/office/officeart/2005/8/layout/chevron2"/>
    <dgm:cxn modelId="{84BDAC51-FBB6-3A46-8BAA-AE1F17E04233}" type="presOf" srcId="{3355B15C-63BB-5C48-8BD6-FD4890C671D6}" destId="{AF45410E-8A79-C242-8C6A-E7CA68D66DC1}" srcOrd="0" destOrd="0" presId="urn:microsoft.com/office/officeart/2005/8/layout/chevron2"/>
    <dgm:cxn modelId="{7E0C2122-DF13-ED4B-9876-308A07680513}" srcId="{D00DBBEF-A49A-9242-B880-8E086156A5B9}" destId="{3355B15C-63BB-5C48-8BD6-FD4890C671D6}" srcOrd="0" destOrd="0" parTransId="{68637BFA-1EEC-0547-B816-6A6945D40FB0}" sibTransId="{67968F18-0853-B446-9AF8-435B662E2E4C}"/>
    <dgm:cxn modelId="{B20A028A-8244-EA41-9C52-79E441262A6C}" type="presOf" srcId="{397E4306-F991-A448-87A5-AB1A311D22A3}" destId="{C352BA00-9174-9641-853B-5F43015B1EE2}" srcOrd="0" destOrd="0" presId="urn:microsoft.com/office/officeart/2005/8/layout/chevron2"/>
    <dgm:cxn modelId="{B6924A97-4E0C-094F-BECC-164A5B8A80F5}" type="presParOf" srcId="{BBC6E32B-3FA7-5B40-87FE-9315A5DB5650}" destId="{53B6D547-196A-C445-953F-D68173281F16}" srcOrd="0" destOrd="0" presId="urn:microsoft.com/office/officeart/2005/8/layout/chevron2"/>
    <dgm:cxn modelId="{4BD122B0-990A-CD4A-B803-D881CE5B4909}" type="presParOf" srcId="{53B6D547-196A-C445-953F-D68173281F16}" destId="{FDEE96C4-0C25-F342-A678-468F23E1C252}" srcOrd="0" destOrd="0" presId="urn:microsoft.com/office/officeart/2005/8/layout/chevron2"/>
    <dgm:cxn modelId="{72AB99DD-5192-E049-9A3B-F86F572B297D}" type="presParOf" srcId="{53B6D547-196A-C445-953F-D68173281F16}" destId="{C352BA00-9174-9641-853B-5F43015B1EE2}" srcOrd="1" destOrd="0" presId="urn:microsoft.com/office/officeart/2005/8/layout/chevron2"/>
    <dgm:cxn modelId="{3E8CD92B-02AC-7543-A1FF-9F8B9B0498D5}" type="presParOf" srcId="{BBC6E32B-3FA7-5B40-87FE-9315A5DB5650}" destId="{626819B8-7C52-3F4B-924A-4CEE78D4947D}" srcOrd="1" destOrd="0" presId="urn:microsoft.com/office/officeart/2005/8/layout/chevron2"/>
    <dgm:cxn modelId="{626A89E5-AB85-934F-AF22-6FF629BEDEDD}" type="presParOf" srcId="{BBC6E32B-3FA7-5B40-87FE-9315A5DB5650}" destId="{858F654D-15F9-7D4C-9C36-B02538202219}" srcOrd="2" destOrd="0" presId="urn:microsoft.com/office/officeart/2005/8/layout/chevron2"/>
    <dgm:cxn modelId="{266A6C6B-42AF-4344-82B8-CB4025C1C7BA}" type="presParOf" srcId="{858F654D-15F9-7D4C-9C36-B02538202219}" destId="{B4ACBD91-A46A-7648-8BF7-DD106E9ADB62}" srcOrd="0" destOrd="0" presId="urn:microsoft.com/office/officeart/2005/8/layout/chevron2"/>
    <dgm:cxn modelId="{3D3E8CF1-2E0D-044C-A054-F8184C415D86}" type="presParOf" srcId="{858F654D-15F9-7D4C-9C36-B02538202219}" destId="{AF45410E-8A79-C242-8C6A-E7CA68D66DC1}" srcOrd="1" destOrd="0" presId="urn:microsoft.com/office/officeart/2005/8/layout/chevron2"/>
    <dgm:cxn modelId="{B1CB3447-67A7-AD4A-83E7-7AC1A2EFDBE6}" type="presParOf" srcId="{BBC6E32B-3FA7-5B40-87FE-9315A5DB5650}" destId="{3DDCFC89-E8B3-6444-BC4F-6D8F8C0234A6}" srcOrd="3" destOrd="0" presId="urn:microsoft.com/office/officeart/2005/8/layout/chevron2"/>
    <dgm:cxn modelId="{2F225F70-A61A-B846-99AE-BE03C625C3BB}" type="presParOf" srcId="{BBC6E32B-3FA7-5B40-87FE-9315A5DB5650}" destId="{8FB8EF1E-ABF9-1646-A6FE-849F6AA38540}" srcOrd="4" destOrd="0" presId="urn:microsoft.com/office/officeart/2005/8/layout/chevron2"/>
    <dgm:cxn modelId="{900257B5-E61B-5D49-B2E2-A65BADDB2E8D}" type="presParOf" srcId="{8FB8EF1E-ABF9-1646-A6FE-849F6AA38540}" destId="{45226305-25BF-2C44-A596-8FD24A9E8FE8}" srcOrd="0" destOrd="0" presId="urn:microsoft.com/office/officeart/2005/8/layout/chevron2"/>
    <dgm:cxn modelId="{F04ABE2B-945F-404B-A951-35CD403440AA}" type="presParOf" srcId="{8FB8EF1E-ABF9-1646-A6FE-849F6AA38540}" destId="{06CD86FD-5C05-D94B-80B6-7E55B20E86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F9D515-6BBD-C34F-B38E-6174DD167E20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4B8AC9-AB97-9E4B-8187-7B7E780A8264}">
      <dgm:prSet phldrT="[Text]"/>
      <dgm:spPr/>
      <dgm:t>
        <a:bodyPr/>
        <a:lstStyle/>
        <a:p>
          <a:r>
            <a:rPr lang="en-US" dirty="0" smtClean="0"/>
            <a:t>Hold focus group to demonstrate market demand</a:t>
          </a:r>
          <a:endParaRPr lang="en-US" dirty="0"/>
        </a:p>
      </dgm:t>
    </dgm:pt>
    <dgm:pt modelId="{026DA036-E491-334E-A18C-B68EDD290930}" type="parTrans" cxnId="{4059FB06-864F-D54A-BFF6-492FF8A713C8}">
      <dgm:prSet/>
      <dgm:spPr/>
      <dgm:t>
        <a:bodyPr/>
        <a:lstStyle/>
        <a:p>
          <a:endParaRPr lang="en-US"/>
        </a:p>
      </dgm:t>
    </dgm:pt>
    <dgm:pt modelId="{17584555-8F41-AC49-AF00-121AF7E51742}" type="sibTrans" cxnId="{4059FB06-864F-D54A-BFF6-492FF8A713C8}">
      <dgm:prSet/>
      <dgm:spPr/>
      <dgm:t>
        <a:bodyPr/>
        <a:lstStyle/>
        <a:p>
          <a:endParaRPr lang="en-US"/>
        </a:p>
      </dgm:t>
    </dgm:pt>
    <dgm:pt modelId="{6DDE458C-6871-C14C-8287-8DCFF33EDCC8}">
      <dgm:prSet phldrT="[Text]"/>
      <dgm:spPr/>
      <dgm:t>
        <a:bodyPr/>
        <a:lstStyle/>
        <a:p>
          <a:r>
            <a:rPr lang="en-US" b="1" dirty="0" smtClean="0"/>
            <a:t>Reach market through existing channels (Facebook, Twitter, word-of-mouth, etc.)</a:t>
          </a:r>
          <a:endParaRPr lang="en-US" b="1" dirty="0"/>
        </a:p>
      </dgm:t>
    </dgm:pt>
    <dgm:pt modelId="{5BB01FFE-D0D6-3348-BE0F-B87B8C658DC4}" type="parTrans" cxnId="{CBB66234-2591-9A47-9D85-D01554FE7605}">
      <dgm:prSet/>
      <dgm:spPr/>
      <dgm:t>
        <a:bodyPr/>
        <a:lstStyle/>
        <a:p>
          <a:endParaRPr lang="en-US"/>
        </a:p>
      </dgm:t>
    </dgm:pt>
    <dgm:pt modelId="{662ACC1D-7BD1-4A46-BC11-EA82B05FC0D5}" type="sibTrans" cxnId="{CBB66234-2591-9A47-9D85-D01554FE7605}">
      <dgm:prSet/>
      <dgm:spPr/>
      <dgm:t>
        <a:bodyPr/>
        <a:lstStyle/>
        <a:p>
          <a:endParaRPr lang="en-US"/>
        </a:p>
      </dgm:t>
    </dgm:pt>
    <dgm:pt modelId="{B0B86E60-6513-D34A-A05A-6FE0AFC6BE0B}">
      <dgm:prSet phldrT="[Text]"/>
      <dgm:spPr/>
      <dgm:t>
        <a:bodyPr/>
        <a:lstStyle/>
        <a:p>
          <a:r>
            <a:rPr lang="en-US" dirty="0" smtClean="0"/>
            <a:t>Contact dining service for meal plan information</a:t>
          </a:r>
          <a:endParaRPr lang="en-US" dirty="0"/>
        </a:p>
      </dgm:t>
    </dgm:pt>
    <dgm:pt modelId="{0B5B2691-151F-8840-90B1-A692A91E3358}" type="parTrans" cxnId="{872BC576-3FAC-6F47-B88D-9EA0C0A971FF}">
      <dgm:prSet/>
      <dgm:spPr/>
      <dgm:t>
        <a:bodyPr/>
        <a:lstStyle/>
        <a:p>
          <a:endParaRPr lang="en-US"/>
        </a:p>
      </dgm:t>
    </dgm:pt>
    <dgm:pt modelId="{008BFEFD-6312-7F40-8DF3-4A5AA2125EB0}" type="sibTrans" cxnId="{872BC576-3FAC-6F47-B88D-9EA0C0A971FF}">
      <dgm:prSet/>
      <dgm:spPr/>
      <dgm:t>
        <a:bodyPr/>
        <a:lstStyle/>
        <a:p>
          <a:endParaRPr lang="en-US"/>
        </a:p>
      </dgm:t>
    </dgm:pt>
    <dgm:pt modelId="{478386DC-091D-0D40-A05D-95621934E85B}">
      <dgm:prSet phldrT="[Text]"/>
      <dgm:spPr/>
      <dgm:t>
        <a:bodyPr/>
        <a:lstStyle/>
        <a:p>
          <a:r>
            <a:rPr lang="en-US" b="1" dirty="0" smtClean="0"/>
            <a:t>Roll-out to other universities once a user-base is established</a:t>
          </a:r>
          <a:endParaRPr lang="en-US" b="1" dirty="0"/>
        </a:p>
      </dgm:t>
    </dgm:pt>
    <dgm:pt modelId="{EECC3C2E-CD65-DD4E-B931-2FF2AD4DE8FD}" type="parTrans" cxnId="{CCAEAE40-E547-184F-9426-88B7F71A531C}">
      <dgm:prSet/>
      <dgm:spPr/>
      <dgm:t>
        <a:bodyPr/>
        <a:lstStyle/>
        <a:p>
          <a:endParaRPr lang="en-US"/>
        </a:p>
      </dgm:t>
    </dgm:pt>
    <dgm:pt modelId="{8446AF1A-3D85-4749-8B58-DE501AC48DE9}" type="sibTrans" cxnId="{CCAEAE40-E547-184F-9426-88B7F71A531C}">
      <dgm:prSet/>
      <dgm:spPr/>
      <dgm:t>
        <a:bodyPr/>
        <a:lstStyle/>
        <a:p>
          <a:endParaRPr lang="en-US"/>
        </a:p>
      </dgm:t>
    </dgm:pt>
    <dgm:pt modelId="{C214905D-5FEB-9645-BCCB-53AD97411508}" type="pres">
      <dgm:prSet presAssocID="{AEF9D515-6BBD-C34F-B38E-6174DD167E2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1864FF-B0F3-8249-AD0B-164CBEB6C77B}" type="pres">
      <dgm:prSet presAssocID="{AEF9D515-6BBD-C34F-B38E-6174DD167E20}" presName="dummyMaxCanvas" presStyleCnt="0">
        <dgm:presLayoutVars/>
      </dgm:prSet>
      <dgm:spPr/>
    </dgm:pt>
    <dgm:pt modelId="{D802F03C-DF10-924E-A39B-6D9C7C3933AB}" type="pres">
      <dgm:prSet presAssocID="{AEF9D515-6BBD-C34F-B38E-6174DD167E20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962F8-B3F9-0947-970D-092E33197531}" type="pres">
      <dgm:prSet presAssocID="{AEF9D515-6BBD-C34F-B38E-6174DD167E20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FED43-DBFF-6949-B6B7-EDD75223BBDF}" type="pres">
      <dgm:prSet presAssocID="{AEF9D515-6BBD-C34F-B38E-6174DD167E20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8D597-3398-CE42-B176-0E24E5601E62}" type="pres">
      <dgm:prSet presAssocID="{AEF9D515-6BBD-C34F-B38E-6174DD167E2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1E68D-818A-5541-A91E-EBB417F6F6F8}" type="pres">
      <dgm:prSet presAssocID="{AEF9D515-6BBD-C34F-B38E-6174DD167E2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3350A-0489-2544-86AA-47B788DDBB33}" type="pres">
      <dgm:prSet presAssocID="{AEF9D515-6BBD-C34F-B38E-6174DD167E2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2025A-F488-0C43-9A8D-57AB378F4568}" type="pres">
      <dgm:prSet presAssocID="{AEF9D515-6BBD-C34F-B38E-6174DD167E2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F5764-5517-D746-ADDC-FF1581F502A7}" type="pres">
      <dgm:prSet presAssocID="{AEF9D515-6BBD-C34F-B38E-6174DD167E2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CE5BC-E37C-3143-9BA8-ED54972E5580}" type="pres">
      <dgm:prSet presAssocID="{AEF9D515-6BBD-C34F-B38E-6174DD167E2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75392-10CC-484F-BDAE-329C300DC662}" type="pres">
      <dgm:prSet presAssocID="{AEF9D515-6BBD-C34F-B38E-6174DD167E2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A53C9-F026-3945-B34E-C521FFF1F863}" type="pres">
      <dgm:prSet presAssocID="{AEF9D515-6BBD-C34F-B38E-6174DD167E2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A91C3B-2919-064F-8749-08881A46A441}" type="presOf" srcId="{B0B86E60-6513-D34A-A05A-6FE0AFC6BE0B}" destId="{D802F03C-DF10-924E-A39B-6D9C7C3933AB}" srcOrd="0" destOrd="0" presId="urn:microsoft.com/office/officeart/2005/8/layout/vProcess5"/>
    <dgm:cxn modelId="{90A37181-1F2F-C145-95C8-156A71C9F060}" type="presOf" srcId="{B0B86E60-6513-D34A-A05A-6FE0AFC6BE0B}" destId="{915F5764-5517-D746-ADDC-FF1581F502A7}" srcOrd="1" destOrd="0" presId="urn:microsoft.com/office/officeart/2005/8/layout/vProcess5"/>
    <dgm:cxn modelId="{68326E2B-9682-4E4B-BA73-57DDB7F364FB}" type="presOf" srcId="{6DDE458C-6871-C14C-8287-8DCFF33EDCC8}" destId="{C2375392-10CC-484F-BDAE-329C300DC662}" srcOrd="1" destOrd="0" presId="urn:microsoft.com/office/officeart/2005/8/layout/vProcess5"/>
    <dgm:cxn modelId="{B9F37BF8-6F22-614C-93FC-0DF1C731A4E6}" type="presOf" srcId="{662ACC1D-7BD1-4A46-BC11-EA82B05FC0D5}" destId="{CA72025A-F488-0C43-9A8D-57AB378F4568}" srcOrd="0" destOrd="0" presId="urn:microsoft.com/office/officeart/2005/8/layout/vProcess5"/>
    <dgm:cxn modelId="{70EFDA86-5879-8D49-89F2-23D5E2D2A857}" type="presOf" srcId="{478386DC-091D-0D40-A05D-95621934E85B}" destId="{E548D597-3398-CE42-B176-0E24E5601E62}" srcOrd="0" destOrd="0" presId="urn:microsoft.com/office/officeart/2005/8/layout/vProcess5"/>
    <dgm:cxn modelId="{80934448-EF60-C648-92E1-27E2CCB6DE85}" type="presOf" srcId="{6DDE458C-6871-C14C-8287-8DCFF33EDCC8}" destId="{912FED43-DBFF-6949-B6B7-EDD75223BBDF}" srcOrd="0" destOrd="0" presId="urn:microsoft.com/office/officeart/2005/8/layout/vProcess5"/>
    <dgm:cxn modelId="{872BC576-3FAC-6F47-B88D-9EA0C0A971FF}" srcId="{AEF9D515-6BBD-C34F-B38E-6174DD167E20}" destId="{B0B86E60-6513-D34A-A05A-6FE0AFC6BE0B}" srcOrd="0" destOrd="0" parTransId="{0B5B2691-151F-8840-90B1-A692A91E3358}" sibTransId="{008BFEFD-6312-7F40-8DF3-4A5AA2125EB0}"/>
    <dgm:cxn modelId="{CCAEAE40-E547-184F-9426-88B7F71A531C}" srcId="{AEF9D515-6BBD-C34F-B38E-6174DD167E20}" destId="{478386DC-091D-0D40-A05D-95621934E85B}" srcOrd="3" destOrd="0" parTransId="{EECC3C2E-CD65-DD4E-B931-2FF2AD4DE8FD}" sibTransId="{8446AF1A-3D85-4749-8B58-DE501AC48DE9}"/>
    <dgm:cxn modelId="{B180B486-4BDA-9241-B8E8-27299F155292}" type="presOf" srcId="{478386DC-091D-0D40-A05D-95621934E85B}" destId="{3ABA53C9-F026-3945-B34E-C521FFF1F863}" srcOrd="1" destOrd="0" presId="urn:microsoft.com/office/officeart/2005/8/layout/vProcess5"/>
    <dgm:cxn modelId="{CBB66234-2591-9A47-9D85-D01554FE7605}" srcId="{AEF9D515-6BBD-C34F-B38E-6174DD167E20}" destId="{6DDE458C-6871-C14C-8287-8DCFF33EDCC8}" srcOrd="2" destOrd="0" parTransId="{5BB01FFE-D0D6-3348-BE0F-B87B8C658DC4}" sibTransId="{662ACC1D-7BD1-4A46-BC11-EA82B05FC0D5}"/>
    <dgm:cxn modelId="{0F0B7EC0-BEB7-214F-A7F5-BF1097596022}" type="presOf" srcId="{AEF9D515-6BBD-C34F-B38E-6174DD167E20}" destId="{C214905D-5FEB-9645-BCCB-53AD97411508}" srcOrd="0" destOrd="0" presId="urn:microsoft.com/office/officeart/2005/8/layout/vProcess5"/>
    <dgm:cxn modelId="{E2198C84-C458-8C40-9BB7-3ED93F5A003D}" type="presOf" srcId="{1E4B8AC9-AB97-9E4B-8187-7B7E780A8264}" destId="{245962F8-B3F9-0947-970D-092E33197531}" srcOrd="0" destOrd="0" presId="urn:microsoft.com/office/officeart/2005/8/layout/vProcess5"/>
    <dgm:cxn modelId="{4059FB06-864F-D54A-BFF6-492FF8A713C8}" srcId="{AEF9D515-6BBD-C34F-B38E-6174DD167E20}" destId="{1E4B8AC9-AB97-9E4B-8187-7B7E780A8264}" srcOrd="1" destOrd="0" parTransId="{026DA036-E491-334E-A18C-B68EDD290930}" sibTransId="{17584555-8F41-AC49-AF00-121AF7E51742}"/>
    <dgm:cxn modelId="{8B9978DD-DDC3-6746-9808-7193462E016D}" type="presOf" srcId="{1E4B8AC9-AB97-9E4B-8187-7B7E780A8264}" destId="{4D8CE5BC-E37C-3143-9BA8-ED54972E5580}" srcOrd="1" destOrd="0" presId="urn:microsoft.com/office/officeart/2005/8/layout/vProcess5"/>
    <dgm:cxn modelId="{C8C5A9F6-935A-F548-861B-B740D3406F36}" type="presOf" srcId="{008BFEFD-6312-7F40-8DF3-4A5AA2125EB0}" destId="{8DA1E68D-818A-5541-A91E-EBB417F6F6F8}" srcOrd="0" destOrd="0" presId="urn:microsoft.com/office/officeart/2005/8/layout/vProcess5"/>
    <dgm:cxn modelId="{0DFC93A3-588D-FC4D-8CAF-237035C1B1A6}" type="presOf" srcId="{17584555-8F41-AC49-AF00-121AF7E51742}" destId="{1843350A-0489-2544-86AA-47B788DDBB33}" srcOrd="0" destOrd="0" presId="urn:microsoft.com/office/officeart/2005/8/layout/vProcess5"/>
    <dgm:cxn modelId="{C8A1401B-F6D1-C641-87E6-A6E30E1DF2AE}" type="presParOf" srcId="{C214905D-5FEB-9645-BCCB-53AD97411508}" destId="{C91864FF-B0F3-8249-AD0B-164CBEB6C77B}" srcOrd="0" destOrd="0" presId="urn:microsoft.com/office/officeart/2005/8/layout/vProcess5"/>
    <dgm:cxn modelId="{28573913-9B06-0649-80C1-15941EA0A86A}" type="presParOf" srcId="{C214905D-5FEB-9645-BCCB-53AD97411508}" destId="{D802F03C-DF10-924E-A39B-6D9C7C3933AB}" srcOrd="1" destOrd="0" presId="urn:microsoft.com/office/officeart/2005/8/layout/vProcess5"/>
    <dgm:cxn modelId="{15153861-4615-124C-9398-A68376E826F6}" type="presParOf" srcId="{C214905D-5FEB-9645-BCCB-53AD97411508}" destId="{245962F8-B3F9-0947-970D-092E33197531}" srcOrd="2" destOrd="0" presId="urn:microsoft.com/office/officeart/2005/8/layout/vProcess5"/>
    <dgm:cxn modelId="{F281C65F-E0AC-A74C-A978-E839796B1934}" type="presParOf" srcId="{C214905D-5FEB-9645-BCCB-53AD97411508}" destId="{912FED43-DBFF-6949-B6B7-EDD75223BBDF}" srcOrd="3" destOrd="0" presId="urn:microsoft.com/office/officeart/2005/8/layout/vProcess5"/>
    <dgm:cxn modelId="{50939A9B-B1BC-E645-87F0-3BB10667D8D4}" type="presParOf" srcId="{C214905D-5FEB-9645-BCCB-53AD97411508}" destId="{E548D597-3398-CE42-B176-0E24E5601E62}" srcOrd="4" destOrd="0" presId="urn:microsoft.com/office/officeart/2005/8/layout/vProcess5"/>
    <dgm:cxn modelId="{5E8BA1B0-6D76-3349-9872-FBC020BF410D}" type="presParOf" srcId="{C214905D-5FEB-9645-BCCB-53AD97411508}" destId="{8DA1E68D-818A-5541-A91E-EBB417F6F6F8}" srcOrd="5" destOrd="0" presId="urn:microsoft.com/office/officeart/2005/8/layout/vProcess5"/>
    <dgm:cxn modelId="{17C0588F-603C-2F48-86AE-BD10D137BE96}" type="presParOf" srcId="{C214905D-5FEB-9645-BCCB-53AD97411508}" destId="{1843350A-0489-2544-86AA-47B788DDBB33}" srcOrd="6" destOrd="0" presId="urn:microsoft.com/office/officeart/2005/8/layout/vProcess5"/>
    <dgm:cxn modelId="{B2CF945F-AE2E-144D-95E3-EF8DCF54DA8D}" type="presParOf" srcId="{C214905D-5FEB-9645-BCCB-53AD97411508}" destId="{CA72025A-F488-0C43-9A8D-57AB378F4568}" srcOrd="7" destOrd="0" presId="urn:microsoft.com/office/officeart/2005/8/layout/vProcess5"/>
    <dgm:cxn modelId="{A1519B5B-A3DE-9D45-8190-649AC123E345}" type="presParOf" srcId="{C214905D-5FEB-9645-BCCB-53AD97411508}" destId="{915F5764-5517-D746-ADDC-FF1581F502A7}" srcOrd="8" destOrd="0" presId="urn:microsoft.com/office/officeart/2005/8/layout/vProcess5"/>
    <dgm:cxn modelId="{FDF4937E-0FEF-C044-8142-BF694FE8D71D}" type="presParOf" srcId="{C214905D-5FEB-9645-BCCB-53AD97411508}" destId="{4D8CE5BC-E37C-3143-9BA8-ED54972E5580}" srcOrd="9" destOrd="0" presId="urn:microsoft.com/office/officeart/2005/8/layout/vProcess5"/>
    <dgm:cxn modelId="{6038CB3F-5347-E946-9B2E-A8839CEF57BB}" type="presParOf" srcId="{C214905D-5FEB-9645-BCCB-53AD97411508}" destId="{C2375392-10CC-484F-BDAE-329C300DC662}" srcOrd="10" destOrd="0" presId="urn:microsoft.com/office/officeart/2005/8/layout/vProcess5"/>
    <dgm:cxn modelId="{8CEEFA24-E8F0-F24A-B05E-4629AC5CDF65}" type="presParOf" srcId="{C214905D-5FEB-9645-BCCB-53AD97411508}" destId="{3ABA53C9-F026-3945-B34E-C521FFF1F86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D3CE85-0B83-4BE8-B27D-9FEEB320A1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812B38-DAAA-4BC0-86F9-0C8CEB2D7F2D}">
      <dgm:prSet phldrT="[Text]"/>
      <dgm:spPr/>
      <dgm:t>
        <a:bodyPr/>
        <a:lstStyle/>
        <a:p>
          <a:r>
            <a:rPr lang="en-US" dirty="0" smtClean="0"/>
            <a:t>Cost Structure</a:t>
          </a:r>
          <a:endParaRPr lang="en-US" dirty="0"/>
        </a:p>
      </dgm:t>
    </dgm:pt>
    <dgm:pt modelId="{18F2771D-427E-42A2-8F28-46EBE05948DE}" type="parTrans" cxnId="{C587621D-A8CB-4B72-B1E2-15422869B490}">
      <dgm:prSet/>
      <dgm:spPr/>
      <dgm:t>
        <a:bodyPr/>
        <a:lstStyle/>
        <a:p>
          <a:endParaRPr lang="en-US"/>
        </a:p>
      </dgm:t>
    </dgm:pt>
    <dgm:pt modelId="{01643491-F443-42DD-AA71-24658EDE02FF}" type="sibTrans" cxnId="{C587621D-A8CB-4B72-B1E2-15422869B490}">
      <dgm:prSet/>
      <dgm:spPr/>
      <dgm:t>
        <a:bodyPr/>
        <a:lstStyle/>
        <a:p>
          <a:endParaRPr lang="en-US"/>
        </a:p>
      </dgm:t>
    </dgm:pt>
    <dgm:pt modelId="{B53BA488-E9C0-4D60-A9FB-19073A088595}">
      <dgm:prSet phldrT="[Text]"/>
      <dgm:spPr/>
      <dgm:t>
        <a:bodyPr/>
        <a:lstStyle/>
        <a:p>
          <a:r>
            <a:rPr lang="en-US" dirty="0" smtClean="0"/>
            <a:t>Future Revenue Streams</a:t>
          </a:r>
          <a:endParaRPr lang="en-US" dirty="0"/>
        </a:p>
      </dgm:t>
    </dgm:pt>
    <dgm:pt modelId="{C6E2C3CE-4525-4727-97B2-11F921A99DA7}" type="parTrans" cxnId="{C9C558F5-085E-4FF6-BE19-91D4A1974442}">
      <dgm:prSet/>
      <dgm:spPr/>
      <dgm:t>
        <a:bodyPr/>
        <a:lstStyle/>
        <a:p>
          <a:endParaRPr lang="en-US"/>
        </a:p>
      </dgm:t>
    </dgm:pt>
    <dgm:pt modelId="{E73152C2-51CF-4405-8D84-B39CED032DB6}" type="sibTrans" cxnId="{C9C558F5-085E-4FF6-BE19-91D4A1974442}">
      <dgm:prSet/>
      <dgm:spPr/>
      <dgm:t>
        <a:bodyPr/>
        <a:lstStyle/>
        <a:p>
          <a:endParaRPr lang="en-US"/>
        </a:p>
      </dgm:t>
    </dgm:pt>
    <dgm:pt modelId="{35B86AC8-A0AB-40C6-812C-35D36106A101}">
      <dgm:prSet phldrT="[Text]"/>
      <dgm:spPr/>
      <dgm:t>
        <a:bodyPr/>
        <a:lstStyle/>
        <a:p>
          <a:r>
            <a:rPr lang="en-US" dirty="0" smtClean="0"/>
            <a:t>App Development (including API)</a:t>
          </a:r>
          <a:endParaRPr lang="en-US" dirty="0"/>
        </a:p>
      </dgm:t>
    </dgm:pt>
    <dgm:pt modelId="{19D031DA-642A-4B87-AB54-D1A7907236E7}" type="parTrans" cxnId="{10B068CD-1A33-436C-BF4B-F6823D5A0C13}">
      <dgm:prSet/>
      <dgm:spPr/>
      <dgm:t>
        <a:bodyPr/>
        <a:lstStyle/>
        <a:p>
          <a:endParaRPr lang="en-US"/>
        </a:p>
      </dgm:t>
    </dgm:pt>
    <dgm:pt modelId="{F0B8B6C3-79C9-4C96-AB49-8923593867C1}" type="sibTrans" cxnId="{10B068CD-1A33-436C-BF4B-F6823D5A0C13}">
      <dgm:prSet/>
      <dgm:spPr/>
      <dgm:t>
        <a:bodyPr/>
        <a:lstStyle/>
        <a:p>
          <a:endParaRPr lang="en-US"/>
        </a:p>
      </dgm:t>
    </dgm:pt>
    <dgm:pt modelId="{8EB58B05-D03C-46A3-9693-B816CBAA7524}">
      <dgm:prSet phldrT="[Text]"/>
      <dgm:spPr/>
      <dgm:t>
        <a:bodyPr/>
        <a:lstStyle/>
        <a:p>
          <a:r>
            <a:rPr lang="en-US" dirty="0" smtClean="0"/>
            <a:t>~$70,000</a:t>
          </a:r>
          <a:endParaRPr lang="en-US" dirty="0"/>
        </a:p>
      </dgm:t>
    </dgm:pt>
    <dgm:pt modelId="{C671ACE3-2134-4B44-8A23-F6BAA79E6CC7}" type="parTrans" cxnId="{3A471491-8D02-4A2E-9EE6-03A3973469B9}">
      <dgm:prSet/>
      <dgm:spPr/>
      <dgm:t>
        <a:bodyPr/>
        <a:lstStyle/>
        <a:p>
          <a:endParaRPr lang="en-US"/>
        </a:p>
      </dgm:t>
    </dgm:pt>
    <dgm:pt modelId="{95254163-2CFB-427E-916C-0BCBA160FA1D}" type="sibTrans" cxnId="{3A471491-8D02-4A2E-9EE6-03A3973469B9}">
      <dgm:prSet/>
      <dgm:spPr/>
      <dgm:t>
        <a:bodyPr/>
        <a:lstStyle/>
        <a:p>
          <a:endParaRPr lang="en-US"/>
        </a:p>
      </dgm:t>
    </dgm:pt>
    <dgm:pt modelId="{71DC8472-BAC7-4BB0-A35D-A12481BFE749}">
      <dgm:prSet phldrT="[Text]"/>
      <dgm:spPr/>
      <dgm:t>
        <a:bodyPr/>
        <a:lstStyle/>
        <a:p>
          <a:r>
            <a:rPr lang="en-US" dirty="0" smtClean="0"/>
            <a:t>App Maintenance/Improved Functionality</a:t>
          </a:r>
          <a:endParaRPr lang="en-US" dirty="0"/>
        </a:p>
      </dgm:t>
    </dgm:pt>
    <dgm:pt modelId="{529C98E0-F58D-4A01-99DF-A27B86DAF446}" type="parTrans" cxnId="{E621A2CF-EA73-4A9C-9075-847AA2049CA6}">
      <dgm:prSet/>
      <dgm:spPr/>
      <dgm:t>
        <a:bodyPr/>
        <a:lstStyle/>
        <a:p>
          <a:endParaRPr lang="en-US"/>
        </a:p>
      </dgm:t>
    </dgm:pt>
    <dgm:pt modelId="{D25CC6C6-DF43-483A-A67A-C5F7C79C28B8}" type="sibTrans" cxnId="{E621A2CF-EA73-4A9C-9075-847AA2049CA6}">
      <dgm:prSet/>
      <dgm:spPr/>
      <dgm:t>
        <a:bodyPr/>
        <a:lstStyle/>
        <a:p>
          <a:endParaRPr lang="en-US"/>
        </a:p>
      </dgm:t>
    </dgm:pt>
    <dgm:pt modelId="{B44D2A02-D3A8-4E66-AD4B-30D1DC75E511}">
      <dgm:prSet phldrT="[Text]"/>
      <dgm:spPr/>
      <dgm:t>
        <a:bodyPr/>
        <a:lstStyle/>
        <a:p>
          <a:r>
            <a:rPr lang="en-US" dirty="0" smtClean="0"/>
            <a:t>~$14,000/year</a:t>
          </a:r>
          <a:endParaRPr lang="en-US" dirty="0"/>
        </a:p>
      </dgm:t>
    </dgm:pt>
    <dgm:pt modelId="{3EB8C3B9-4573-408B-B04B-DF654709A5A0}" type="parTrans" cxnId="{9AA88D2D-F52C-4463-A75B-6949582CC040}">
      <dgm:prSet/>
      <dgm:spPr/>
      <dgm:t>
        <a:bodyPr/>
        <a:lstStyle/>
        <a:p>
          <a:endParaRPr lang="en-US"/>
        </a:p>
      </dgm:t>
    </dgm:pt>
    <dgm:pt modelId="{A29B8BE2-5113-4601-8CD8-28BE429E591B}" type="sibTrans" cxnId="{9AA88D2D-F52C-4463-A75B-6949582CC040}">
      <dgm:prSet/>
      <dgm:spPr/>
      <dgm:t>
        <a:bodyPr/>
        <a:lstStyle/>
        <a:p>
          <a:endParaRPr lang="en-US"/>
        </a:p>
      </dgm:t>
    </dgm:pt>
    <dgm:pt modelId="{DC9FB159-F9DC-40B8-9E6F-E0E91B10141B}">
      <dgm:prSet phldrT="[Text]"/>
      <dgm:spPr/>
      <dgm:t>
        <a:bodyPr/>
        <a:lstStyle/>
        <a:p>
          <a:r>
            <a:rPr lang="en-US" dirty="0" smtClean="0"/>
            <a:t>Other Fees</a:t>
          </a:r>
          <a:endParaRPr lang="en-US" dirty="0"/>
        </a:p>
      </dgm:t>
    </dgm:pt>
    <dgm:pt modelId="{37A7182C-6AC6-4F1E-8173-F82B2732531E}" type="parTrans" cxnId="{613C5130-9C0B-4C28-B0A9-FFA135A89955}">
      <dgm:prSet/>
      <dgm:spPr/>
      <dgm:t>
        <a:bodyPr/>
        <a:lstStyle/>
        <a:p>
          <a:endParaRPr lang="en-US"/>
        </a:p>
      </dgm:t>
    </dgm:pt>
    <dgm:pt modelId="{D14A2375-6EA2-44DB-A693-A2D84D48816B}" type="sibTrans" cxnId="{613C5130-9C0B-4C28-B0A9-FFA135A89955}">
      <dgm:prSet/>
      <dgm:spPr/>
      <dgm:t>
        <a:bodyPr/>
        <a:lstStyle/>
        <a:p>
          <a:endParaRPr lang="en-US"/>
        </a:p>
      </dgm:t>
    </dgm:pt>
    <dgm:pt modelId="{5D8A48E6-5039-46B9-9438-D1EEDC09C4D1}">
      <dgm:prSet phldrT="[Text]"/>
      <dgm:spPr/>
      <dgm:t>
        <a:bodyPr/>
        <a:lstStyle/>
        <a:p>
          <a:r>
            <a:rPr lang="en-US" dirty="0" smtClean="0"/>
            <a:t>Google Play fees (takes 30% of the original meal posting price per transaction)</a:t>
          </a:r>
          <a:endParaRPr lang="en-US" dirty="0"/>
        </a:p>
      </dgm:t>
    </dgm:pt>
    <dgm:pt modelId="{7796C553-9BF3-4BA3-8F1D-60B8C4AB8905}" type="parTrans" cxnId="{AF610288-1567-4D69-A288-36D05B08A572}">
      <dgm:prSet/>
      <dgm:spPr/>
      <dgm:t>
        <a:bodyPr/>
        <a:lstStyle/>
        <a:p>
          <a:endParaRPr lang="en-US"/>
        </a:p>
      </dgm:t>
    </dgm:pt>
    <dgm:pt modelId="{AF2BB2BC-185B-49D7-884C-B9BA8F77B786}" type="sibTrans" cxnId="{AF610288-1567-4D69-A288-36D05B08A572}">
      <dgm:prSet/>
      <dgm:spPr/>
      <dgm:t>
        <a:bodyPr/>
        <a:lstStyle/>
        <a:p>
          <a:endParaRPr lang="en-US"/>
        </a:p>
      </dgm:t>
    </dgm:pt>
    <dgm:pt modelId="{0C23838B-14BF-4AC0-841C-9929F114772E}">
      <dgm:prSet phldrT="[Text]"/>
      <dgm:spPr/>
      <dgm:t>
        <a:bodyPr/>
        <a:lstStyle/>
        <a:p>
          <a:r>
            <a:rPr lang="en-US" dirty="0" smtClean="0"/>
            <a:t>10% transaction fee per transaction</a:t>
          </a:r>
          <a:endParaRPr lang="en-US" dirty="0"/>
        </a:p>
      </dgm:t>
    </dgm:pt>
    <dgm:pt modelId="{45673CCD-C89C-468B-8275-2A1DD5BCD99E}" type="parTrans" cxnId="{83A2FDF1-84C7-491A-A39C-8EAEC64F946A}">
      <dgm:prSet/>
      <dgm:spPr/>
      <dgm:t>
        <a:bodyPr/>
        <a:lstStyle/>
        <a:p>
          <a:endParaRPr lang="en-US"/>
        </a:p>
      </dgm:t>
    </dgm:pt>
    <dgm:pt modelId="{44F4829A-9ED4-40D2-A83B-45B3D8A6DF06}" type="sibTrans" cxnId="{83A2FDF1-84C7-491A-A39C-8EAEC64F946A}">
      <dgm:prSet/>
      <dgm:spPr/>
      <dgm:t>
        <a:bodyPr/>
        <a:lstStyle/>
        <a:p>
          <a:endParaRPr lang="en-US"/>
        </a:p>
      </dgm:t>
    </dgm:pt>
    <dgm:pt modelId="{EFA578CA-CC34-431B-AC99-853E2A10DC9A}">
      <dgm:prSet phldrT="[Text]"/>
      <dgm:spPr/>
      <dgm:t>
        <a:bodyPr/>
        <a:lstStyle/>
        <a:p>
          <a:r>
            <a:rPr lang="en-US" dirty="0" smtClean="0"/>
            <a:t>Application Download Fees</a:t>
          </a:r>
          <a:endParaRPr lang="en-US" dirty="0"/>
        </a:p>
      </dgm:t>
    </dgm:pt>
    <dgm:pt modelId="{E31EB4C6-42E9-4079-9FDC-B6B635ADCB35}" type="parTrans" cxnId="{B732E20D-AB5C-4D3A-9C72-54D91ADC34DC}">
      <dgm:prSet/>
      <dgm:spPr/>
      <dgm:t>
        <a:bodyPr/>
        <a:lstStyle/>
        <a:p>
          <a:endParaRPr lang="en-US"/>
        </a:p>
      </dgm:t>
    </dgm:pt>
    <dgm:pt modelId="{E3CDA4F6-1406-42CD-9DF8-47778F5185EA}" type="sibTrans" cxnId="{B732E20D-AB5C-4D3A-9C72-54D91ADC34DC}">
      <dgm:prSet/>
      <dgm:spPr/>
      <dgm:t>
        <a:bodyPr/>
        <a:lstStyle/>
        <a:p>
          <a:endParaRPr lang="en-US"/>
        </a:p>
      </dgm:t>
    </dgm:pt>
    <dgm:pt modelId="{D7B3C0D4-FC40-4D43-8F3A-3616DFC7FB4B}">
      <dgm:prSet phldrT="[Text]"/>
      <dgm:spPr/>
      <dgm:t>
        <a:bodyPr/>
        <a:lstStyle/>
        <a:p>
          <a:r>
            <a:rPr lang="en-US" dirty="0" smtClean="0"/>
            <a:t>Monthly Subscription/Pay-per-post</a:t>
          </a:r>
          <a:endParaRPr lang="en-US" dirty="0"/>
        </a:p>
      </dgm:t>
    </dgm:pt>
    <dgm:pt modelId="{960F4E20-8277-4813-A896-E9DA9E3DA137}" type="parTrans" cxnId="{9252435A-24D4-4B30-820F-48A8F1C88526}">
      <dgm:prSet/>
      <dgm:spPr/>
      <dgm:t>
        <a:bodyPr/>
        <a:lstStyle/>
        <a:p>
          <a:endParaRPr lang="en-US"/>
        </a:p>
      </dgm:t>
    </dgm:pt>
    <dgm:pt modelId="{1326E360-D9F4-4258-83F5-9A8CBA8237E4}" type="sibTrans" cxnId="{9252435A-24D4-4B30-820F-48A8F1C88526}">
      <dgm:prSet/>
      <dgm:spPr/>
      <dgm:t>
        <a:bodyPr/>
        <a:lstStyle/>
        <a:p>
          <a:endParaRPr lang="en-US"/>
        </a:p>
      </dgm:t>
    </dgm:pt>
    <dgm:pt modelId="{841C80B1-598B-4690-A0F9-0A46FFC0E886}">
      <dgm:prSet phldrT="[Text]"/>
      <dgm:spPr/>
      <dgm:t>
        <a:bodyPr/>
        <a:lstStyle/>
        <a:p>
          <a:r>
            <a:rPr lang="en-US" b="1" dirty="0" smtClean="0"/>
            <a:t>University Licensing</a:t>
          </a:r>
          <a:endParaRPr lang="en-US" b="1" dirty="0"/>
        </a:p>
      </dgm:t>
    </dgm:pt>
    <dgm:pt modelId="{BF0779E0-41F9-4A5C-8671-6D2325B67AEA}" type="parTrans" cxnId="{C82FD21C-CA1A-42D5-B536-186631C7F156}">
      <dgm:prSet/>
      <dgm:spPr/>
      <dgm:t>
        <a:bodyPr/>
        <a:lstStyle/>
        <a:p>
          <a:endParaRPr lang="en-US"/>
        </a:p>
      </dgm:t>
    </dgm:pt>
    <dgm:pt modelId="{6F18F9FD-8B21-42C3-B8CB-FB2569846EF0}" type="sibTrans" cxnId="{C82FD21C-CA1A-42D5-B536-186631C7F156}">
      <dgm:prSet/>
      <dgm:spPr/>
      <dgm:t>
        <a:bodyPr/>
        <a:lstStyle/>
        <a:p>
          <a:endParaRPr lang="en-US"/>
        </a:p>
      </dgm:t>
    </dgm:pt>
    <dgm:pt modelId="{7637EC0F-F054-4BA7-9C47-ABB3F97E8762}" type="pres">
      <dgm:prSet presAssocID="{87D3CE85-0B83-4BE8-B27D-9FEEB320A1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C933F5-342C-4247-AF80-80DF270EB387}" type="pres">
      <dgm:prSet presAssocID="{7F812B38-DAAA-4BC0-86F9-0C8CEB2D7F2D}" presName="parentLin" presStyleCnt="0"/>
      <dgm:spPr/>
    </dgm:pt>
    <dgm:pt modelId="{429888CB-6DD6-4C60-9488-B37D34354BF1}" type="pres">
      <dgm:prSet presAssocID="{7F812B38-DAAA-4BC0-86F9-0C8CEB2D7F2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84EDAAD-0C2A-4E4C-ADC3-97348A330868}" type="pres">
      <dgm:prSet presAssocID="{7F812B38-DAAA-4BC0-86F9-0C8CEB2D7F2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A44D5-8FD5-4423-96FA-A0368E7A58D0}" type="pres">
      <dgm:prSet presAssocID="{7F812B38-DAAA-4BC0-86F9-0C8CEB2D7F2D}" presName="negativeSpace" presStyleCnt="0"/>
      <dgm:spPr/>
    </dgm:pt>
    <dgm:pt modelId="{E18CEA89-43F7-47A3-9928-E7B44548CAA6}" type="pres">
      <dgm:prSet presAssocID="{7F812B38-DAAA-4BC0-86F9-0C8CEB2D7F2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BB0E7-E762-4A1A-8940-808E1B2734C6}" type="pres">
      <dgm:prSet presAssocID="{01643491-F443-42DD-AA71-24658EDE02FF}" presName="spaceBetweenRectangles" presStyleCnt="0"/>
      <dgm:spPr/>
    </dgm:pt>
    <dgm:pt modelId="{9B83F7FC-D57F-48A2-941F-DB197FFDEA17}" type="pres">
      <dgm:prSet presAssocID="{B53BA488-E9C0-4D60-A9FB-19073A088595}" presName="parentLin" presStyleCnt="0"/>
      <dgm:spPr/>
    </dgm:pt>
    <dgm:pt modelId="{602DB8FC-0956-4225-A0BB-2BE870534282}" type="pres">
      <dgm:prSet presAssocID="{B53BA488-E9C0-4D60-A9FB-19073A08859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C41F984-5B11-46C2-9FC7-1204EC15E1CF}" type="pres">
      <dgm:prSet presAssocID="{B53BA488-E9C0-4D60-A9FB-19073A08859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EB31A-E715-4AD2-BEC0-EDD2071F8B3F}" type="pres">
      <dgm:prSet presAssocID="{B53BA488-E9C0-4D60-A9FB-19073A088595}" presName="negativeSpace" presStyleCnt="0"/>
      <dgm:spPr/>
    </dgm:pt>
    <dgm:pt modelId="{92080818-9A21-484C-A01F-C822E3548783}" type="pres">
      <dgm:prSet presAssocID="{B53BA488-E9C0-4D60-A9FB-19073A08859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87621D-A8CB-4B72-B1E2-15422869B490}" srcId="{87D3CE85-0B83-4BE8-B27D-9FEEB320A163}" destId="{7F812B38-DAAA-4BC0-86F9-0C8CEB2D7F2D}" srcOrd="0" destOrd="0" parTransId="{18F2771D-427E-42A2-8F28-46EBE05948DE}" sibTransId="{01643491-F443-42DD-AA71-24658EDE02FF}"/>
    <dgm:cxn modelId="{C82FD21C-CA1A-42D5-B536-186631C7F156}" srcId="{B53BA488-E9C0-4D60-A9FB-19073A088595}" destId="{841C80B1-598B-4690-A0F9-0A46FFC0E886}" srcOrd="3" destOrd="0" parTransId="{BF0779E0-41F9-4A5C-8671-6D2325B67AEA}" sibTransId="{6F18F9FD-8B21-42C3-B8CB-FB2569846EF0}"/>
    <dgm:cxn modelId="{ED737FBD-394E-4EC5-A84B-6A5F866E6259}" type="presOf" srcId="{B44D2A02-D3A8-4E66-AD4B-30D1DC75E511}" destId="{E18CEA89-43F7-47A3-9928-E7B44548CAA6}" srcOrd="0" destOrd="3" presId="urn:microsoft.com/office/officeart/2005/8/layout/list1"/>
    <dgm:cxn modelId="{73BB2625-9362-439C-9285-13B92ECDF02F}" type="presOf" srcId="{7F812B38-DAAA-4BC0-86F9-0C8CEB2D7F2D}" destId="{A84EDAAD-0C2A-4E4C-ADC3-97348A330868}" srcOrd="1" destOrd="0" presId="urn:microsoft.com/office/officeart/2005/8/layout/list1"/>
    <dgm:cxn modelId="{EF18BF8C-6F6B-46C7-8C9C-7663A88FCA79}" type="presOf" srcId="{7F812B38-DAAA-4BC0-86F9-0C8CEB2D7F2D}" destId="{429888CB-6DD6-4C60-9488-B37D34354BF1}" srcOrd="0" destOrd="0" presId="urn:microsoft.com/office/officeart/2005/8/layout/list1"/>
    <dgm:cxn modelId="{6D667F7B-5748-4AE6-8A83-CDD370665164}" type="presOf" srcId="{0C23838B-14BF-4AC0-841C-9929F114772E}" destId="{92080818-9A21-484C-A01F-C822E3548783}" srcOrd="0" destOrd="0" presId="urn:microsoft.com/office/officeart/2005/8/layout/list1"/>
    <dgm:cxn modelId="{3A471491-8D02-4A2E-9EE6-03A3973469B9}" srcId="{35B86AC8-A0AB-40C6-812C-35D36106A101}" destId="{8EB58B05-D03C-46A3-9693-B816CBAA7524}" srcOrd="0" destOrd="0" parTransId="{C671ACE3-2134-4B44-8A23-F6BAA79E6CC7}" sibTransId="{95254163-2CFB-427E-916C-0BCBA160FA1D}"/>
    <dgm:cxn modelId="{049C067A-8F23-4395-86B4-7FD3F059C7F4}" type="presOf" srcId="{B53BA488-E9C0-4D60-A9FB-19073A088595}" destId="{602DB8FC-0956-4225-A0BB-2BE870534282}" srcOrd="0" destOrd="0" presId="urn:microsoft.com/office/officeart/2005/8/layout/list1"/>
    <dgm:cxn modelId="{10B068CD-1A33-436C-BF4B-F6823D5A0C13}" srcId="{7F812B38-DAAA-4BC0-86F9-0C8CEB2D7F2D}" destId="{35B86AC8-A0AB-40C6-812C-35D36106A101}" srcOrd="0" destOrd="0" parTransId="{19D031DA-642A-4B87-AB54-D1A7907236E7}" sibTransId="{F0B8B6C3-79C9-4C96-AB49-8923593867C1}"/>
    <dgm:cxn modelId="{A43E8610-01D4-4B0E-8C50-A682C389CA3E}" type="presOf" srcId="{35B86AC8-A0AB-40C6-812C-35D36106A101}" destId="{E18CEA89-43F7-47A3-9928-E7B44548CAA6}" srcOrd="0" destOrd="0" presId="urn:microsoft.com/office/officeart/2005/8/layout/list1"/>
    <dgm:cxn modelId="{B732E20D-AB5C-4D3A-9C72-54D91ADC34DC}" srcId="{B53BA488-E9C0-4D60-A9FB-19073A088595}" destId="{EFA578CA-CC34-431B-AC99-853E2A10DC9A}" srcOrd="1" destOrd="0" parTransId="{E31EB4C6-42E9-4079-9FDC-B6B635ADCB35}" sibTransId="{E3CDA4F6-1406-42CD-9DF8-47778F5185EA}"/>
    <dgm:cxn modelId="{6EC2B7E7-DDA8-4379-913E-5740DE700813}" type="presOf" srcId="{87D3CE85-0B83-4BE8-B27D-9FEEB320A163}" destId="{7637EC0F-F054-4BA7-9C47-ABB3F97E8762}" srcOrd="0" destOrd="0" presId="urn:microsoft.com/office/officeart/2005/8/layout/list1"/>
    <dgm:cxn modelId="{9252435A-24D4-4B30-820F-48A8F1C88526}" srcId="{B53BA488-E9C0-4D60-A9FB-19073A088595}" destId="{D7B3C0D4-FC40-4D43-8F3A-3616DFC7FB4B}" srcOrd="2" destOrd="0" parTransId="{960F4E20-8277-4813-A896-E9DA9E3DA137}" sibTransId="{1326E360-D9F4-4258-83F5-9A8CBA8237E4}"/>
    <dgm:cxn modelId="{9AA88D2D-F52C-4463-A75B-6949582CC040}" srcId="{71DC8472-BAC7-4BB0-A35D-A12481BFE749}" destId="{B44D2A02-D3A8-4E66-AD4B-30D1DC75E511}" srcOrd="0" destOrd="0" parTransId="{3EB8C3B9-4573-408B-B04B-DF654709A5A0}" sibTransId="{A29B8BE2-5113-4601-8CD8-28BE429E591B}"/>
    <dgm:cxn modelId="{AF610288-1567-4D69-A288-36D05B08A572}" srcId="{DC9FB159-F9DC-40B8-9E6F-E0E91B10141B}" destId="{5D8A48E6-5039-46B9-9438-D1EEDC09C4D1}" srcOrd="0" destOrd="0" parTransId="{7796C553-9BF3-4BA3-8F1D-60B8C4AB8905}" sibTransId="{AF2BB2BC-185B-49D7-884C-B9BA8F77B786}"/>
    <dgm:cxn modelId="{C9C558F5-085E-4FF6-BE19-91D4A1974442}" srcId="{87D3CE85-0B83-4BE8-B27D-9FEEB320A163}" destId="{B53BA488-E9C0-4D60-A9FB-19073A088595}" srcOrd="1" destOrd="0" parTransId="{C6E2C3CE-4525-4727-97B2-11F921A99DA7}" sibTransId="{E73152C2-51CF-4405-8D84-B39CED032DB6}"/>
    <dgm:cxn modelId="{83A2FDF1-84C7-491A-A39C-8EAEC64F946A}" srcId="{B53BA488-E9C0-4D60-A9FB-19073A088595}" destId="{0C23838B-14BF-4AC0-841C-9929F114772E}" srcOrd="0" destOrd="0" parTransId="{45673CCD-C89C-468B-8275-2A1DD5BCD99E}" sibTransId="{44F4829A-9ED4-40D2-A83B-45B3D8A6DF06}"/>
    <dgm:cxn modelId="{E621A2CF-EA73-4A9C-9075-847AA2049CA6}" srcId="{7F812B38-DAAA-4BC0-86F9-0C8CEB2D7F2D}" destId="{71DC8472-BAC7-4BB0-A35D-A12481BFE749}" srcOrd="1" destOrd="0" parTransId="{529C98E0-F58D-4A01-99DF-A27B86DAF446}" sibTransId="{D25CC6C6-DF43-483A-A67A-C5F7C79C28B8}"/>
    <dgm:cxn modelId="{E68D5966-1AEF-4A7B-A17C-E40AB48D24BE}" type="presOf" srcId="{B53BA488-E9C0-4D60-A9FB-19073A088595}" destId="{0C41F984-5B11-46C2-9FC7-1204EC15E1CF}" srcOrd="1" destOrd="0" presId="urn:microsoft.com/office/officeart/2005/8/layout/list1"/>
    <dgm:cxn modelId="{A17DEA79-5808-46B3-BC79-EFF6994361C4}" type="presOf" srcId="{71DC8472-BAC7-4BB0-A35D-A12481BFE749}" destId="{E18CEA89-43F7-47A3-9928-E7B44548CAA6}" srcOrd="0" destOrd="2" presId="urn:microsoft.com/office/officeart/2005/8/layout/list1"/>
    <dgm:cxn modelId="{5BCF9C43-1888-4DE6-B0F1-F94C32E18A9C}" type="presOf" srcId="{8EB58B05-D03C-46A3-9693-B816CBAA7524}" destId="{E18CEA89-43F7-47A3-9928-E7B44548CAA6}" srcOrd="0" destOrd="1" presId="urn:microsoft.com/office/officeart/2005/8/layout/list1"/>
    <dgm:cxn modelId="{DF2D2D60-0940-49B1-BEC1-4067292CE67A}" type="presOf" srcId="{DC9FB159-F9DC-40B8-9E6F-E0E91B10141B}" destId="{E18CEA89-43F7-47A3-9928-E7B44548CAA6}" srcOrd="0" destOrd="4" presId="urn:microsoft.com/office/officeart/2005/8/layout/list1"/>
    <dgm:cxn modelId="{B3B82953-48D8-4F53-8486-275A96D39DB2}" type="presOf" srcId="{5D8A48E6-5039-46B9-9438-D1EEDC09C4D1}" destId="{E18CEA89-43F7-47A3-9928-E7B44548CAA6}" srcOrd="0" destOrd="5" presId="urn:microsoft.com/office/officeart/2005/8/layout/list1"/>
    <dgm:cxn modelId="{613C5130-9C0B-4C28-B0A9-FFA135A89955}" srcId="{7F812B38-DAAA-4BC0-86F9-0C8CEB2D7F2D}" destId="{DC9FB159-F9DC-40B8-9E6F-E0E91B10141B}" srcOrd="2" destOrd="0" parTransId="{37A7182C-6AC6-4F1E-8173-F82B2732531E}" sibTransId="{D14A2375-6EA2-44DB-A693-A2D84D48816B}"/>
    <dgm:cxn modelId="{47D3362B-A23F-40D6-8C8C-A44835E98329}" type="presOf" srcId="{D7B3C0D4-FC40-4D43-8F3A-3616DFC7FB4B}" destId="{92080818-9A21-484C-A01F-C822E3548783}" srcOrd="0" destOrd="2" presId="urn:microsoft.com/office/officeart/2005/8/layout/list1"/>
    <dgm:cxn modelId="{9325233F-5833-4F9D-9B0F-52D84CBFC33F}" type="presOf" srcId="{EFA578CA-CC34-431B-AC99-853E2A10DC9A}" destId="{92080818-9A21-484C-A01F-C822E3548783}" srcOrd="0" destOrd="1" presId="urn:microsoft.com/office/officeart/2005/8/layout/list1"/>
    <dgm:cxn modelId="{AE1ACDBF-D9CC-4F30-97C2-8A00E26F9EB9}" type="presOf" srcId="{841C80B1-598B-4690-A0F9-0A46FFC0E886}" destId="{92080818-9A21-484C-A01F-C822E3548783}" srcOrd="0" destOrd="3" presId="urn:microsoft.com/office/officeart/2005/8/layout/list1"/>
    <dgm:cxn modelId="{131BD7FA-78A5-49FE-9E7A-B04CD634DBF9}" type="presParOf" srcId="{7637EC0F-F054-4BA7-9C47-ABB3F97E8762}" destId="{2EC933F5-342C-4247-AF80-80DF270EB387}" srcOrd="0" destOrd="0" presId="urn:microsoft.com/office/officeart/2005/8/layout/list1"/>
    <dgm:cxn modelId="{712852CE-ADC8-408A-B5A3-FEEA4FC6C718}" type="presParOf" srcId="{2EC933F5-342C-4247-AF80-80DF270EB387}" destId="{429888CB-6DD6-4C60-9488-B37D34354BF1}" srcOrd="0" destOrd="0" presId="urn:microsoft.com/office/officeart/2005/8/layout/list1"/>
    <dgm:cxn modelId="{AF40A325-E49F-4A62-8E93-A1363EACE9C1}" type="presParOf" srcId="{2EC933F5-342C-4247-AF80-80DF270EB387}" destId="{A84EDAAD-0C2A-4E4C-ADC3-97348A330868}" srcOrd="1" destOrd="0" presId="urn:microsoft.com/office/officeart/2005/8/layout/list1"/>
    <dgm:cxn modelId="{B179CB0B-4BEB-4E2D-AB30-0B6D2AD3040D}" type="presParOf" srcId="{7637EC0F-F054-4BA7-9C47-ABB3F97E8762}" destId="{9A5A44D5-8FD5-4423-96FA-A0368E7A58D0}" srcOrd="1" destOrd="0" presId="urn:microsoft.com/office/officeart/2005/8/layout/list1"/>
    <dgm:cxn modelId="{5045BC10-84A4-402F-8002-E1A9362A86C7}" type="presParOf" srcId="{7637EC0F-F054-4BA7-9C47-ABB3F97E8762}" destId="{E18CEA89-43F7-47A3-9928-E7B44548CAA6}" srcOrd="2" destOrd="0" presId="urn:microsoft.com/office/officeart/2005/8/layout/list1"/>
    <dgm:cxn modelId="{7CF8CD7D-DFBA-4FDE-856C-3925210494C4}" type="presParOf" srcId="{7637EC0F-F054-4BA7-9C47-ABB3F97E8762}" destId="{E0DBB0E7-E762-4A1A-8940-808E1B2734C6}" srcOrd="3" destOrd="0" presId="urn:microsoft.com/office/officeart/2005/8/layout/list1"/>
    <dgm:cxn modelId="{9F31EAD8-F8B4-4392-B340-B8EB9EFE2B88}" type="presParOf" srcId="{7637EC0F-F054-4BA7-9C47-ABB3F97E8762}" destId="{9B83F7FC-D57F-48A2-941F-DB197FFDEA17}" srcOrd="4" destOrd="0" presId="urn:microsoft.com/office/officeart/2005/8/layout/list1"/>
    <dgm:cxn modelId="{D0A984B2-C1BC-4FC6-B864-81152361BE1C}" type="presParOf" srcId="{9B83F7FC-D57F-48A2-941F-DB197FFDEA17}" destId="{602DB8FC-0956-4225-A0BB-2BE870534282}" srcOrd="0" destOrd="0" presId="urn:microsoft.com/office/officeart/2005/8/layout/list1"/>
    <dgm:cxn modelId="{CD89E774-FE56-4D75-98A3-96EC4BF36FBE}" type="presParOf" srcId="{9B83F7FC-D57F-48A2-941F-DB197FFDEA17}" destId="{0C41F984-5B11-46C2-9FC7-1204EC15E1CF}" srcOrd="1" destOrd="0" presId="urn:microsoft.com/office/officeart/2005/8/layout/list1"/>
    <dgm:cxn modelId="{AC967818-186B-4CD3-9B53-D8F51D73B7D1}" type="presParOf" srcId="{7637EC0F-F054-4BA7-9C47-ABB3F97E8762}" destId="{201EB31A-E715-4AD2-BEC0-EDD2071F8B3F}" srcOrd="5" destOrd="0" presId="urn:microsoft.com/office/officeart/2005/8/layout/list1"/>
    <dgm:cxn modelId="{2337C83C-F47A-4F3B-9D54-F13FF2F5A983}" type="presParOf" srcId="{7637EC0F-F054-4BA7-9C47-ABB3F97E8762}" destId="{92080818-9A21-484C-A01F-C822E354878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EE7961-196A-4A27-AD59-FBB6567395B4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55106B-EB30-4656-AABC-9439266140EF}">
      <dgm:prSet phldrT="[Text]"/>
      <dgm:spPr/>
      <dgm:t>
        <a:bodyPr/>
        <a:lstStyle/>
        <a:p>
          <a:r>
            <a:rPr lang="en-US" dirty="0" smtClean="0"/>
            <a:t>Year 1</a:t>
          </a:r>
          <a:endParaRPr lang="en-US" dirty="0"/>
        </a:p>
      </dgm:t>
    </dgm:pt>
    <dgm:pt modelId="{89D4DD62-45F1-419D-BDD8-AFA6CD18E6AB}" type="parTrans" cxnId="{A0E1821C-40FB-47C5-AE26-C149E51528B7}">
      <dgm:prSet/>
      <dgm:spPr/>
      <dgm:t>
        <a:bodyPr/>
        <a:lstStyle/>
        <a:p>
          <a:endParaRPr lang="en-US"/>
        </a:p>
      </dgm:t>
    </dgm:pt>
    <dgm:pt modelId="{A91B2DEF-928E-40A5-B7A0-E2A8BC967BF2}" type="sibTrans" cxnId="{A0E1821C-40FB-47C5-AE26-C149E51528B7}">
      <dgm:prSet/>
      <dgm:spPr/>
      <dgm:t>
        <a:bodyPr/>
        <a:lstStyle/>
        <a:p>
          <a:endParaRPr lang="en-US"/>
        </a:p>
      </dgm:t>
    </dgm:pt>
    <dgm:pt modelId="{71C7B0A0-F75C-4904-B0B1-E47C08B1CCBE}">
      <dgm:prSet phldrT="[Text]"/>
      <dgm:spPr/>
      <dgm:t>
        <a:bodyPr/>
        <a:lstStyle/>
        <a:p>
          <a:r>
            <a:rPr lang="en-US" dirty="0" smtClean="0"/>
            <a:t>Temple University</a:t>
          </a:r>
          <a:endParaRPr lang="en-US" dirty="0"/>
        </a:p>
      </dgm:t>
    </dgm:pt>
    <dgm:pt modelId="{C6519B4E-2983-4219-995B-504944CA16E5}" type="parTrans" cxnId="{A316EFF9-8586-45DB-82A8-613198FE563D}">
      <dgm:prSet/>
      <dgm:spPr/>
      <dgm:t>
        <a:bodyPr/>
        <a:lstStyle/>
        <a:p>
          <a:endParaRPr lang="en-US"/>
        </a:p>
      </dgm:t>
    </dgm:pt>
    <dgm:pt modelId="{165349D7-1CF6-4A22-911C-A5DD3DF5E711}" type="sibTrans" cxnId="{A316EFF9-8586-45DB-82A8-613198FE563D}">
      <dgm:prSet/>
      <dgm:spPr/>
      <dgm:t>
        <a:bodyPr/>
        <a:lstStyle/>
        <a:p>
          <a:endParaRPr lang="en-US"/>
        </a:p>
      </dgm:t>
    </dgm:pt>
    <dgm:pt modelId="{0B6613B1-5469-4EF1-93DD-2D7E8F1C823B}">
      <dgm:prSet phldrT="[Text]"/>
      <dgm:spPr/>
      <dgm:t>
        <a:bodyPr/>
        <a:lstStyle/>
        <a:p>
          <a:r>
            <a:rPr lang="en-US" dirty="0" smtClean="0"/>
            <a:t>Gain user-base</a:t>
          </a:r>
          <a:endParaRPr lang="en-US" dirty="0"/>
        </a:p>
      </dgm:t>
    </dgm:pt>
    <dgm:pt modelId="{2DC5499D-BCA8-46B0-8631-11F87813A2A4}" type="parTrans" cxnId="{19557EF2-7BB0-4EDB-A70B-5F03B8C2B53A}">
      <dgm:prSet/>
      <dgm:spPr/>
      <dgm:t>
        <a:bodyPr/>
        <a:lstStyle/>
        <a:p>
          <a:endParaRPr lang="en-US"/>
        </a:p>
      </dgm:t>
    </dgm:pt>
    <dgm:pt modelId="{B4F3085E-DC90-42AF-AC4D-1064587DC2DF}" type="sibTrans" cxnId="{19557EF2-7BB0-4EDB-A70B-5F03B8C2B53A}">
      <dgm:prSet/>
      <dgm:spPr/>
      <dgm:t>
        <a:bodyPr/>
        <a:lstStyle/>
        <a:p>
          <a:endParaRPr lang="en-US"/>
        </a:p>
      </dgm:t>
    </dgm:pt>
    <dgm:pt modelId="{BF192F1E-E0BB-439A-85CA-98FCBB810ACC}">
      <dgm:prSet phldrT="[Text]"/>
      <dgm:spPr/>
      <dgm:t>
        <a:bodyPr/>
        <a:lstStyle/>
        <a:p>
          <a:r>
            <a:rPr lang="en-US" dirty="0" smtClean="0"/>
            <a:t>No revenue</a:t>
          </a:r>
        </a:p>
      </dgm:t>
    </dgm:pt>
    <dgm:pt modelId="{3B132D17-2517-4788-BDD2-409719FB4599}" type="parTrans" cxnId="{9F88AA15-469F-4665-9C94-D6ACE7371782}">
      <dgm:prSet/>
      <dgm:spPr/>
      <dgm:t>
        <a:bodyPr/>
        <a:lstStyle/>
        <a:p>
          <a:endParaRPr lang="en-US"/>
        </a:p>
      </dgm:t>
    </dgm:pt>
    <dgm:pt modelId="{C3E33AE1-F24F-4006-8F2F-34C28B5F9411}" type="sibTrans" cxnId="{9F88AA15-469F-4665-9C94-D6ACE7371782}">
      <dgm:prSet/>
      <dgm:spPr/>
      <dgm:t>
        <a:bodyPr/>
        <a:lstStyle/>
        <a:p>
          <a:endParaRPr lang="en-US"/>
        </a:p>
      </dgm:t>
    </dgm:pt>
    <dgm:pt modelId="{A7D0643E-E13B-48B9-BBA0-71684A61FCBA}">
      <dgm:prSet phldrT="[Text]"/>
      <dgm:spPr/>
      <dgm:t>
        <a:bodyPr/>
        <a:lstStyle/>
        <a:p>
          <a:r>
            <a:rPr lang="en-US" dirty="0" smtClean="0"/>
            <a:t>Year 2</a:t>
          </a:r>
          <a:endParaRPr lang="en-US" dirty="0"/>
        </a:p>
      </dgm:t>
    </dgm:pt>
    <dgm:pt modelId="{0FEE4250-9DA2-406B-B283-9344B2A589F1}" type="parTrans" cxnId="{A69D4CEE-49CD-4C79-B27B-6D82E0DC97DB}">
      <dgm:prSet/>
      <dgm:spPr/>
      <dgm:t>
        <a:bodyPr/>
        <a:lstStyle/>
        <a:p>
          <a:endParaRPr lang="en-US"/>
        </a:p>
      </dgm:t>
    </dgm:pt>
    <dgm:pt modelId="{A398D37A-C381-4F62-B352-C3F87AEAD2F8}" type="sibTrans" cxnId="{A69D4CEE-49CD-4C79-B27B-6D82E0DC97DB}">
      <dgm:prSet/>
      <dgm:spPr/>
      <dgm:t>
        <a:bodyPr/>
        <a:lstStyle/>
        <a:p>
          <a:endParaRPr lang="en-US"/>
        </a:p>
      </dgm:t>
    </dgm:pt>
    <dgm:pt modelId="{702FC35A-0012-4039-B843-BA860B5D9204}">
      <dgm:prSet phldrT="[Text]"/>
      <dgm:spPr/>
      <dgm:t>
        <a:bodyPr/>
        <a:lstStyle/>
        <a:p>
          <a:r>
            <a:rPr lang="en-US" dirty="0" smtClean="0"/>
            <a:t>2 of Philadelphia’s 19 Universities</a:t>
          </a:r>
          <a:endParaRPr lang="en-US" dirty="0"/>
        </a:p>
      </dgm:t>
    </dgm:pt>
    <dgm:pt modelId="{7D2AADA0-F6AC-4FEA-9432-4C8B71B2B1A8}" type="parTrans" cxnId="{4FDD23CA-FC0F-4793-829C-9BAEE9359112}">
      <dgm:prSet/>
      <dgm:spPr/>
      <dgm:t>
        <a:bodyPr/>
        <a:lstStyle/>
        <a:p>
          <a:endParaRPr lang="en-US"/>
        </a:p>
      </dgm:t>
    </dgm:pt>
    <dgm:pt modelId="{39DBD371-345D-4C16-98C8-B740FDA9DA2C}" type="sibTrans" cxnId="{4FDD23CA-FC0F-4793-829C-9BAEE9359112}">
      <dgm:prSet/>
      <dgm:spPr/>
      <dgm:t>
        <a:bodyPr/>
        <a:lstStyle/>
        <a:p>
          <a:endParaRPr lang="en-US"/>
        </a:p>
      </dgm:t>
    </dgm:pt>
    <dgm:pt modelId="{93E70CCA-65EF-413F-800E-84103A58A341}">
      <dgm:prSet phldrT="[Text]"/>
      <dgm:spPr/>
      <dgm:t>
        <a:bodyPr/>
        <a:lstStyle/>
        <a:p>
          <a:r>
            <a:rPr lang="en-US" dirty="0" smtClean="0"/>
            <a:t>Gain user-base through features</a:t>
          </a:r>
          <a:endParaRPr lang="en-US" dirty="0"/>
        </a:p>
      </dgm:t>
    </dgm:pt>
    <dgm:pt modelId="{7E709512-2C24-427F-932F-93A1FC072D04}" type="parTrans" cxnId="{B4186B18-67ED-430E-9799-596D8D0FF794}">
      <dgm:prSet/>
      <dgm:spPr/>
      <dgm:t>
        <a:bodyPr/>
        <a:lstStyle/>
        <a:p>
          <a:endParaRPr lang="en-US"/>
        </a:p>
      </dgm:t>
    </dgm:pt>
    <dgm:pt modelId="{7551EC1E-DE81-4676-A595-7F9C44C8D2B1}" type="sibTrans" cxnId="{B4186B18-67ED-430E-9799-596D8D0FF794}">
      <dgm:prSet/>
      <dgm:spPr/>
      <dgm:t>
        <a:bodyPr/>
        <a:lstStyle/>
        <a:p>
          <a:endParaRPr lang="en-US"/>
        </a:p>
      </dgm:t>
    </dgm:pt>
    <dgm:pt modelId="{FC246CB2-0233-480C-86F3-35762A4C9C32}">
      <dgm:prSet phldrT="[Text]"/>
      <dgm:spPr/>
      <dgm:t>
        <a:bodyPr/>
        <a:lstStyle/>
        <a:p>
          <a:r>
            <a:rPr lang="en-US" dirty="0" smtClean="0"/>
            <a:t>Revenue generation</a:t>
          </a:r>
          <a:endParaRPr lang="en-US" dirty="0"/>
        </a:p>
      </dgm:t>
    </dgm:pt>
    <dgm:pt modelId="{B5F06C91-DED9-45BC-A3DE-AB9F7835FDCE}" type="parTrans" cxnId="{FE0D03C7-343E-4C02-95C4-3550D56F6E46}">
      <dgm:prSet/>
      <dgm:spPr/>
      <dgm:t>
        <a:bodyPr/>
        <a:lstStyle/>
        <a:p>
          <a:endParaRPr lang="en-US"/>
        </a:p>
      </dgm:t>
    </dgm:pt>
    <dgm:pt modelId="{8785689C-5596-482B-9B0D-68A5EA417018}" type="sibTrans" cxnId="{FE0D03C7-343E-4C02-95C4-3550D56F6E46}">
      <dgm:prSet/>
      <dgm:spPr/>
      <dgm:t>
        <a:bodyPr/>
        <a:lstStyle/>
        <a:p>
          <a:endParaRPr lang="en-US"/>
        </a:p>
      </dgm:t>
    </dgm:pt>
    <dgm:pt modelId="{881C6FBB-9838-4523-9BE5-130BB3790FDC}">
      <dgm:prSet phldrT="[Text]"/>
      <dgm:spPr/>
      <dgm:t>
        <a:bodyPr/>
        <a:lstStyle/>
        <a:p>
          <a:r>
            <a:rPr lang="en-US" dirty="0" smtClean="0"/>
            <a:t>Year 3</a:t>
          </a:r>
          <a:endParaRPr lang="en-US" dirty="0"/>
        </a:p>
      </dgm:t>
    </dgm:pt>
    <dgm:pt modelId="{A225B744-72B3-41AD-99F8-E07E1184A8BC}" type="parTrans" cxnId="{F465E643-65E5-45DC-9882-DFA50D505AD5}">
      <dgm:prSet/>
      <dgm:spPr/>
      <dgm:t>
        <a:bodyPr/>
        <a:lstStyle/>
        <a:p>
          <a:endParaRPr lang="en-US"/>
        </a:p>
      </dgm:t>
    </dgm:pt>
    <dgm:pt modelId="{D0F04AE8-1BA7-47B1-845A-ED3CA363FF60}" type="sibTrans" cxnId="{F465E643-65E5-45DC-9882-DFA50D505AD5}">
      <dgm:prSet/>
      <dgm:spPr/>
      <dgm:t>
        <a:bodyPr/>
        <a:lstStyle/>
        <a:p>
          <a:endParaRPr lang="en-US"/>
        </a:p>
      </dgm:t>
    </dgm:pt>
    <dgm:pt modelId="{881B7C36-A435-44BC-AC9C-08A688002BED}">
      <dgm:prSet phldrT="[Text]"/>
      <dgm:spPr/>
      <dgm:t>
        <a:bodyPr/>
        <a:lstStyle/>
        <a:p>
          <a:r>
            <a:rPr lang="en-US" dirty="0" smtClean="0"/>
            <a:t>4 additional Universities</a:t>
          </a:r>
          <a:endParaRPr lang="en-US" dirty="0"/>
        </a:p>
      </dgm:t>
    </dgm:pt>
    <dgm:pt modelId="{F12C4E85-228A-4BE4-801B-D5F515E9455B}" type="parTrans" cxnId="{62EA6075-F972-4BD0-A3A7-2829B99CA41C}">
      <dgm:prSet/>
      <dgm:spPr/>
      <dgm:t>
        <a:bodyPr/>
        <a:lstStyle/>
        <a:p>
          <a:endParaRPr lang="en-US"/>
        </a:p>
      </dgm:t>
    </dgm:pt>
    <dgm:pt modelId="{0FCFC8EF-8DC0-450A-8E95-37F27731A090}" type="sibTrans" cxnId="{62EA6075-F972-4BD0-A3A7-2829B99CA41C}">
      <dgm:prSet/>
      <dgm:spPr/>
      <dgm:t>
        <a:bodyPr/>
        <a:lstStyle/>
        <a:p>
          <a:endParaRPr lang="en-US"/>
        </a:p>
      </dgm:t>
    </dgm:pt>
    <dgm:pt modelId="{F52AC19C-9DDB-4E9C-901D-41333FF72668}">
      <dgm:prSet phldrT="[Text]"/>
      <dgm:spPr/>
      <dgm:t>
        <a:bodyPr/>
        <a:lstStyle/>
        <a:p>
          <a:r>
            <a:rPr lang="en-US" dirty="0" smtClean="0"/>
            <a:t>Established user-base</a:t>
          </a:r>
          <a:endParaRPr lang="en-US" dirty="0"/>
        </a:p>
      </dgm:t>
    </dgm:pt>
    <dgm:pt modelId="{E5D55886-CADC-4CF6-8B2F-475DD546EC0D}" type="parTrans" cxnId="{8929D7D2-7655-4486-AF6B-357A699522C1}">
      <dgm:prSet/>
      <dgm:spPr/>
      <dgm:t>
        <a:bodyPr/>
        <a:lstStyle/>
        <a:p>
          <a:endParaRPr lang="en-US"/>
        </a:p>
      </dgm:t>
    </dgm:pt>
    <dgm:pt modelId="{9AA698DF-16BC-4B68-850D-F2993844173F}" type="sibTrans" cxnId="{8929D7D2-7655-4486-AF6B-357A699522C1}">
      <dgm:prSet/>
      <dgm:spPr/>
      <dgm:t>
        <a:bodyPr/>
        <a:lstStyle/>
        <a:p>
          <a:endParaRPr lang="en-US"/>
        </a:p>
      </dgm:t>
    </dgm:pt>
    <dgm:pt modelId="{641793F6-1E05-4A3A-8935-618DEF3F1483}">
      <dgm:prSet phldrT="[Text]"/>
      <dgm:spPr/>
      <dgm:t>
        <a:bodyPr/>
        <a:lstStyle/>
        <a:p>
          <a:r>
            <a:rPr lang="en-US" dirty="0" smtClean="0"/>
            <a:t>Profitability</a:t>
          </a:r>
          <a:endParaRPr lang="en-US" dirty="0"/>
        </a:p>
      </dgm:t>
    </dgm:pt>
    <dgm:pt modelId="{DCD0A68E-78F0-4949-84CA-27FA6EF9F6C3}" type="parTrans" cxnId="{60390D2D-7E35-4C12-ADFE-09BCA912FCEB}">
      <dgm:prSet/>
      <dgm:spPr/>
      <dgm:t>
        <a:bodyPr/>
        <a:lstStyle/>
        <a:p>
          <a:endParaRPr lang="en-US"/>
        </a:p>
      </dgm:t>
    </dgm:pt>
    <dgm:pt modelId="{448CCF43-BF50-419A-B5C6-5ECCDB95C249}" type="sibTrans" cxnId="{60390D2D-7E35-4C12-ADFE-09BCA912FCEB}">
      <dgm:prSet/>
      <dgm:spPr/>
      <dgm:t>
        <a:bodyPr/>
        <a:lstStyle/>
        <a:p>
          <a:endParaRPr lang="en-US"/>
        </a:p>
      </dgm:t>
    </dgm:pt>
    <dgm:pt modelId="{8F02820A-C247-4834-A945-3C9701FF043F}" type="pres">
      <dgm:prSet presAssocID="{49EE7961-196A-4A27-AD59-FBB6567395B4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5FC02FF-9D40-4C5F-A851-1E4655E4CF8C}" type="pres">
      <dgm:prSet presAssocID="{3E55106B-EB30-4656-AABC-9439266140EF}" presName="root" presStyleCnt="0">
        <dgm:presLayoutVars>
          <dgm:chMax/>
          <dgm:chPref/>
        </dgm:presLayoutVars>
      </dgm:prSet>
      <dgm:spPr/>
    </dgm:pt>
    <dgm:pt modelId="{6111365F-E23C-4A17-A5BA-4DA49FBD407C}" type="pres">
      <dgm:prSet presAssocID="{3E55106B-EB30-4656-AABC-9439266140EF}" presName="rootComposite" presStyleCnt="0">
        <dgm:presLayoutVars/>
      </dgm:prSet>
      <dgm:spPr/>
    </dgm:pt>
    <dgm:pt modelId="{2FB5C692-A5E3-468A-8815-DA6A72B4FF43}" type="pres">
      <dgm:prSet presAssocID="{3E55106B-EB30-4656-AABC-9439266140EF}" presName="ParentAccent" presStyleLbl="alignNode1" presStyleIdx="0" presStyleCnt="3"/>
      <dgm:spPr/>
    </dgm:pt>
    <dgm:pt modelId="{ED723A7E-5120-49B3-9027-4ED8E1FD4E52}" type="pres">
      <dgm:prSet presAssocID="{3E55106B-EB30-4656-AABC-9439266140EF}" presName="ParentSmallAccent" presStyleLbl="fgAcc1" presStyleIdx="0" presStyleCnt="3"/>
      <dgm:spPr/>
    </dgm:pt>
    <dgm:pt modelId="{EE4F5AED-11B1-4737-A4A7-146A548F3393}" type="pres">
      <dgm:prSet presAssocID="{3E55106B-EB30-4656-AABC-9439266140EF}" presName="Parent" presStyleLbl="revTx" presStyleIdx="0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84225-2B2A-44ED-B34A-FC78DA9810A0}" type="pres">
      <dgm:prSet presAssocID="{3E55106B-EB30-4656-AABC-9439266140EF}" presName="childShape" presStyleCnt="0">
        <dgm:presLayoutVars>
          <dgm:chMax val="0"/>
          <dgm:chPref val="0"/>
        </dgm:presLayoutVars>
      </dgm:prSet>
      <dgm:spPr/>
    </dgm:pt>
    <dgm:pt modelId="{1E822E87-7E67-4F36-B1AE-442EDBEC558B}" type="pres">
      <dgm:prSet presAssocID="{71C7B0A0-F75C-4904-B0B1-E47C08B1CCBE}" presName="childComposite" presStyleCnt="0">
        <dgm:presLayoutVars>
          <dgm:chMax val="0"/>
          <dgm:chPref val="0"/>
        </dgm:presLayoutVars>
      </dgm:prSet>
      <dgm:spPr/>
    </dgm:pt>
    <dgm:pt modelId="{5EB24881-3206-4E9F-8F4E-9E4B9E2C8E50}" type="pres">
      <dgm:prSet presAssocID="{71C7B0A0-F75C-4904-B0B1-E47C08B1CCBE}" presName="ChildAccent" presStyleLbl="solidFgAcc1" presStyleIdx="0" presStyleCnt="9"/>
      <dgm:spPr/>
    </dgm:pt>
    <dgm:pt modelId="{2A0D4B66-EC68-4FA9-8A4C-3BCA7C2CAC9F}" type="pres">
      <dgm:prSet presAssocID="{71C7B0A0-F75C-4904-B0B1-E47C08B1CCBE}" presName="Child" presStyleLbl="revTx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0C993-81AB-40D3-92AB-95D81FE76800}" type="pres">
      <dgm:prSet presAssocID="{0B6613B1-5469-4EF1-93DD-2D7E8F1C823B}" presName="childComposite" presStyleCnt="0">
        <dgm:presLayoutVars>
          <dgm:chMax val="0"/>
          <dgm:chPref val="0"/>
        </dgm:presLayoutVars>
      </dgm:prSet>
      <dgm:spPr/>
    </dgm:pt>
    <dgm:pt modelId="{A108A76A-0E3A-4645-961E-9C57DF20E727}" type="pres">
      <dgm:prSet presAssocID="{0B6613B1-5469-4EF1-93DD-2D7E8F1C823B}" presName="ChildAccent" presStyleLbl="solidFgAcc1" presStyleIdx="1" presStyleCnt="9"/>
      <dgm:spPr/>
    </dgm:pt>
    <dgm:pt modelId="{FA9BBC16-0D9C-48E0-9350-6C501AC3545A}" type="pres">
      <dgm:prSet presAssocID="{0B6613B1-5469-4EF1-93DD-2D7E8F1C823B}" presName="Child" presStyleLbl="revTx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58E4B-702F-43B5-8A7E-40E034FC1BC3}" type="pres">
      <dgm:prSet presAssocID="{BF192F1E-E0BB-439A-85CA-98FCBB810ACC}" presName="childComposite" presStyleCnt="0">
        <dgm:presLayoutVars>
          <dgm:chMax val="0"/>
          <dgm:chPref val="0"/>
        </dgm:presLayoutVars>
      </dgm:prSet>
      <dgm:spPr/>
    </dgm:pt>
    <dgm:pt modelId="{F2E49EB6-94CA-4C34-BEE2-AA81463E2E9B}" type="pres">
      <dgm:prSet presAssocID="{BF192F1E-E0BB-439A-85CA-98FCBB810ACC}" presName="ChildAccent" presStyleLbl="solidFgAcc1" presStyleIdx="2" presStyleCnt="9"/>
      <dgm:spPr/>
    </dgm:pt>
    <dgm:pt modelId="{ABF5743A-1B8F-471E-AE78-FB517449CC4C}" type="pres">
      <dgm:prSet presAssocID="{BF192F1E-E0BB-439A-85CA-98FCBB810ACC}" presName="Child" presStyleLbl="revTx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C2215-1959-40C7-829D-960C9801DCA4}" type="pres">
      <dgm:prSet presAssocID="{A7D0643E-E13B-48B9-BBA0-71684A61FCBA}" presName="root" presStyleCnt="0">
        <dgm:presLayoutVars>
          <dgm:chMax/>
          <dgm:chPref/>
        </dgm:presLayoutVars>
      </dgm:prSet>
      <dgm:spPr/>
    </dgm:pt>
    <dgm:pt modelId="{223ED2B4-F9A6-4A27-8A93-CAD2FCF12985}" type="pres">
      <dgm:prSet presAssocID="{A7D0643E-E13B-48B9-BBA0-71684A61FCBA}" presName="rootComposite" presStyleCnt="0">
        <dgm:presLayoutVars/>
      </dgm:prSet>
      <dgm:spPr/>
    </dgm:pt>
    <dgm:pt modelId="{9D070D86-E36E-4A87-AA74-E67302EDD8F3}" type="pres">
      <dgm:prSet presAssocID="{A7D0643E-E13B-48B9-BBA0-71684A61FCBA}" presName="ParentAccent" presStyleLbl="alignNode1" presStyleIdx="1" presStyleCnt="3"/>
      <dgm:spPr/>
    </dgm:pt>
    <dgm:pt modelId="{7E55BC3B-6C2D-4467-9801-06AA02944A42}" type="pres">
      <dgm:prSet presAssocID="{A7D0643E-E13B-48B9-BBA0-71684A61FCBA}" presName="ParentSmallAccent" presStyleLbl="fgAcc1" presStyleIdx="1" presStyleCnt="3"/>
      <dgm:spPr/>
    </dgm:pt>
    <dgm:pt modelId="{E138A326-54CE-4E9A-BF23-7DA50D614C1F}" type="pres">
      <dgm:prSet presAssocID="{A7D0643E-E13B-48B9-BBA0-71684A61FCBA}" presName="Parent" presStyleLbl="revTx" presStyleIdx="4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C5745-C717-4B47-B9AE-9770A18431BF}" type="pres">
      <dgm:prSet presAssocID="{A7D0643E-E13B-48B9-BBA0-71684A61FCBA}" presName="childShape" presStyleCnt="0">
        <dgm:presLayoutVars>
          <dgm:chMax val="0"/>
          <dgm:chPref val="0"/>
        </dgm:presLayoutVars>
      </dgm:prSet>
      <dgm:spPr/>
    </dgm:pt>
    <dgm:pt modelId="{E4D3C97A-DE35-40F3-A874-5B1867FEDABA}" type="pres">
      <dgm:prSet presAssocID="{702FC35A-0012-4039-B843-BA860B5D9204}" presName="childComposite" presStyleCnt="0">
        <dgm:presLayoutVars>
          <dgm:chMax val="0"/>
          <dgm:chPref val="0"/>
        </dgm:presLayoutVars>
      </dgm:prSet>
      <dgm:spPr/>
    </dgm:pt>
    <dgm:pt modelId="{797C324B-E20F-4C0F-997B-9ED9DA98BA01}" type="pres">
      <dgm:prSet presAssocID="{702FC35A-0012-4039-B843-BA860B5D9204}" presName="ChildAccent" presStyleLbl="solidFgAcc1" presStyleIdx="3" presStyleCnt="9"/>
      <dgm:spPr/>
    </dgm:pt>
    <dgm:pt modelId="{4BBC54B8-D89F-42F7-A6A5-A079065F0E51}" type="pres">
      <dgm:prSet presAssocID="{702FC35A-0012-4039-B843-BA860B5D9204}" presName="Child" presStyleLbl="revTx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A9C0A-4C7F-49E6-AC73-76CD4710DFF1}" type="pres">
      <dgm:prSet presAssocID="{93E70CCA-65EF-413F-800E-84103A58A341}" presName="childComposite" presStyleCnt="0">
        <dgm:presLayoutVars>
          <dgm:chMax val="0"/>
          <dgm:chPref val="0"/>
        </dgm:presLayoutVars>
      </dgm:prSet>
      <dgm:spPr/>
    </dgm:pt>
    <dgm:pt modelId="{3D4385FF-649D-4710-8394-EA2441CDB3C7}" type="pres">
      <dgm:prSet presAssocID="{93E70CCA-65EF-413F-800E-84103A58A341}" presName="ChildAccent" presStyleLbl="solidFgAcc1" presStyleIdx="4" presStyleCnt="9"/>
      <dgm:spPr/>
    </dgm:pt>
    <dgm:pt modelId="{22A62D8C-C3BE-4CCD-ACC1-BE963B7268E1}" type="pres">
      <dgm:prSet presAssocID="{93E70CCA-65EF-413F-800E-84103A58A341}" presName="Child" presStyleLbl="revTx" presStyleIdx="6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02EA6-5ADF-44A1-9A69-611130C45353}" type="pres">
      <dgm:prSet presAssocID="{FC246CB2-0233-480C-86F3-35762A4C9C32}" presName="childComposite" presStyleCnt="0">
        <dgm:presLayoutVars>
          <dgm:chMax val="0"/>
          <dgm:chPref val="0"/>
        </dgm:presLayoutVars>
      </dgm:prSet>
      <dgm:spPr/>
    </dgm:pt>
    <dgm:pt modelId="{C0D12CB4-61C9-4D45-B032-D103A53281F1}" type="pres">
      <dgm:prSet presAssocID="{FC246CB2-0233-480C-86F3-35762A4C9C32}" presName="ChildAccent" presStyleLbl="solidFgAcc1" presStyleIdx="5" presStyleCnt="9"/>
      <dgm:spPr/>
    </dgm:pt>
    <dgm:pt modelId="{8BC66286-A9E9-4D3D-A907-FF6EE9DD3411}" type="pres">
      <dgm:prSet presAssocID="{FC246CB2-0233-480C-86F3-35762A4C9C32}" presName="Child" presStyleLbl="revTx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8FB73-94AC-485A-8297-4F837B914C37}" type="pres">
      <dgm:prSet presAssocID="{881C6FBB-9838-4523-9BE5-130BB3790FDC}" presName="root" presStyleCnt="0">
        <dgm:presLayoutVars>
          <dgm:chMax/>
          <dgm:chPref/>
        </dgm:presLayoutVars>
      </dgm:prSet>
      <dgm:spPr/>
    </dgm:pt>
    <dgm:pt modelId="{61685009-E28D-4B1D-8194-0DB2F079B285}" type="pres">
      <dgm:prSet presAssocID="{881C6FBB-9838-4523-9BE5-130BB3790FDC}" presName="rootComposite" presStyleCnt="0">
        <dgm:presLayoutVars/>
      </dgm:prSet>
      <dgm:spPr/>
    </dgm:pt>
    <dgm:pt modelId="{203744B3-620F-4F6E-AEF1-000A87CC3ED0}" type="pres">
      <dgm:prSet presAssocID="{881C6FBB-9838-4523-9BE5-130BB3790FDC}" presName="ParentAccent" presStyleLbl="alignNode1" presStyleIdx="2" presStyleCnt="3"/>
      <dgm:spPr/>
    </dgm:pt>
    <dgm:pt modelId="{9848F5D2-080B-476A-B1B5-4C34DD0576A5}" type="pres">
      <dgm:prSet presAssocID="{881C6FBB-9838-4523-9BE5-130BB3790FDC}" presName="ParentSmallAccent" presStyleLbl="fgAcc1" presStyleIdx="2" presStyleCnt="3"/>
      <dgm:spPr/>
    </dgm:pt>
    <dgm:pt modelId="{3BC2F093-FE48-40B0-AE54-A2C89A5D627F}" type="pres">
      <dgm:prSet presAssocID="{881C6FBB-9838-4523-9BE5-130BB3790FDC}" presName="Parent" presStyleLbl="revTx" presStyleIdx="8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17ED7-8B36-42EA-8043-CBA7A9CA55E2}" type="pres">
      <dgm:prSet presAssocID="{881C6FBB-9838-4523-9BE5-130BB3790FDC}" presName="childShape" presStyleCnt="0">
        <dgm:presLayoutVars>
          <dgm:chMax val="0"/>
          <dgm:chPref val="0"/>
        </dgm:presLayoutVars>
      </dgm:prSet>
      <dgm:spPr/>
    </dgm:pt>
    <dgm:pt modelId="{73373309-1534-4715-9B56-B473CAE6D2B8}" type="pres">
      <dgm:prSet presAssocID="{881B7C36-A435-44BC-AC9C-08A688002BED}" presName="childComposite" presStyleCnt="0">
        <dgm:presLayoutVars>
          <dgm:chMax val="0"/>
          <dgm:chPref val="0"/>
        </dgm:presLayoutVars>
      </dgm:prSet>
      <dgm:spPr/>
    </dgm:pt>
    <dgm:pt modelId="{A08BDC7E-CA2D-49C0-A569-0D226A2F399D}" type="pres">
      <dgm:prSet presAssocID="{881B7C36-A435-44BC-AC9C-08A688002BED}" presName="ChildAccent" presStyleLbl="solidFgAcc1" presStyleIdx="6" presStyleCnt="9"/>
      <dgm:spPr/>
    </dgm:pt>
    <dgm:pt modelId="{49969E22-9276-4B33-9239-8E184F55698B}" type="pres">
      <dgm:prSet presAssocID="{881B7C36-A435-44BC-AC9C-08A688002BED}" presName="Child" presStyleLbl="revTx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46EA3-53ED-4266-AC22-AD051E77EA9B}" type="pres">
      <dgm:prSet presAssocID="{F52AC19C-9DDB-4E9C-901D-41333FF72668}" presName="childComposite" presStyleCnt="0">
        <dgm:presLayoutVars>
          <dgm:chMax val="0"/>
          <dgm:chPref val="0"/>
        </dgm:presLayoutVars>
      </dgm:prSet>
      <dgm:spPr/>
    </dgm:pt>
    <dgm:pt modelId="{2B009226-1E4F-4B3F-8C4E-E0ABC1AD3FEF}" type="pres">
      <dgm:prSet presAssocID="{F52AC19C-9DDB-4E9C-901D-41333FF72668}" presName="ChildAccent" presStyleLbl="solidFgAcc1" presStyleIdx="7" presStyleCnt="9"/>
      <dgm:spPr/>
    </dgm:pt>
    <dgm:pt modelId="{FCE4604E-433E-43C1-97FA-206124CF7E7A}" type="pres">
      <dgm:prSet presAssocID="{F52AC19C-9DDB-4E9C-901D-41333FF72668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E209F-EFF0-4F9E-99D6-52207A16ACB5}" type="pres">
      <dgm:prSet presAssocID="{641793F6-1E05-4A3A-8935-618DEF3F1483}" presName="childComposite" presStyleCnt="0">
        <dgm:presLayoutVars>
          <dgm:chMax val="0"/>
          <dgm:chPref val="0"/>
        </dgm:presLayoutVars>
      </dgm:prSet>
      <dgm:spPr/>
    </dgm:pt>
    <dgm:pt modelId="{47E3BBE9-32FD-4A2F-A239-D4963D03A156}" type="pres">
      <dgm:prSet presAssocID="{641793F6-1E05-4A3A-8935-618DEF3F1483}" presName="ChildAccent" presStyleLbl="solidFgAcc1" presStyleIdx="8" presStyleCnt="9"/>
      <dgm:spPr/>
    </dgm:pt>
    <dgm:pt modelId="{4F93FCF1-3807-4992-A30C-723D5461BE47}" type="pres">
      <dgm:prSet presAssocID="{641793F6-1E05-4A3A-8935-618DEF3F1483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01D97B-AF5C-4EA1-8EAE-8AE55EE76849}" type="presOf" srcId="{FC246CB2-0233-480C-86F3-35762A4C9C32}" destId="{8BC66286-A9E9-4D3D-A907-FF6EE9DD3411}" srcOrd="0" destOrd="0" presId="urn:microsoft.com/office/officeart/2008/layout/SquareAccentList"/>
    <dgm:cxn modelId="{B0B73426-285B-4980-B7EE-B923EEB5090D}" type="presOf" srcId="{641793F6-1E05-4A3A-8935-618DEF3F1483}" destId="{4F93FCF1-3807-4992-A30C-723D5461BE47}" srcOrd="0" destOrd="0" presId="urn:microsoft.com/office/officeart/2008/layout/SquareAccentList"/>
    <dgm:cxn modelId="{765E60ED-1111-4D8E-9BE9-471B57C07407}" type="presOf" srcId="{881C6FBB-9838-4523-9BE5-130BB3790FDC}" destId="{3BC2F093-FE48-40B0-AE54-A2C89A5D627F}" srcOrd="0" destOrd="0" presId="urn:microsoft.com/office/officeart/2008/layout/SquareAccentList"/>
    <dgm:cxn modelId="{422CF095-C1A0-41FF-BB75-C0E48B8EE31A}" type="presOf" srcId="{A7D0643E-E13B-48B9-BBA0-71684A61FCBA}" destId="{E138A326-54CE-4E9A-BF23-7DA50D614C1F}" srcOrd="0" destOrd="0" presId="urn:microsoft.com/office/officeart/2008/layout/SquareAccentList"/>
    <dgm:cxn modelId="{67A1D34E-F107-4084-B521-058B722455A7}" type="presOf" srcId="{702FC35A-0012-4039-B843-BA860B5D9204}" destId="{4BBC54B8-D89F-42F7-A6A5-A079065F0E51}" srcOrd="0" destOrd="0" presId="urn:microsoft.com/office/officeart/2008/layout/SquareAccentList"/>
    <dgm:cxn modelId="{20FA4F38-2D17-408E-ABD8-893E2C1BBC14}" type="presOf" srcId="{3E55106B-EB30-4656-AABC-9439266140EF}" destId="{EE4F5AED-11B1-4737-A4A7-146A548F3393}" srcOrd="0" destOrd="0" presId="urn:microsoft.com/office/officeart/2008/layout/SquareAccentList"/>
    <dgm:cxn modelId="{64A020BE-286C-4DD3-B98C-2AB8B4F5605C}" type="presOf" srcId="{0B6613B1-5469-4EF1-93DD-2D7E8F1C823B}" destId="{FA9BBC16-0D9C-48E0-9350-6C501AC3545A}" srcOrd="0" destOrd="0" presId="urn:microsoft.com/office/officeart/2008/layout/SquareAccentList"/>
    <dgm:cxn modelId="{19557EF2-7BB0-4EDB-A70B-5F03B8C2B53A}" srcId="{3E55106B-EB30-4656-AABC-9439266140EF}" destId="{0B6613B1-5469-4EF1-93DD-2D7E8F1C823B}" srcOrd="1" destOrd="0" parTransId="{2DC5499D-BCA8-46B0-8631-11F87813A2A4}" sibTransId="{B4F3085E-DC90-42AF-AC4D-1064587DC2DF}"/>
    <dgm:cxn modelId="{F465E643-65E5-45DC-9882-DFA50D505AD5}" srcId="{49EE7961-196A-4A27-AD59-FBB6567395B4}" destId="{881C6FBB-9838-4523-9BE5-130BB3790FDC}" srcOrd="2" destOrd="0" parTransId="{A225B744-72B3-41AD-99F8-E07E1184A8BC}" sibTransId="{D0F04AE8-1BA7-47B1-845A-ED3CA363FF60}"/>
    <dgm:cxn modelId="{9F88AA15-469F-4665-9C94-D6ACE7371782}" srcId="{3E55106B-EB30-4656-AABC-9439266140EF}" destId="{BF192F1E-E0BB-439A-85CA-98FCBB810ACC}" srcOrd="2" destOrd="0" parTransId="{3B132D17-2517-4788-BDD2-409719FB4599}" sibTransId="{C3E33AE1-F24F-4006-8F2F-34C28B5F9411}"/>
    <dgm:cxn modelId="{1E3FD774-3338-4D69-86F0-1E1A84CB8F89}" type="presOf" srcId="{71C7B0A0-F75C-4904-B0B1-E47C08B1CCBE}" destId="{2A0D4B66-EC68-4FA9-8A4C-3BCA7C2CAC9F}" srcOrd="0" destOrd="0" presId="urn:microsoft.com/office/officeart/2008/layout/SquareAccentList"/>
    <dgm:cxn modelId="{A0E1821C-40FB-47C5-AE26-C149E51528B7}" srcId="{49EE7961-196A-4A27-AD59-FBB6567395B4}" destId="{3E55106B-EB30-4656-AABC-9439266140EF}" srcOrd="0" destOrd="0" parTransId="{89D4DD62-45F1-419D-BDD8-AFA6CD18E6AB}" sibTransId="{A91B2DEF-928E-40A5-B7A0-E2A8BC967BF2}"/>
    <dgm:cxn modelId="{4FDD23CA-FC0F-4793-829C-9BAEE9359112}" srcId="{A7D0643E-E13B-48B9-BBA0-71684A61FCBA}" destId="{702FC35A-0012-4039-B843-BA860B5D9204}" srcOrd="0" destOrd="0" parTransId="{7D2AADA0-F6AC-4FEA-9432-4C8B71B2B1A8}" sibTransId="{39DBD371-345D-4C16-98C8-B740FDA9DA2C}"/>
    <dgm:cxn modelId="{D20AA904-E95A-4C63-9E0B-B550FEBD268F}" type="presOf" srcId="{93E70CCA-65EF-413F-800E-84103A58A341}" destId="{22A62D8C-C3BE-4CCD-ACC1-BE963B7268E1}" srcOrd="0" destOrd="0" presId="urn:microsoft.com/office/officeart/2008/layout/SquareAccentList"/>
    <dgm:cxn modelId="{A69D4CEE-49CD-4C79-B27B-6D82E0DC97DB}" srcId="{49EE7961-196A-4A27-AD59-FBB6567395B4}" destId="{A7D0643E-E13B-48B9-BBA0-71684A61FCBA}" srcOrd="1" destOrd="0" parTransId="{0FEE4250-9DA2-406B-B283-9344B2A589F1}" sibTransId="{A398D37A-C381-4F62-B352-C3F87AEAD2F8}"/>
    <dgm:cxn modelId="{8929D7D2-7655-4486-AF6B-357A699522C1}" srcId="{881C6FBB-9838-4523-9BE5-130BB3790FDC}" destId="{F52AC19C-9DDB-4E9C-901D-41333FF72668}" srcOrd="1" destOrd="0" parTransId="{E5D55886-CADC-4CF6-8B2F-475DD546EC0D}" sibTransId="{9AA698DF-16BC-4B68-850D-F2993844173F}"/>
    <dgm:cxn modelId="{60390D2D-7E35-4C12-ADFE-09BCA912FCEB}" srcId="{881C6FBB-9838-4523-9BE5-130BB3790FDC}" destId="{641793F6-1E05-4A3A-8935-618DEF3F1483}" srcOrd="2" destOrd="0" parTransId="{DCD0A68E-78F0-4949-84CA-27FA6EF9F6C3}" sibTransId="{448CCF43-BF50-419A-B5C6-5ECCDB95C249}"/>
    <dgm:cxn modelId="{62EA6075-F972-4BD0-A3A7-2829B99CA41C}" srcId="{881C6FBB-9838-4523-9BE5-130BB3790FDC}" destId="{881B7C36-A435-44BC-AC9C-08A688002BED}" srcOrd="0" destOrd="0" parTransId="{F12C4E85-228A-4BE4-801B-D5F515E9455B}" sibTransId="{0FCFC8EF-8DC0-450A-8E95-37F27731A090}"/>
    <dgm:cxn modelId="{FE0D03C7-343E-4C02-95C4-3550D56F6E46}" srcId="{A7D0643E-E13B-48B9-BBA0-71684A61FCBA}" destId="{FC246CB2-0233-480C-86F3-35762A4C9C32}" srcOrd="2" destOrd="0" parTransId="{B5F06C91-DED9-45BC-A3DE-AB9F7835FDCE}" sibTransId="{8785689C-5596-482B-9B0D-68A5EA417018}"/>
    <dgm:cxn modelId="{364BF352-3CE5-4BC7-894F-D9E17D0760AE}" type="presOf" srcId="{F52AC19C-9DDB-4E9C-901D-41333FF72668}" destId="{FCE4604E-433E-43C1-97FA-206124CF7E7A}" srcOrd="0" destOrd="0" presId="urn:microsoft.com/office/officeart/2008/layout/SquareAccentList"/>
    <dgm:cxn modelId="{A316EFF9-8586-45DB-82A8-613198FE563D}" srcId="{3E55106B-EB30-4656-AABC-9439266140EF}" destId="{71C7B0A0-F75C-4904-B0B1-E47C08B1CCBE}" srcOrd="0" destOrd="0" parTransId="{C6519B4E-2983-4219-995B-504944CA16E5}" sibTransId="{165349D7-1CF6-4A22-911C-A5DD3DF5E711}"/>
    <dgm:cxn modelId="{B4186B18-67ED-430E-9799-596D8D0FF794}" srcId="{A7D0643E-E13B-48B9-BBA0-71684A61FCBA}" destId="{93E70CCA-65EF-413F-800E-84103A58A341}" srcOrd="1" destOrd="0" parTransId="{7E709512-2C24-427F-932F-93A1FC072D04}" sibTransId="{7551EC1E-DE81-4676-A595-7F9C44C8D2B1}"/>
    <dgm:cxn modelId="{7C586C56-654F-4C9B-8495-1909A6D5C5F5}" type="presOf" srcId="{881B7C36-A435-44BC-AC9C-08A688002BED}" destId="{49969E22-9276-4B33-9239-8E184F55698B}" srcOrd="0" destOrd="0" presId="urn:microsoft.com/office/officeart/2008/layout/SquareAccentList"/>
    <dgm:cxn modelId="{1CB97F4B-A90D-4A41-A6A3-8DC3808752D0}" type="presOf" srcId="{BF192F1E-E0BB-439A-85CA-98FCBB810ACC}" destId="{ABF5743A-1B8F-471E-AE78-FB517449CC4C}" srcOrd="0" destOrd="0" presId="urn:microsoft.com/office/officeart/2008/layout/SquareAccentList"/>
    <dgm:cxn modelId="{27D1BD80-E4E6-4CE6-8E56-F01D38BEC043}" type="presOf" srcId="{49EE7961-196A-4A27-AD59-FBB6567395B4}" destId="{8F02820A-C247-4834-A945-3C9701FF043F}" srcOrd="0" destOrd="0" presId="urn:microsoft.com/office/officeart/2008/layout/SquareAccentList"/>
    <dgm:cxn modelId="{36FA8337-DE26-4483-88BA-CD3A775EEAE8}" type="presParOf" srcId="{8F02820A-C247-4834-A945-3C9701FF043F}" destId="{E5FC02FF-9D40-4C5F-A851-1E4655E4CF8C}" srcOrd="0" destOrd="0" presId="urn:microsoft.com/office/officeart/2008/layout/SquareAccentList"/>
    <dgm:cxn modelId="{69EFF587-D262-4F1A-99E0-4D37A249A2D8}" type="presParOf" srcId="{E5FC02FF-9D40-4C5F-A851-1E4655E4CF8C}" destId="{6111365F-E23C-4A17-A5BA-4DA49FBD407C}" srcOrd="0" destOrd="0" presId="urn:microsoft.com/office/officeart/2008/layout/SquareAccentList"/>
    <dgm:cxn modelId="{10F9167A-C748-42C4-A492-D099D580A34A}" type="presParOf" srcId="{6111365F-E23C-4A17-A5BA-4DA49FBD407C}" destId="{2FB5C692-A5E3-468A-8815-DA6A72B4FF43}" srcOrd="0" destOrd="0" presId="urn:microsoft.com/office/officeart/2008/layout/SquareAccentList"/>
    <dgm:cxn modelId="{FDF19AB4-03F6-4716-882C-0A394C2B894D}" type="presParOf" srcId="{6111365F-E23C-4A17-A5BA-4DA49FBD407C}" destId="{ED723A7E-5120-49B3-9027-4ED8E1FD4E52}" srcOrd="1" destOrd="0" presId="urn:microsoft.com/office/officeart/2008/layout/SquareAccentList"/>
    <dgm:cxn modelId="{DBD3087C-E5E0-43EC-9BBF-1B98490D676D}" type="presParOf" srcId="{6111365F-E23C-4A17-A5BA-4DA49FBD407C}" destId="{EE4F5AED-11B1-4737-A4A7-146A548F3393}" srcOrd="2" destOrd="0" presId="urn:microsoft.com/office/officeart/2008/layout/SquareAccentList"/>
    <dgm:cxn modelId="{744480BB-392A-4573-9287-CA072F67532D}" type="presParOf" srcId="{E5FC02FF-9D40-4C5F-A851-1E4655E4CF8C}" destId="{D3484225-2B2A-44ED-B34A-FC78DA9810A0}" srcOrd="1" destOrd="0" presId="urn:microsoft.com/office/officeart/2008/layout/SquareAccentList"/>
    <dgm:cxn modelId="{0B484592-6FD6-425E-8F2E-F5137C3A7369}" type="presParOf" srcId="{D3484225-2B2A-44ED-B34A-FC78DA9810A0}" destId="{1E822E87-7E67-4F36-B1AE-442EDBEC558B}" srcOrd="0" destOrd="0" presId="urn:microsoft.com/office/officeart/2008/layout/SquareAccentList"/>
    <dgm:cxn modelId="{FCBA656D-1433-467A-896B-E7B02A6F2F0F}" type="presParOf" srcId="{1E822E87-7E67-4F36-B1AE-442EDBEC558B}" destId="{5EB24881-3206-4E9F-8F4E-9E4B9E2C8E50}" srcOrd="0" destOrd="0" presId="urn:microsoft.com/office/officeart/2008/layout/SquareAccentList"/>
    <dgm:cxn modelId="{772DAD5B-F6F5-4410-95D0-12E32004D00A}" type="presParOf" srcId="{1E822E87-7E67-4F36-B1AE-442EDBEC558B}" destId="{2A0D4B66-EC68-4FA9-8A4C-3BCA7C2CAC9F}" srcOrd="1" destOrd="0" presId="urn:microsoft.com/office/officeart/2008/layout/SquareAccentList"/>
    <dgm:cxn modelId="{2A11BF94-8519-43D5-820D-63A986244710}" type="presParOf" srcId="{D3484225-2B2A-44ED-B34A-FC78DA9810A0}" destId="{9E80C993-81AB-40D3-92AB-95D81FE76800}" srcOrd="1" destOrd="0" presId="urn:microsoft.com/office/officeart/2008/layout/SquareAccentList"/>
    <dgm:cxn modelId="{9CF3D007-E07B-4767-AF63-7005A09ABDA7}" type="presParOf" srcId="{9E80C993-81AB-40D3-92AB-95D81FE76800}" destId="{A108A76A-0E3A-4645-961E-9C57DF20E727}" srcOrd="0" destOrd="0" presId="urn:microsoft.com/office/officeart/2008/layout/SquareAccentList"/>
    <dgm:cxn modelId="{76174CB1-0E38-48F9-AAD8-BD4D64AF2399}" type="presParOf" srcId="{9E80C993-81AB-40D3-92AB-95D81FE76800}" destId="{FA9BBC16-0D9C-48E0-9350-6C501AC3545A}" srcOrd="1" destOrd="0" presId="urn:microsoft.com/office/officeart/2008/layout/SquareAccentList"/>
    <dgm:cxn modelId="{B7D79B9B-CFDC-497F-999B-842E4008510D}" type="presParOf" srcId="{D3484225-2B2A-44ED-B34A-FC78DA9810A0}" destId="{FF758E4B-702F-43B5-8A7E-40E034FC1BC3}" srcOrd="2" destOrd="0" presId="urn:microsoft.com/office/officeart/2008/layout/SquareAccentList"/>
    <dgm:cxn modelId="{22C7EE03-A45A-449F-B1B8-41246420CC2A}" type="presParOf" srcId="{FF758E4B-702F-43B5-8A7E-40E034FC1BC3}" destId="{F2E49EB6-94CA-4C34-BEE2-AA81463E2E9B}" srcOrd="0" destOrd="0" presId="urn:microsoft.com/office/officeart/2008/layout/SquareAccentList"/>
    <dgm:cxn modelId="{83901EB2-8BCA-495C-8693-AE03A9E26F1F}" type="presParOf" srcId="{FF758E4B-702F-43B5-8A7E-40E034FC1BC3}" destId="{ABF5743A-1B8F-471E-AE78-FB517449CC4C}" srcOrd="1" destOrd="0" presId="urn:microsoft.com/office/officeart/2008/layout/SquareAccentList"/>
    <dgm:cxn modelId="{EB5E1CC6-D0A9-4078-9BB1-AF65DAA40F57}" type="presParOf" srcId="{8F02820A-C247-4834-A945-3C9701FF043F}" destId="{CEBC2215-1959-40C7-829D-960C9801DCA4}" srcOrd="1" destOrd="0" presId="urn:microsoft.com/office/officeart/2008/layout/SquareAccentList"/>
    <dgm:cxn modelId="{41D60A58-60BC-4C12-A4A8-283145DF866B}" type="presParOf" srcId="{CEBC2215-1959-40C7-829D-960C9801DCA4}" destId="{223ED2B4-F9A6-4A27-8A93-CAD2FCF12985}" srcOrd="0" destOrd="0" presId="urn:microsoft.com/office/officeart/2008/layout/SquareAccentList"/>
    <dgm:cxn modelId="{9E5CA41B-7A13-4CB6-9A65-346AD512E6B7}" type="presParOf" srcId="{223ED2B4-F9A6-4A27-8A93-CAD2FCF12985}" destId="{9D070D86-E36E-4A87-AA74-E67302EDD8F3}" srcOrd="0" destOrd="0" presId="urn:microsoft.com/office/officeart/2008/layout/SquareAccentList"/>
    <dgm:cxn modelId="{91E3B82A-59C0-4D99-9ED6-4A19B9ACCB4A}" type="presParOf" srcId="{223ED2B4-F9A6-4A27-8A93-CAD2FCF12985}" destId="{7E55BC3B-6C2D-4467-9801-06AA02944A42}" srcOrd="1" destOrd="0" presId="urn:microsoft.com/office/officeart/2008/layout/SquareAccentList"/>
    <dgm:cxn modelId="{74F2C2C4-EF51-4989-B901-18B8C3CECCA7}" type="presParOf" srcId="{223ED2B4-F9A6-4A27-8A93-CAD2FCF12985}" destId="{E138A326-54CE-4E9A-BF23-7DA50D614C1F}" srcOrd="2" destOrd="0" presId="urn:microsoft.com/office/officeart/2008/layout/SquareAccentList"/>
    <dgm:cxn modelId="{CE33CA07-FE5A-4305-A2C3-1B698C46F3F4}" type="presParOf" srcId="{CEBC2215-1959-40C7-829D-960C9801DCA4}" destId="{B63C5745-C717-4B47-B9AE-9770A18431BF}" srcOrd="1" destOrd="0" presId="urn:microsoft.com/office/officeart/2008/layout/SquareAccentList"/>
    <dgm:cxn modelId="{95211A9B-7B3C-4A71-8F1B-83E4279DB510}" type="presParOf" srcId="{B63C5745-C717-4B47-B9AE-9770A18431BF}" destId="{E4D3C97A-DE35-40F3-A874-5B1867FEDABA}" srcOrd="0" destOrd="0" presId="urn:microsoft.com/office/officeart/2008/layout/SquareAccentList"/>
    <dgm:cxn modelId="{42405F77-1B1C-4D09-931F-8F4CBDB65260}" type="presParOf" srcId="{E4D3C97A-DE35-40F3-A874-5B1867FEDABA}" destId="{797C324B-E20F-4C0F-997B-9ED9DA98BA01}" srcOrd="0" destOrd="0" presId="urn:microsoft.com/office/officeart/2008/layout/SquareAccentList"/>
    <dgm:cxn modelId="{9D7FD8B1-F247-4644-B888-8A770A38993C}" type="presParOf" srcId="{E4D3C97A-DE35-40F3-A874-5B1867FEDABA}" destId="{4BBC54B8-D89F-42F7-A6A5-A079065F0E51}" srcOrd="1" destOrd="0" presId="urn:microsoft.com/office/officeart/2008/layout/SquareAccentList"/>
    <dgm:cxn modelId="{F06B4C0A-A71E-4FEE-9F31-392002E2EC1B}" type="presParOf" srcId="{B63C5745-C717-4B47-B9AE-9770A18431BF}" destId="{330A9C0A-4C7F-49E6-AC73-76CD4710DFF1}" srcOrd="1" destOrd="0" presId="urn:microsoft.com/office/officeart/2008/layout/SquareAccentList"/>
    <dgm:cxn modelId="{34047F45-FCED-4C11-8302-42A94EDAC733}" type="presParOf" srcId="{330A9C0A-4C7F-49E6-AC73-76CD4710DFF1}" destId="{3D4385FF-649D-4710-8394-EA2441CDB3C7}" srcOrd="0" destOrd="0" presId="urn:microsoft.com/office/officeart/2008/layout/SquareAccentList"/>
    <dgm:cxn modelId="{45A537B1-BFDB-4EDE-8962-E2A2863851E8}" type="presParOf" srcId="{330A9C0A-4C7F-49E6-AC73-76CD4710DFF1}" destId="{22A62D8C-C3BE-4CCD-ACC1-BE963B7268E1}" srcOrd="1" destOrd="0" presId="urn:microsoft.com/office/officeart/2008/layout/SquareAccentList"/>
    <dgm:cxn modelId="{3F26FEFA-BFC5-4554-BD71-FC267D01E2BD}" type="presParOf" srcId="{B63C5745-C717-4B47-B9AE-9770A18431BF}" destId="{D1002EA6-5ADF-44A1-9A69-611130C45353}" srcOrd="2" destOrd="0" presId="urn:microsoft.com/office/officeart/2008/layout/SquareAccentList"/>
    <dgm:cxn modelId="{688A3984-7CD5-4C77-B6DE-AD72DA63409B}" type="presParOf" srcId="{D1002EA6-5ADF-44A1-9A69-611130C45353}" destId="{C0D12CB4-61C9-4D45-B032-D103A53281F1}" srcOrd="0" destOrd="0" presId="urn:microsoft.com/office/officeart/2008/layout/SquareAccentList"/>
    <dgm:cxn modelId="{1A782400-AD89-4CF8-899A-8B0F0EC3655B}" type="presParOf" srcId="{D1002EA6-5ADF-44A1-9A69-611130C45353}" destId="{8BC66286-A9E9-4D3D-A907-FF6EE9DD3411}" srcOrd="1" destOrd="0" presId="urn:microsoft.com/office/officeart/2008/layout/SquareAccentList"/>
    <dgm:cxn modelId="{DA2CCF7B-D55D-434B-893E-BF0383F62624}" type="presParOf" srcId="{8F02820A-C247-4834-A945-3C9701FF043F}" destId="{2958FB73-94AC-485A-8297-4F837B914C37}" srcOrd="2" destOrd="0" presId="urn:microsoft.com/office/officeart/2008/layout/SquareAccentList"/>
    <dgm:cxn modelId="{9C3B4294-58CE-4418-BDDF-9AA3F7572313}" type="presParOf" srcId="{2958FB73-94AC-485A-8297-4F837B914C37}" destId="{61685009-E28D-4B1D-8194-0DB2F079B285}" srcOrd="0" destOrd="0" presId="urn:microsoft.com/office/officeart/2008/layout/SquareAccentList"/>
    <dgm:cxn modelId="{9E54FF23-0E3B-41C8-B48F-250DB817F2E1}" type="presParOf" srcId="{61685009-E28D-4B1D-8194-0DB2F079B285}" destId="{203744B3-620F-4F6E-AEF1-000A87CC3ED0}" srcOrd="0" destOrd="0" presId="urn:microsoft.com/office/officeart/2008/layout/SquareAccentList"/>
    <dgm:cxn modelId="{ADEF3816-93DC-4ADB-9707-C78658B34033}" type="presParOf" srcId="{61685009-E28D-4B1D-8194-0DB2F079B285}" destId="{9848F5D2-080B-476A-B1B5-4C34DD0576A5}" srcOrd="1" destOrd="0" presId="urn:microsoft.com/office/officeart/2008/layout/SquareAccentList"/>
    <dgm:cxn modelId="{677B76AE-BFAF-47AC-8ED3-83DA1D59AF78}" type="presParOf" srcId="{61685009-E28D-4B1D-8194-0DB2F079B285}" destId="{3BC2F093-FE48-40B0-AE54-A2C89A5D627F}" srcOrd="2" destOrd="0" presId="urn:microsoft.com/office/officeart/2008/layout/SquareAccentList"/>
    <dgm:cxn modelId="{794AB80B-F6B7-432E-80F0-8584F9806063}" type="presParOf" srcId="{2958FB73-94AC-485A-8297-4F837B914C37}" destId="{D7517ED7-8B36-42EA-8043-CBA7A9CA55E2}" srcOrd="1" destOrd="0" presId="urn:microsoft.com/office/officeart/2008/layout/SquareAccentList"/>
    <dgm:cxn modelId="{006FA474-EA6D-4EBF-AC6A-ACA9735B267D}" type="presParOf" srcId="{D7517ED7-8B36-42EA-8043-CBA7A9CA55E2}" destId="{73373309-1534-4715-9B56-B473CAE6D2B8}" srcOrd="0" destOrd="0" presId="urn:microsoft.com/office/officeart/2008/layout/SquareAccentList"/>
    <dgm:cxn modelId="{2B1B9B0B-6AC4-45BD-A37D-5BB7A97ADAD8}" type="presParOf" srcId="{73373309-1534-4715-9B56-B473CAE6D2B8}" destId="{A08BDC7E-CA2D-49C0-A569-0D226A2F399D}" srcOrd="0" destOrd="0" presId="urn:microsoft.com/office/officeart/2008/layout/SquareAccentList"/>
    <dgm:cxn modelId="{FD1728F3-B97D-4090-B2CB-A79153047E0B}" type="presParOf" srcId="{73373309-1534-4715-9B56-B473CAE6D2B8}" destId="{49969E22-9276-4B33-9239-8E184F55698B}" srcOrd="1" destOrd="0" presId="urn:microsoft.com/office/officeart/2008/layout/SquareAccentList"/>
    <dgm:cxn modelId="{974B79E0-7944-476E-A91F-74BCB226E3D4}" type="presParOf" srcId="{D7517ED7-8B36-42EA-8043-CBA7A9CA55E2}" destId="{1A646EA3-53ED-4266-AC22-AD051E77EA9B}" srcOrd="1" destOrd="0" presId="urn:microsoft.com/office/officeart/2008/layout/SquareAccentList"/>
    <dgm:cxn modelId="{76D52789-27B2-47C0-8A2A-6CED987CB4C8}" type="presParOf" srcId="{1A646EA3-53ED-4266-AC22-AD051E77EA9B}" destId="{2B009226-1E4F-4B3F-8C4E-E0ABC1AD3FEF}" srcOrd="0" destOrd="0" presId="urn:microsoft.com/office/officeart/2008/layout/SquareAccentList"/>
    <dgm:cxn modelId="{FF02F96D-A085-443E-9C24-CE95B739E2E8}" type="presParOf" srcId="{1A646EA3-53ED-4266-AC22-AD051E77EA9B}" destId="{FCE4604E-433E-43C1-97FA-206124CF7E7A}" srcOrd="1" destOrd="0" presId="urn:microsoft.com/office/officeart/2008/layout/SquareAccentList"/>
    <dgm:cxn modelId="{890DF9CE-9AB3-492B-AD31-D80D8FE1CF9D}" type="presParOf" srcId="{D7517ED7-8B36-42EA-8043-CBA7A9CA55E2}" destId="{32DE209F-EFF0-4F9E-99D6-52207A16ACB5}" srcOrd="2" destOrd="0" presId="urn:microsoft.com/office/officeart/2008/layout/SquareAccentList"/>
    <dgm:cxn modelId="{8465D0B4-10D7-46D2-86CC-0D23E1D7BB8B}" type="presParOf" srcId="{32DE209F-EFF0-4F9E-99D6-52207A16ACB5}" destId="{47E3BBE9-32FD-4A2F-A239-D4963D03A156}" srcOrd="0" destOrd="0" presId="urn:microsoft.com/office/officeart/2008/layout/SquareAccentList"/>
    <dgm:cxn modelId="{F28A0C1A-4D63-4492-AB0D-9CBC8E588D81}" type="presParOf" srcId="{32DE209F-EFF0-4F9E-99D6-52207A16ACB5}" destId="{4F93FCF1-3807-4992-A30C-723D5461BE4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260FEB-7C89-4CE0-9545-4ECF4269125A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2F989-ECF6-487E-9BDD-8A8395B3C255}">
      <dgm:prSet phldrT="[Text]"/>
      <dgm:spPr/>
      <dgm:t>
        <a:bodyPr/>
        <a:lstStyle/>
        <a:p>
          <a:r>
            <a:rPr lang="en-US" dirty="0" smtClean="0"/>
            <a:t>Added Functionality</a:t>
          </a:r>
          <a:endParaRPr lang="en-US" dirty="0"/>
        </a:p>
      </dgm:t>
    </dgm:pt>
    <dgm:pt modelId="{B5457A1B-3C2D-4C1D-BD06-88FADB58BB8B}" type="parTrans" cxnId="{F34C3E17-3347-4724-872B-B0DD1B4D6565}">
      <dgm:prSet/>
      <dgm:spPr/>
      <dgm:t>
        <a:bodyPr/>
        <a:lstStyle/>
        <a:p>
          <a:endParaRPr lang="en-US"/>
        </a:p>
      </dgm:t>
    </dgm:pt>
    <dgm:pt modelId="{963545D8-17CC-4B90-8A45-313A41917918}" type="sibTrans" cxnId="{F34C3E17-3347-4724-872B-B0DD1B4D6565}">
      <dgm:prSet/>
      <dgm:spPr/>
      <dgm:t>
        <a:bodyPr/>
        <a:lstStyle/>
        <a:p>
          <a:endParaRPr lang="en-US"/>
        </a:p>
      </dgm:t>
    </dgm:pt>
    <dgm:pt modelId="{6655FE39-CE11-443C-8ED9-5E501CA602E0}">
      <dgm:prSet phldrT="[Text]"/>
      <dgm:spPr/>
      <dgm:t>
        <a:bodyPr/>
        <a:lstStyle/>
        <a:p>
          <a:r>
            <a:rPr lang="en-US" dirty="0" smtClean="0"/>
            <a:t>In-house transaction processing system</a:t>
          </a:r>
          <a:endParaRPr lang="en-US" dirty="0"/>
        </a:p>
      </dgm:t>
    </dgm:pt>
    <dgm:pt modelId="{C16F1F2A-B133-4BCF-BEF6-1F6F6004491D}" type="parTrans" cxnId="{71FF2C34-FA6B-413B-965B-CDD9A53F5463}">
      <dgm:prSet/>
      <dgm:spPr/>
      <dgm:t>
        <a:bodyPr/>
        <a:lstStyle/>
        <a:p>
          <a:endParaRPr lang="en-US"/>
        </a:p>
      </dgm:t>
    </dgm:pt>
    <dgm:pt modelId="{68DA47AC-E477-42D0-BC89-0992BD0B9716}" type="sibTrans" cxnId="{71FF2C34-FA6B-413B-965B-CDD9A53F5463}">
      <dgm:prSet/>
      <dgm:spPr/>
      <dgm:t>
        <a:bodyPr/>
        <a:lstStyle/>
        <a:p>
          <a:endParaRPr lang="en-US"/>
        </a:p>
      </dgm:t>
    </dgm:pt>
    <dgm:pt modelId="{F7D40228-CEC9-480D-87D0-36EDEEC82C9E}">
      <dgm:prSet phldrT="[Text]"/>
      <dgm:spPr/>
      <dgm:t>
        <a:bodyPr/>
        <a:lstStyle/>
        <a:p>
          <a:r>
            <a:rPr lang="en-US" dirty="0" smtClean="0"/>
            <a:t>Share Meals with Friends</a:t>
          </a:r>
          <a:endParaRPr lang="en-US" dirty="0"/>
        </a:p>
      </dgm:t>
    </dgm:pt>
    <dgm:pt modelId="{91243405-3463-418B-AAC8-931E7C4E7DE9}" type="parTrans" cxnId="{8EEBB0EC-E55B-458B-9F06-DDF1E35ACC11}">
      <dgm:prSet/>
      <dgm:spPr/>
      <dgm:t>
        <a:bodyPr/>
        <a:lstStyle/>
        <a:p>
          <a:endParaRPr lang="en-US"/>
        </a:p>
      </dgm:t>
    </dgm:pt>
    <dgm:pt modelId="{03D4DA0A-6CDB-48BB-B9CE-74BACD023A51}" type="sibTrans" cxnId="{8EEBB0EC-E55B-458B-9F06-DDF1E35ACC11}">
      <dgm:prSet/>
      <dgm:spPr/>
      <dgm:t>
        <a:bodyPr/>
        <a:lstStyle/>
        <a:p>
          <a:endParaRPr lang="en-US"/>
        </a:p>
      </dgm:t>
    </dgm:pt>
    <dgm:pt modelId="{ADA5CD4B-FA73-48F6-87D3-08ADF4242EED}">
      <dgm:prSet phldrT="[Text]"/>
      <dgm:spPr/>
      <dgm:t>
        <a:bodyPr/>
        <a:lstStyle/>
        <a:p>
          <a:r>
            <a:rPr lang="en-US" dirty="0" smtClean="0"/>
            <a:t>Incentive Program</a:t>
          </a:r>
          <a:endParaRPr lang="en-US" dirty="0"/>
        </a:p>
      </dgm:t>
    </dgm:pt>
    <dgm:pt modelId="{5BB576CD-2310-4610-86AF-2273A8A0266F}" type="parTrans" cxnId="{971A1C8C-3CEE-46A9-84AD-6D9F013841D8}">
      <dgm:prSet/>
      <dgm:spPr/>
      <dgm:t>
        <a:bodyPr/>
        <a:lstStyle/>
        <a:p>
          <a:endParaRPr lang="en-US"/>
        </a:p>
      </dgm:t>
    </dgm:pt>
    <dgm:pt modelId="{D69972E3-49A5-4290-8770-13E383CE43B2}" type="sibTrans" cxnId="{971A1C8C-3CEE-46A9-84AD-6D9F013841D8}">
      <dgm:prSet/>
      <dgm:spPr/>
      <dgm:t>
        <a:bodyPr/>
        <a:lstStyle/>
        <a:p>
          <a:endParaRPr lang="en-US"/>
        </a:p>
      </dgm:t>
    </dgm:pt>
    <dgm:pt modelId="{77016C5A-3C83-47A3-A324-45DA057842E2}">
      <dgm:prSet phldrT="[Text]"/>
      <dgm:spPr/>
      <dgm:t>
        <a:bodyPr/>
        <a:lstStyle/>
        <a:p>
          <a:r>
            <a:rPr lang="en-US" dirty="0" smtClean="0"/>
            <a:t>Avoid 30% Google Play fee per transaction</a:t>
          </a:r>
          <a:endParaRPr lang="en-US" dirty="0"/>
        </a:p>
      </dgm:t>
    </dgm:pt>
    <dgm:pt modelId="{83D40730-0116-41C4-BC21-FB7BC11A5138}" type="parTrans" cxnId="{1F7D337F-89CE-48E1-B09E-488A4C5B741C}">
      <dgm:prSet/>
      <dgm:spPr/>
      <dgm:t>
        <a:bodyPr/>
        <a:lstStyle/>
        <a:p>
          <a:endParaRPr lang="en-US"/>
        </a:p>
      </dgm:t>
    </dgm:pt>
    <dgm:pt modelId="{CA008000-2FD4-4234-821D-06C380AC24FB}" type="sibTrans" cxnId="{1F7D337F-89CE-48E1-B09E-488A4C5B741C}">
      <dgm:prSet/>
      <dgm:spPr/>
      <dgm:t>
        <a:bodyPr/>
        <a:lstStyle/>
        <a:p>
          <a:endParaRPr lang="en-US"/>
        </a:p>
      </dgm:t>
    </dgm:pt>
    <dgm:pt modelId="{9FAC8E3B-5B04-479D-A504-5F6A665A999C}">
      <dgm:prSet phldrT="[Text]"/>
      <dgm:spPr/>
      <dgm:t>
        <a:bodyPr/>
        <a:lstStyle/>
        <a:p>
          <a:r>
            <a:rPr lang="en-US" dirty="0" smtClean="0"/>
            <a:t>Feature allowing you to transfer meals at no cost</a:t>
          </a:r>
          <a:endParaRPr lang="en-US" dirty="0"/>
        </a:p>
      </dgm:t>
    </dgm:pt>
    <dgm:pt modelId="{7465F7CB-C0DA-4A27-B008-B33C28EC795F}" type="parTrans" cxnId="{BFA2B2C0-4326-4E96-B949-440C8E533583}">
      <dgm:prSet/>
      <dgm:spPr/>
      <dgm:t>
        <a:bodyPr/>
        <a:lstStyle/>
        <a:p>
          <a:endParaRPr lang="en-US"/>
        </a:p>
      </dgm:t>
    </dgm:pt>
    <dgm:pt modelId="{B71D46D2-ED39-442C-89E2-F5EF2D17A4FD}" type="sibTrans" cxnId="{BFA2B2C0-4326-4E96-B949-440C8E533583}">
      <dgm:prSet/>
      <dgm:spPr/>
      <dgm:t>
        <a:bodyPr/>
        <a:lstStyle/>
        <a:p>
          <a:endParaRPr lang="en-US"/>
        </a:p>
      </dgm:t>
    </dgm:pt>
    <dgm:pt modelId="{7C2FFC64-DDAD-41B9-A370-17564D52B3F3}">
      <dgm:prSet phldrT="[Text]"/>
      <dgm:spPr/>
      <dgm:t>
        <a:bodyPr/>
        <a:lstStyle/>
        <a:p>
          <a:r>
            <a:rPr lang="en-US" dirty="0" smtClean="0"/>
            <a:t>For buyers and sellers</a:t>
          </a:r>
          <a:endParaRPr lang="en-US" dirty="0"/>
        </a:p>
      </dgm:t>
    </dgm:pt>
    <dgm:pt modelId="{39869D78-A5BB-4FCD-A723-D6AF31AE4FF6}" type="parTrans" cxnId="{0FAA65DA-3C1A-44DD-94C0-A816BA68B223}">
      <dgm:prSet/>
      <dgm:spPr/>
      <dgm:t>
        <a:bodyPr/>
        <a:lstStyle/>
        <a:p>
          <a:endParaRPr lang="en-US"/>
        </a:p>
      </dgm:t>
    </dgm:pt>
    <dgm:pt modelId="{D31DDBEF-63A4-4673-8B17-BBB4076E0296}" type="sibTrans" cxnId="{0FAA65DA-3C1A-44DD-94C0-A816BA68B223}">
      <dgm:prSet/>
      <dgm:spPr/>
      <dgm:t>
        <a:bodyPr/>
        <a:lstStyle/>
        <a:p>
          <a:endParaRPr lang="en-US"/>
        </a:p>
      </dgm:t>
    </dgm:pt>
    <dgm:pt modelId="{9E59383D-A5AC-4FA6-8CB1-6BB02205F9E8}">
      <dgm:prSet phldrT="[Text]"/>
      <dgm:spPr/>
      <dgm:t>
        <a:bodyPr/>
        <a:lstStyle/>
        <a:p>
          <a:r>
            <a:rPr lang="en-US" dirty="0" smtClean="0"/>
            <a:t>Delivery system for meals</a:t>
          </a:r>
          <a:endParaRPr lang="en-US" dirty="0"/>
        </a:p>
      </dgm:t>
    </dgm:pt>
    <dgm:pt modelId="{A890A262-F301-4D75-9976-955ADAB045E7}" type="parTrans" cxnId="{62679E3A-1C00-4195-9BCC-BCB91A545CAE}">
      <dgm:prSet/>
      <dgm:spPr/>
      <dgm:t>
        <a:bodyPr/>
        <a:lstStyle/>
        <a:p>
          <a:endParaRPr lang="en-US"/>
        </a:p>
      </dgm:t>
    </dgm:pt>
    <dgm:pt modelId="{768F6B7F-8D13-4BE2-BA56-73F8FFDA51AE}" type="sibTrans" cxnId="{62679E3A-1C00-4195-9BCC-BCB91A545CAE}">
      <dgm:prSet/>
      <dgm:spPr/>
      <dgm:t>
        <a:bodyPr/>
        <a:lstStyle/>
        <a:p>
          <a:endParaRPr lang="en-US"/>
        </a:p>
      </dgm:t>
    </dgm:pt>
    <dgm:pt modelId="{159646DA-DF13-49D2-ABFC-705A73CA42C1}">
      <dgm:prSet phldrT="[Text]"/>
      <dgm:spPr/>
      <dgm:t>
        <a:bodyPr/>
        <a:lstStyle/>
        <a:p>
          <a:r>
            <a:rPr lang="en-US" dirty="0" smtClean="0"/>
            <a:t>Meals delivered to your location</a:t>
          </a:r>
          <a:endParaRPr lang="en-US" dirty="0"/>
        </a:p>
      </dgm:t>
    </dgm:pt>
    <dgm:pt modelId="{AF82E676-12D4-4033-BB02-702D5FAA15D5}" type="parTrans" cxnId="{5F84AD2D-184D-474B-A47F-3D18A414E9F8}">
      <dgm:prSet/>
      <dgm:spPr/>
      <dgm:t>
        <a:bodyPr/>
        <a:lstStyle/>
        <a:p>
          <a:endParaRPr lang="en-US"/>
        </a:p>
      </dgm:t>
    </dgm:pt>
    <dgm:pt modelId="{FED3BCA7-18A7-4139-807F-AA6A2E79BA65}" type="sibTrans" cxnId="{5F84AD2D-184D-474B-A47F-3D18A414E9F8}">
      <dgm:prSet/>
      <dgm:spPr/>
      <dgm:t>
        <a:bodyPr/>
        <a:lstStyle/>
        <a:p>
          <a:endParaRPr lang="en-US"/>
        </a:p>
      </dgm:t>
    </dgm:pt>
    <dgm:pt modelId="{7CDF1BDB-2CA9-4203-A71B-3CD6374FB59B}" type="pres">
      <dgm:prSet presAssocID="{7F260FEB-7C89-4CE0-9545-4ECF4269125A}" presName="layout" presStyleCnt="0">
        <dgm:presLayoutVars>
          <dgm:chMax/>
          <dgm:chPref/>
          <dgm:dir/>
          <dgm:resizeHandles/>
        </dgm:presLayoutVars>
      </dgm:prSet>
      <dgm:spPr/>
    </dgm:pt>
    <dgm:pt modelId="{9FCD64A4-440C-413F-8688-C75C1A8FA2A7}" type="pres">
      <dgm:prSet presAssocID="{C532F989-ECF6-487E-9BDD-8A8395B3C255}" presName="root" presStyleCnt="0">
        <dgm:presLayoutVars>
          <dgm:chMax/>
          <dgm:chPref/>
        </dgm:presLayoutVars>
      </dgm:prSet>
      <dgm:spPr/>
    </dgm:pt>
    <dgm:pt modelId="{2DDCD428-617B-413F-8EF8-81C64FCFCE94}" type="pres">
      <dgm:prSet presAssocID="{C532F989-ECF6-487E-9BDD-8A8395B3C255}" presName="rootComposite" presStyleCnt="0">
        <dgm:presLayoutVars/>
      </dgm:prSet>
      <dgm:spPr/>
    </dgm:pt>
    <dgm:pt modelId="{FA874A65-ACBA-4584-8D15-C0B1126BFD85}" type="pres">
      <dgm:prSet presAssocID="{C532F989-ECF6-487E-9BDD-8A8395B3C255}" presName="ParentAccent" presStyleLbl="alignNode1" presStyleIdx="0" presStyleCnt="1"/>
      <dgm:spPr/>
    </dgm:pt>
    <dgm:pt modelId="{2BCBC1DA-6874-4A87-B99C-709CCE4AF348}" type="pres">
      <dgm:prSet presAssocID="{C532F989-ECF6-487E-9BDD-8A8395B3C255}" presName="ParentSmallAccent" presStyleLbl="fgAcc1" presStyleIdx="0" presStyleCnt="1"/>
      <dgm:spPr/>
    </dgm:pt>
    <dgm:pt modelId="{FF8D5ECD-E129-49E9-8DD1-365BF931E51E}" type="pres">
      <dgm:prSet presAssocID="{C532F989-ECF6-487E-9BDD-8A8395B3C255}" presName="Parent" presStyleLbl="revTx" presStyleIdx="0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8D21B-79AC-46B2-A715-338EA6019ABB}" type="pres">
      <dgm:prSet presAssocID="{C532F989-ECF6-487E-9BDD-8A8395B3C255}" presName="childShape" presStyleCnt="0">
        <dgm:presLayoutVars>
          <dgm:chMax val="0"/>
          <dgm:chPref val="0"/>
        </dgm:presLayoutVars>
      </dgm:prSet>
      <dgm:spPr/>
    </dgm:pt>
    <dgm:pt modelId="{443A50F8-0724-4B41-BBEA-174F6948DF16}" type="pres">
      <dgm:prSet presAssocID="{6655FE39-CE11-443C-8ED9-5E501CA602E0}" presName="childComposite" presStyleCnt="0">
        <dgm:presLayoutVars>
          <dgm:chMax val="0"/>
          <dgm:chPref val="0"/>
        </dgm:presLayoutVars>
      </dgm:prSet>
      <dgm:spPr/>
    </dgm:pt>
    <dgm:pt modelId="{E947153F-2AF8-41E3-86A2-9FE32BC6DB7B}" type="pres">
      <dgm:prSet presAssocID="{6655FE39-CE11-443C-8ED9-5E501CA602E0}" presName="ChildAccent" presStyleLbl="solidFgAcc1" presStyleIdx="0" presStyleCnt="4"/>
      <dgm:spPr/>
    </dgm:pt>
    <dgm:pt modelId="{FB528C18-2B48-46A6-AB95-10FC928B054A}" type="pres">
      <dgm:prSet presAssocID="{6655FE39-CE11-443C-8ED9-5E501CA602E0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E1F73-18CD-4956-9B31-A31E882EFE47}" type="pres">
      <dgm:prSet presAssocID="{F7D40228-CEC9-480D-87D0-36EDEEC82C9E}" presName="childComposite" presStyleCnt="0">
        <dgm:presLayoutVars>
          <dgm:chMax val="0"/>
          <dgm:chPref val="0"/>
        </dgm:presLayoutVars>
      </dgm:prSet>
      <dgm:spPr/>
    </dgm:pt>
    <dgm:pt modelId="{4D8B826D-7D79-4EFA-9E44-5F06CE44A122}" type="pres">
      <dgm:prSet presAssocID="{F7D40228-CEC9-480D-87D0-36EDEEC82C9E}" presName="ChildAccent" presStyleLbl="solidFgAcc1" presStyleIdx="1" presStyleCnt="4"/>
      <dgm:spPr/>
    </dgm:pt>
    <dgm:pt modelId="{9F99E0B4-C4DA-4E58-97B2-CC66E819779D}" type="pres">
      <dgm:prSet presAssocID="{F7D40228-CEC9-480D-87D0-36EDEEC82C9E}" presName="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285A2-1C99-4916-A51A-85F6AD828DD3}" type="pres">
      <dgm:prSet presAssocID="{ADA5CD4B-FA73-48F6-87D3-08ADF4242EED}" presName="childComposite" presStyleCnt="0">
        <dgm:presLayoutVars>
          <dgm:chMax val="0"/>
          <dgm:chPref val="0"/>
        </dgm:presLayoutVars>
      </dgm:prSet>
      <dgm:spPr/>
    </dgm:pt>
    <dgm:pt modelId="{3BBA9692-11ED-4F95-8AD9-DBF0E764561D}" type="pres">
      <dgm:prSet presAssocID="{ADA5CD4B-FA73-48F6-87D3-08ADF4242EED}" presName="ChildAccent" presStyleLbl="solidFgAcc1" presStyleIdx="2" presStyleCnt="4"/>
      <dgm:spPr/>
    </dgm:pt>
    <dgm:pt modelId="{880B953F-9668-4AA4-9363-7DB2FEB433D0}" type="pres">
      <dgm:prSet presAssocID="{ADA5CD4B-FA73-48F6-87D3-08ADF4242EED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49488-3F16-4525-B381-729BD7768F79}" type="pres">
      <dgm:prSet presAssocID="{9E59383D-A5AC-4FA6-8CB1-6BB02205F9E8}" presName="childComposite" presStyleCnt="0">
        <dgm:presLayoutVars>
          <dgm:chMax val="0"/>
          <dgm:chPref val="0"/>
        </dgm:presLayoutVars>
      </dgm:prSet>
      <dgm:spPr/>
    </dgm:pt>
    <dgm:pt modelId="{764BC0BA-586D-4E2D-839D-E99632BAA2BC}" type="pres">
      <dgm:prSet presAssocID="{9E59383D-A5AC-4FA6-8CB1-6BB02205F9E8}" presName="ChildAccent" presStyleLbl="solidFgAcc1" presStyleIdx="3" presStyleCnt="4"/>
      <dgm:spPr/>
    </dgm:pt>
    <dgm:pt modelId="{4224FA71-0A49-40D1-95A6-338A1254E895}" type="pres">
      <dgm:prSet presAssocID="{9E59383D-A5AC-4FA6-8CB1-6BB02205F9E8}" presName="Child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0C0034D0-DA0C-4403-90EB-848E17BBB858}" type="presOf" srcId="{77016C5A-3C83-47A3-A324-45DA057842E2}" destId="{FB528C18-2B48-46A6-AB95-10FC928B054A}" srcOrd="0" destOrd="1" presId="urn:microsoft.com/office/officeart/2008/layout/SquareAccentList"/>
    <dgm:cxn modelId="{6864D91E-D426-4589-B82C-184C1BA92696}" type="presOf" srcId="{ADA5CD4B-FA73-48F6-87D3-08ADF4242EED}" destId="{880B953F-9668-4AA4-9363-7DB2FEB433D0}" srcOrd="0" destOrd="0" presId="urn:microsoft.com/office/officeart/2008/layout/SquareAccentList"/>
    <dgm:cxn modelId="{324F41E2-1711-42CD-8DAE-38539998EF42}" type="presOf" srcId="{9E59383D-A5AC-4FA6-8CB1-6BB02205F9E8}" destId="{4224FA71-0A49-40D1-95A6-338A1254E895}" srcOrd="0" destOrd="0" presId="urn:microsoft.com/office/officeart/2008/layout/SquareAccentList"/>
    <dgm:cxn modelId="{894A0ED2-D6DA-41B7-A402-7C019D5CF913}" type="presOf" srcId="{F7D40228-CEC9-480D-87D0-36EDEEC82C9E}" destId="{9F99E0B4-C4DA-4E58-97B2-CC66E819779D}" srcOrd="0" destOrd="0" presId="urn:microsoft.com/office/officeart/2008/layout/SquareAccentList"/>
    <dgm:cxn modelId="{947DFEA3-2CC9-4B42-A44F-D3DEDB6F746B}" type="presOf" srcId="{159646DA-DF13-49D2-ABFC-705A73CA42C1}" destId="{4224FA71-0A49-40D1-95A6-338A1254E895}" srcOrd="0" destOrd="1" presId="urn:microsoft.com/office/officeart/2008/layout/SquareAccentList"/>
    <dgm:cxn modelId="{1F7D337F-89CE-48E1-B09E-488A4C5B741C}" srcId="{6655FE39-CE11-443C-8ED9-5E501CA602E0}" destId="{77016C5A-3C83-47A3-A324-45DA057842E2}" srcOrd="0" destOrd="0" parTransId="{83D40730-0116-41C4-BC21-FB7BC11A5138}" sibTransId="{CA008000-2FD4-4234-821D-06C380AC24FB}"/>
    <dgm:cxn modelId="{0FAA65DA-3C1A-44DD-94C0-A816BA68B223}" srcId="{ADA5CD4B-FA73-48F6-87D3-08ADF4242EED}" destId="{7C2FFC64-DDAD-41B9-A370-17564D52B3F3}" srcOrd="0" destOrd="0" parTransId="{39869D78-A5BB-4FCD-A723-D6AF31AE4FF6}" sibTransId="{D31DDBEF-63A4-4673-8B17-BBB4076E0296}"/>
    <dgm:cxn modelId="{5F84AD2D-184D-474B-A47F-3D18A414E9F8}" srcId="{9E59383D-A5AC-4FA6-8CB1-6BB02205F9E8}" destId="{159646DA-DF13-49D2-ABFC-705A73CA42C1}" srcOrd="0" destOrd="0" parTransId="{AF82E676-12D4-4033-BB02-702D5FAA15D5}" sibTransId="{FED3BCA7-18A7-4139-807F-AA6A2E79BA65}"/>
    <dgm:cxn modelId="{8EEBB0EC-E55B-458B-9F06-DDF1E35ACC11}" srcId="{C532F989-ECF6-487E-9BDD-8A8395B3C255}" destId="{F7D40228-CEC9-480D-87D0-36EDEEC82C9E}" srcOrd="1" destOrd="0" parTransId="{91243405-3463-418B-AAC8-931E7C4E7DE9}" sibTransId="{03D4DA0A-6CDB-48BB-B9CE-74BACD023A51}"/>
    <dgm:cxn modelId="{3C24D1E6-D50A-4E26-AF7D-2F64FBC673C2}" type="presOf" srcId="{7F260FEB-7C89-4CE0-9545-4ECF4269125A}" destId="{7CDF1BDB-2CA9-4203-A71B-3CD6374FB59B}" srcOrd="0" destOrd="0" presId="urn:microsoft.com/office/officeart/2008/layout/SquareAccentList"/>
    <dgm:cxn modelId="{AF90EBB9-BA9D-4D07-96E9-539829395DC2}" type="presOf" srcId="{6655FE39-CE11-443C-8ED9-5E501CA602E0}" destId="{FB528C18-2B48-46A6-AB95-10FC928B054A}" srcOrd="0" destOrd="0" presId="urn:microsoft.com/office/officeart/2008/layout/SquareAccentList"/>
    <dgm:cxn modelId="{2E99D558-1A3F-42D1-94EB-8630B8AE3169}" type="presOf" srcId="{C532F989-ECF6-487E-9BDD-8A8395B3C255}" destId="{FF8D5ECD-E129-49E9-8DD1-365BF931E51E}" srcOrd="0" destOrd="0" presId="urn:microsoft.com/office/officeart/2008/layout/SquareAccentList"/>
    <dgm:cxn modelId="{971A1C8C-3CEE-46A9-84AD-6D9F013841D8}" srcId="{C532F989-ECF6-487E-9BDD-8A8395B3C255}" destId="{ADA5CD4B-FA73-48F6-87D3-08ADF4242EED}" srcOrd="2" destOrd="0" parTransId="{5BB576CD-2310-4610-86AF-2273A8A0266F}" sibTransId="{D69972E3-49A5-4290-8770-13E383CE43B2}"/>
    <dgm:cxn modelId="{F34C3E17-3347-4724-872B-B0DD1B4D6565}" srcId="{7F260FEB-7C89-4CE0-9545-4ECF4269125A}" destId="{C532F989-ECF6-487E-9BDD-8A8395B3C255}" srcOrd="0" destOrd="0" parTransId="{B5457A1B-3C2D-4C1D-BD06-88FADB58BB8B}" sibTransId="{963545D8-17CC-4B90-8A45-313A41917918}"/>
    <dgm:cxn modelId="{62679E3A-1C00-4195-9BCC-BCB91A545CAE}" srcId="{C532F989-ECF6-487E-9BDD-8A8395B3C255}" destId="{9E59383D-A5AC-4FA6-8CB1-6BB02205F9E8}" srcOrd="3" destOrd="0" parTransId="{A890A262-F301-4D75-9976-955ADAB045E7}" sibTransId="{768F6B7F-8D13-4BE2-BA56-73F8FFDA51AE}"/>
    <dgm:cxn modelId="{BFA2B2C0-4326-4E96-B949-440C8E533583}" srcId="{F7D40228-CEC9-480D-87D0-36EDEEC82C9E}" destId="{9FAC8E3B-5B04-479D-A504-5F6A665A999C}" srcOrd="0" destOrd="0" parTransId="{7465F7CB-C0DA-4A27-B008-B33C28EC795F}" sibTransId="{B71D46D2-ED39-442C-89E2-F5EF2D17A4FD}"/>
    <dgm:cxn modelId="{7DA26BFD-37A1-4475-A125-4E494B23468E}" type="presOf" srcId="{7C2FFC64-DDAD-41B9-A370-17564D52B3F3}" destId="{880B953F-9668-4AA4-9363-7DB2FEB433D0}" srcOrd="0" destOrd="1" presId="urn:microsoft.com/office/officeart/2008/layout/SquareAccentList"/>
    <dgm:cxn modelId="{71FF2C34-FA6B-413B-965B-CDD9A53F5463}" srcId="{C532F989-ECF6-487E-9BDD-8A8395B3C255}" destId="{6655FE39-CE11-443C-8ED9-5E501CA602E0}" srcOrd="0" destOrd="0" parTransId="{C16F1F2A-B133-4BCF-BEF6-1F6F6004491D}" sibTransId="{68DA47AC-E477-42D0-BC89-0992BD0B9716}"/>
    <dgm:cxn modelId="{91318EF4-5B53-44CC-A3CE-E6B2350CC138}" type="presOf" srcId="{9FAC8E3B-5B04-479D-A504-5F6A665A999C}" destId="{9F99E0B4-C4DA-4E58-97B2-CC66E819779D}" srcOrd="0" destOrd="1" presId="urn:microsoft.com/office/officeart/2008/layout/SquareAccentList"/>
    <dgm:cxn modelId="{3994583C-4349-4E2C-A073-DB1BDEDAD02C}" type="presParOf" srcId="{7CDF1BDB-2CA9-4203-A71B-3CD6374FB59B}" destId="{9FCD64A4-440C-413F-8688-C75C1A8FA2A7}" srcOrd="0" destOrd="0" presId="urn:microsoft.com/office/officeart/2008/layout/SquareAccentList"/>
    <dgm:cxn modelId="{30E29398-5CF1-41AE-8B0E-F928CBAC98B2}" type="presParOf" srcId="{9FCD64A4-440C-413F-8688-C75C1A8FA2A7}" destId="{2DDCD428-617B-413F-8EF8-81C64FCFCE94}" srcOrd="0" destOrd="0" presId="urn:microsoft.com/office/officeart/2008/layout/SquareAccentList"/>
    <dgm:cxn modelId="{CAE91019-08E1-4DDC-A7EB-141A631BD354}" type="presParOf" srcId="{2DDCD428-617B-413F-8EF8-81C64FCFCE94}" destId="{FA874A65-ACBA-4584-8D15-C0B1126BFD85}" srcOrd="0" destOrd="0" presId="urn:microsoft.com/office/officeart/2008/layout/SquareAccentList"/>
    <dgm:cxn modelId="{68CB9679-A1A9-447E-B3D4-581D49B40DB6}" type="presParOf" srcId="{2DDCD428-617B-413F-8EF8-81C64FCFCE94}" destId="{2BCBC1DA-6874-4A87-B99C-709CCE4AF348}" srcOrd="1" destOrd="0" presId="urn:microsoft.com/office/officeart/2008/layout/SquareAccentList"/>
    <dgm:cxn modelId="{A6B17528-2915-4BC0-85E2-3654A11BBB44}" type="presParOf" srcId="{2DDCD428-617B-413F-8EF8-81C64FCFCE94}" destId="{FF8D5ECD-E129-49E9-8DD1-365BF931E51E}" srcOrd="2" destOrd="0" presId="urn:microsoft.com/office/officeart/2008/layout/SquareAccentList"/>
    <dgm:cxn modelId="{2963B7CF-0581-4FCD-B723-645B9E27B86C}" type="presParOf" srcId="{9FCD64A4-440C-413F-8688-C75C1A8FA2A7}" destId="{7378D21B-79AC-46B2-A715-338EA6019ABB}" srcOrd="1" destOrd="0" presId="urn:microsoft.com/office/officeart/2008/layout/SquareAccentList"/>
    <dgm:cxn modelId="{425563F6-C089-4B20-9985-4E415FEAE576}" type="presParOf" srcId="{7378D21B-79AC-46B2-A715-338EA6019ABB}" destId="{443A50F8-0724-4B41-BBEA-174F6948DF16}" srcOrd="0" destOrd="0" presId="urn:microsoft.com/office/officeart/2008/layout/SquareAccentList"/>
    <dgm:cxn modelId="{2783AA30-B25A-4115-B95C-8848B285FA9C}" type="presParOf" srcId="{443A50F8-0724-4B41-BBEA-174F6948DF16}" destId="{E947153F-2AF8-41E3-86A2-9FE32BC6DB7B}" srcOrd="0" destOrd="0" presId="urn:microsoft.com/office/officeart/2008/layout/SquareAccentList"/>
    <dgm:cxn modelId="{0D62A5D2-1B79-4FC8-8E79-D5653C6A4DEF}" type="presParOf" srcId="{443A50F8-0724-4B41-BBEA-174F6948DF16}" destId="{FB528C18-2B48-46A6-AB95-10FC928B054A}" srcOrd="1" destOrd="0" presId="urn:microsoft.com/office/officeart/2008/layout/SquareAccentList"/>
    <dgm:cxn modelId="{2A3EE0EB-C853-4D17-86E3-0CE1E2B14AB5}" type="presParOf" srcId="{7378D21B-79AC-46B2-A715-338EA6019ABB}" destId="{014E1F73-18CD-4956-9B31-A31E882EFE47}" srcOrd="1" destOrd="0" presId="urn:microsoft.com/office/officeart/2008/layout/SquareAccentList"/>
    <dgm:cxn modelId="{3F818B59-00B7-4E8F-B61D-E8E998E6F874}" type="presParOf" srcId="{014E1F73-18CD-4956-9B31-A31E882EFE47}" destId="{4D8B826D-7D79-4EFA-9E44-5F06CE44A122}" srcOrd="0" destOrd="0" presId="urn:microsoft.com/office/officeart/2008/layout/SquareAccentList"/>
    <dgm:cxn modelId="{E4243A07-C9EE-443D-AC3C-1124F12BC30F}" type="presParOf" srcId="{014E1F73-18CD-4956-9B31-A31E882EFE47}" destId="{9F99E0B4-C4DA-4E58-97B2-CC66E819779D}" srcOrd="1" destOrd="0" presId="urn:microsoft.com/office/officeart/2008/layout/SquareAccentList"/>
    <dgm:cxn modelId="{8B4ADEEC-4C89-47ED-AAC5-EB88951EA53D}" type="presParOf" srcId="{7378D21B-79AC-46B2-A715-338EA6019ABB}" destId="{F30285A2-1C99-4916-A51A-85F6AD828DD3}" srcOrd="2" destOrd="0" presId="urn:microsoft.com/office/officeart/2008/layout/SquareAccentList"/>
    <dgm:cxn modelId="{71515A43-E4F3-4EB1-9C68-8A651C3EF0F1}" type="presParOf" srcId="{F30285A2-1C99-4916-A51A-85F6AD828DD3}" destId="{3BBA9692-11ED-4F95-8AD9-DBF0E764561D}" srcOrd="0" destOrd="0" presId="urn:microsoft.com/office/officeart/2008/layout/SquareAccentList"/>
    <dgm:cxn modelId="{BAB5F0CA-AFB8-49A7-BF6C-847935C55A72}" type="presParOf" srcId="{F30285A2-1C99-4916-A51A-85F6AD828DD3}" destId="{880B953F-9668-4AA4-9363-7DB2FEB433D0}" srcOrd="1" destOrd="0" presId="urn:microsoft.com/office/officeart/2008/layout/SquareAccentList"/>
    <dgm:cxn modelId="{90341270-8358-4B9D-9139-7C638A74115B}" type="presParOf" srcId="{7378D21B-79AC-46B2-A715-338EA6019ABB}" destId="{F9D49488-3F16-4525-B381-729BD7768F79}" srcOrd="3" destOrd="0" presId="urn:microsoft.com/office/officeart/2008/layout/SquareAccentList"/>
    <dgm:cxn modelId="{9B23A56D-C595-49C8-8213-100F8620BAE3}" type="presParOf" srcId="{F9D49488-3F16-4525-B381-729BD7768F79}" destId="{764BC0BA-586D-4E2D-839D-E99632BAA2BC}" srcOrd="0" destOrd="0" presId="urn:microsoft.com/office/officeart/2008/layout/SquareAccentList"/>
    <dgm:cxn modelId="{DFB0AC11-0065-4749-9198-792767D53EF2}" type="presParOf" srcId="{F9D49488-3F16-4525-B381-729BD7768F79}" destId="{4224FA71-0A49-40D1-95A6-338A1254E89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E96C4-0C25-F342-A678-468F23E1C252}">
      <dsp:nvSpPr>
        <dsp:cNvPr id="0" name=""/>
        <dsp:cNvSpPr/>
      </dsp:nvSpPr>
      <dsp:spPr>
        <a:xfrm rot="5400000">
          <a:off x="-194776" y="195370"/>
          <a:ext cx="1298511" cy="9089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Market Exists</a:t>
          </a:r>
          <a:endParaRPr lang="en-US" sz="1400" kern="1200" dirty="0"/>
        </a:p>
      </dsp:txBody>
      <dsp:txXfrm rot="-5400000">
        <a:off x="1" y="455072"/>
        <a:ext cx="908958" cy="389553"/>
      </dsp:txXfrm>
    </dsp:sp>
    <dsp:sp modelId="{C352BA00-9174-9641-853B-5F43015B1EE2}">
      <dsp:nvSpPr>
        <dsp:cNvPr id="0" name=""/>
        <dsp:cNvSpPr/>
      </dsp:nvSpPr>
      <dsp:spPr>
        <a:xfrm rot="5400000">
          <a:off x="3134192" y="-2224640"/>
          <a:ext cx="844032" cy="5294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Do you have a meal plan?</a:t>
          </a:r>
          <a:endParaRPr lang="en-US" sz="2500" kern="1200" dirty="0"/>
        </a:p>
      </dsp:txBody>
      <dsp:txXfrm rot="-5400000">
        <a:off x="908958" y="41796"/>
        <a:ext cx="5253299" cy="761628"/>
      </dsp:txXfrm>
    </dsp:sp>
    <dsp:sp modelId="{B4ACBD91-A46A-7648-8BF7-DD106E9ADB62}">
      <dsp:nvSpPr>
        <dsp:cNvPr id="0" name=""/>
        <dsp:cNvSpPr/>
      </dsp:nvSpPr>
      <dsp:spPr>
        <a:xfrm rot="5400000">
          <a:off x="-194776" y="1295094"/>
          <a:ext cx="1298511" cy="9089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Buyers Market</a:t>
          </a:r>
          <a:endParaRPr lang="en-US" sz="1400" kern="1200" dirty="0"/>
        </a:p>
      </dsp:txBody>
      <dsp:txXfrm rot="-5400000">
        <a:off x="1" y="1554796"/>
        <a:ext cx="908958" cy="389553"/>
      </dsp:txXfrm>
    </dsp:sp>
    <dsp:sp modelId="{AF45410E-8A79-C242-8C6A-E7CA68D66DC1}">
      <dsp:nvSpPr>
        <dsp:cNvPr id="0" name=""/>
        <dsp:cNvSpPr/>
      </dsp:nvSpPr>
      <dsp:spPr>
        <a:xfrm rot="5400000">
          <a:off x="3134192" y="-1124916"/>
          <a:ext cx="844032" cy="5294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Do you run out of meal credits before the end of a typical week?</a:t>
          </a:r>
          <a:endParaRPr lang="en-US" sz="2500" kern="1200" dirty="0"/>
        </a:p>
      </dsp:txBody>
      <dsp:txXfrm rot="-5400000">
        <a:off x="908958" y="1141520"/>
        <a:ext cx="5253299" cy="761628"/>
      </dsp:txXfrm>
    </dsp:sp>
    <dsp:sp modelId="{45226305-25BF-2C44-A596-8FD24A9E8FE8}">
      <dsp:nvSpPr>
        <dsp:cNvPr id="0" name=""/>
        <dsp:cNvSpPr/>
      </dsp:nvSpPr>
      <dsp:spPr>
        <a:xfrm rot="5400000">
          <a:off x="-194776" y="2394819"/>
          <a:ext cx="1298511" cy="9089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Sellers Market</a:t>
          </a:r>
          <a:endParaRPr lang="en-US" sz="1400" kern="1200" dirty="0"/>
        </a:p>
      </dsp:txBody>
      <dsp:txXfrm rot="-5400000">
        <a:off x="1" y="2654521"/>
        <a:ext cx="908958" cy="389553"/>
      </dsp:txXfrm>
    </dsp:sp>
    <dsp:sp modelId="{06CD86FD-5C05-D94B-80B6-7E55B20E8609}">
      <dsp:nvSpPr>
        <dsp:cNvPr id="0" name=""/>
        <dsp:cNvSpPr/>
      </dsp:nvSpPr>
      <dsp:spPr>
        <a:xfrm rot="5400000">
          <a:off x="3134192" y="-25191"/>
          <a:ext cx="844032" cy="5294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Do you have extra meals credits at the end of a typical week?</a:t>
          </a:r>
          <a:endParaRPr lang="en-US" sz="2500" kern="1200" dirty="0"/>
        </a:p>
      </dsp:txBody>
      <dsp:txXfrm rot="-5400000">
        <a:off x="908958" y="2241245"/>
        <a:ext cx="5253299" cy="761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2F03C-DF10-924E-A39B-6D9C7C3933AB}">
      <dsp:nvSpPr>
        <dsp:cNvPr id="0" name=""/>
        <dsp:cNvSpPr/>
      </dsp:nvSpPr>
      <dsp:spPr>
        <a:xfrm>
          <a:off x="0" y="0"/>
          <a:ext cx="6582117" cy="660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Contact dining service for meal plan information</a:t>
          </a:r>
          <a:endParaRPr lang="en-US" sz="1800" kern="1200" dirty="0"/>
        </a:p>
      </dsp:txBody>
      <dsp:txXfrm>
        <a:off x="19341" y="19341"/>
        <a:ext cx="5813747" cy="621669"/>
      </dsp:txXfrm>
    </dsp:sp>
    <dsp:sp modelId="{245962F8-B3F9-0947-970D-092E33197531}">
      <dsp:nvSpPr>
        <dsp:cNvPr id="0" name=""/>
        <dsp:cNvSpPr/>
      </dsp:nvSpPr>
      <dsp:spPr>
        <a:xfrm>
          <a:off x="551252" y="780414"/>
          <a:ext cx="6582117" cy="660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Hold focus group to demonstrate market demand</a:t>
          </a:r>
          <a:endParaRPr lang="en-US" sz="1800" kern="1200" dirty="0"/>
        </a:p>
      </dsp:txBody>
      <dsp:txXfrm>
        <a:off x="570593" y="799755"/>
        <a:ext cx="5562955" cy="621669"/>
      </dsp:txXfrm>
    </dsp:sp>
    <dsp:sp modelId="{912FED43-DBFF-6949-B6B7-EDD75223BBDF}">
      <dsp:nvSpPr>
        <dsp:cNvPr id="0" name=""/>
        <dsp:cNvSpPr/>
      </dsp:nvSpPr>
      <dsp:spPr>
        <a:xfrm>
          <a:off x="1094277" y="1560829"/>
          <a:ext cx="6582117" cy="660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Reach market through existing channels (Facebook, Twitter, word-of-mouth, etc.)</a:t>
          </a:r>
          <a:endParaRPr lang="en-US" sz="1800" b="1" kern="1200" dirty="0"/>
        </a:p>
      </dsp:txBody>
      <dsp:txXfrm>
        <a:off x="1113618" y="1580170"/>
        <a:ext cx="5571182" cy="621669"/>
      </dsp:txXfrm>
    </dsp:sp>
    <dsp:sp modelId="{E548D597-3398-CE42-B176-0E24E5601E62}">
      <dsp:nvSpPr>
        <dsp:cNvPr id="0" name=""/>
        <dsp:cNvSpPr/>
      </dsp:nvSpPr>
      <dsp:spPr>
        <a:xfrm>
          <a:off x="1645529" y="2341244"/>
          <a:ext cx="6582117" cy="660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Roll-out to other universities once a user-base is established</a:t>
          </a:r>
          <a:endParaRPr lang="en-US" sz="1800" b="1" kern="1200" dirty="0"/>
        </a:p>
      </dsp:txBody>
      <dsp:txXfrm>
        <a:off x="1664870" y="2360585"/>
        <a:ext cx="5562955" cy="621669"/>
      </dsp:txXfrm>
    </dsp:sp>
    <dsp:sp modelId="{8DA1E68D-818A-5541-A91E-EBB417F6F6F8}">
      <dsp:nvSpPr>
        <dsp:cNvPr id="0" name=""/>
        <dsp:cNvSpPr/>
      </dsp:nvSpPr>
      <dsp:spPr>
        <a:xfrm>
          <a:off x="6152889" y="505768"/>
          <a:ext cx="429228" cy="429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249465" y="505768"/>
        <a:ext cx="236076" cy="322994"/>
      </dsp:txXfrm>
    </dsp:sp>
    <dsp:sp modelId="{1843350A-0489-2544-86AA-47B788DDBB33}">
      <dsp:nvSpPr>
        <dsp:cNvPr id="0" name=""/>
        <dsp:cNvSpPr/>
      </dsp:nvSpPr>
      <dsp:spPr>
        <a:xfrm>
          <a:off x="6704141" y="1286183"/>
          <a:ext cx="429228" cy="429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800717" y="1286183"/>
        <a:ext cx="236076" cy="322994"/>
      </dsp:txXfrm>
    </dsp:sp>
    <dsp:sp modelId="{CA72025A-F488-0C43-9A8D-57AB378F4568}">
      <dsp:nvSpPr>
        <dsp:cNvPr id="0" name=""/>
        <dsp:cNvSpPr/>
      </dsp:nvSpPr>
      <dsp:spPr>
        <a:xfrm>
          <a:off x="7247166" y="2066598"/>
          <a:ext cx="429228" cy="429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7343742" y="2066598"/>
        <a:ext cx="236076" cy="322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CEA89-43F7-47A3-9928-E7B44548CAA6}">
      <dsp:nvSpPr>
        <dsp:cNvPr id="0" name=""/>
        <dsp:cNvSpPr/>
      </dsp:nvSpPr>
      <dsp:spPr>
        <a:xfrm>
          <a:off x="0" y="337749"/>
          <a:ext cx="6096000" cy="198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12420" rIns="47311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App Development (including API)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~$70,000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App Maintenance/Improved Functionality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~$14,000/year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Other Fees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Google Play fees (takes 30% of the original meal posting price per transaction)</a:t>
          </a:r>
          <a:endParaRPr lang="en-US" sz="1500" kern="1200" dirty="0"/>
        </a:p>
      </dsp:txBody>
      <dsp:txXfrm>
        <a:off x="0" y="337749"/>
        <a:ext cx="6096000" cy="1984500"/>
      </dsp:txXfrm>
    </dsp:sp>
    <dsp:sp modelId="{A84EDAAD-0C2A-4E4C-ADC3-97348A330868}">
      <dsp:nvSpPr>
        <dsp:cNvPr id="0" name=""/>
        <dsp:cNvSpPr/>
      </dsp:nvSpPr>
      <dsp:spPr>
        <a:xfrm>
          <a:off x="304800" y="116349"/>
          <a:ext cx="426720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Cost Structure</a:t>
          </a:r>
          <a:endParaRPr lang="en-US" sz="1500" kern="1200" dirty="0"/>
        </a:p>
      </dsp:txBody>
      <dsp:txXfrm>
        <a:off x="326416" y="137965"/>
        <a:ext cx="4223968" cy="399568"/>
      </dsp:txXfrm>
    </dsp:sp>
    <dsp:sp modelId="{92080818-9A21-484C-A01F-C822E3548783}">
      <dsp:nvSpPr>
        <dsp:cNvPr id="0" name=""/>
        <dsp:cNvSpPr/>
      </dsp:nvSpPr>
      <dsp:spPr>
        <a:xfrm>
          <a:off x="0" y="2624650"/>
          <a:ext cx="6096000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12420" rIns="47311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10% transaction fee per transaction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Application Download Fees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Monthly Subscription/Pay-per-post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University Licensing</a:t>
          </a:r>
          <a:endParaRPr lang="en-US" sz="1500" b="1" kern="1200" dirty="0"/>
        </a:p>
      </dsp:txBody>
      <dsp:txXfrm>
        <a:off x="0" y="2624650"/>
        <a:ext cx="6096000" cy="1323000"/>
      </dsp:txXfrm>
    </dsp:sp>
    <dsp:sp modelId="{0C41F984-5B11-46C2-9FC7-1204EC15E1CF}">
      <dsp:nvSpPr>
        <dsp:cNvPr id="0" name=""/>
        <dsp:cNvSpPr/>
      </dsp:nvSpPr>
      <dsp:spPr>
        <a:xfrm>
          <a:off x="304800" y="2403250"/>
          <a:ext cx="426720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Future Revenue Streams</a:t>
          </a:r>
          <a:endParaRPr lang="en-US" sz="1500" kern="1200" dirty="0"/>
        </a:p>
      </dsp:txBody>
      <dsp:txXfrm>
        <a:off x="326416" y="2424866"/>
        <a:ext cx="4223968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5C692-A5E3-468A-8815-DA6A72B4FF43}">
      <dsp:nvSpPr>
        <dsp:cNvPr id="0" name=""/>
        <dsp:cNvSpPr/>
      </dsp:nvSpPr>
      <dsp:spPr>
        <a:xfrm>
          <a:off x="3096" y="521245"/>
          <a:ext cx="2466339" cy="290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23A7E-5120-49B3-9027-4ED8E1FD4E52}">
      <dsp:nvSpPr>
        <dsp:cNvPr id="0" name=""/>
        <dsp:cNvSpPr/>
      </dsp:nvSpPr>
      <dsp:spPr>
        <a:xfrm>
          <a:off x="3096" y="630216"/>
          <a:ext cx="181186" cy="1811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F5AED-11B1-4737-A4A7-146A548F3393}">
      <dsp:nvSpPr>
        <dsp:cNvPr id="0" name=""/>
        <dsp:cNvSpPr/>
      </dsp:nvSpPr>
      <dsp:spPr>
        <a:xfrm>
          <a:off x="3096" y="0"/>
          <a:ext cx="2466339" cy="52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Year 1</a:t>
          </a:r>
          <a:endParaRPr lang="en-US" sz="3300" kern="1200" dirty="0"/>
        </a:p>
      </dsp:txBody>
      <dsp:txXfrm>
        <a:off x="3096" y="0"/>
        <a:ext cx="2466339" cy="521245"/>
      </dsp:txXfrm>
    </dsp:sp>
    <dsp:sp modelId="{5EB24881-3206-4E9F-8F4E-9E4B9E2C8E50}">
      <dsp:nvSpPr>
        <dsp:cNvPr id="0" name=""/>
        <dsp:cNvSpPr/>
      </dsp:nvSpPr>
      <dsp:spPr>
        <a:xfrm>
          <a:off x="3096" y="1052555"/>
          <a:ext cx="181181" cy="18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D4B66-EC68-4FA9-8A4C-3BCA7C2CAC9F}">
      <dsp:nvSpPr>
        <dsp:cNvPr id="0" name=""/>
        <dsp:cNvSpPr/>
      </dsp:nvSpPr>
      <dsp:spPr>
        <a:xfrm>
          <a:off x="175740" y="931979"/>
          <a:ext cx="2293695" cy="422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Temple University</a:t>
          </a:r>
          <a:endParaRPr lang="en-US" sz="1100" kern="1200" dirty="0"/>
        </a:p>
      </dsp:txBody>
      <dsp:txXfrm>
        <a:off x="175740" y="931979"/>
        <a:ext cx="2293695" cy="422335"/>
      </dsp:txXfrm>
    </dsp:sp>
    <dsp:sp modelId="{A108A76A-0E3A-4645-961E-9C57DF20E727}">
      <dsp:nvSpPr>
        <dsp:cNvPr id="0" name=""/>
        <dsp:cNvSpPr/>
      </dsp:nvSpPr>
      <dsp:spPr>
        <a:xfrm>
          <a:off x="3096" y="1474890"/>
          <a:ext cx="181181" cy="18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BBC16-0D9C-48E0-9350-6C501AC3545A}">
      <dsp:nvSpPr>
        <dsp:cNvPr id="0" name=""/>
        <dsp:cNvSpPr/>
      </dsp:nvSpPr>
      <dsp:spPr>
        <a:xfrm>
          <a:off x="175740" y="1354314"/>
          <a:ext cx="2293695" cy="422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Gain user-base</a:t>
          </a:r>
          <a:endParaRPr lang="en-US" sz="1100" kern="1200" dirty="0"/>
        </a:p>
      </dsp:txBody>
      <dsp:txXfrm>
        <a:off x="175740" y="1354314"/>
        <a:ext cx="2293695" cy="422335"/>
      </dsp:txXfrm>
    </dsp:sp>
    <dsp:sp modelId="{F2E49EB6-94CA-4C34-BEE2-AA81463E2E9B}">
      <dsp:nvSpPr>
        <dsp:cNvPr id="0" name=""/>
        <dsp:cNvSpPr/>
      </dsp:nvSpPr>
      <dsp:spPr>
        <a:xfrm>
          <a:off x="3096" y="1897226"/>
          <a:ext cx="181181" cy="18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5743A-1B8F-471E-AE78-FB517449CC4C}">
      <dsp:nvSpPr>
        <dsp:cNvPr id="0" name=""/>
        <dsp:cNvSpPr/>
      </dsp:nvSpPr>
      <dsp:spPr>
        <a:xfrm>
          <a:off x="175740" y="1776649"/>
          <a:ext cx="2293695" cy="422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 revenue</a:t>
          </a:r>
        </a:p>
      </dsp:txBody>
      <dsp:txXfrm>
        <a:off x="175740" y="1776649"/>
        <a:ext cx="2293695" cy="422335"/>
      </dsp:txXfrm>
    </dsp:sp>
    <dsp:sp modelId="{9D070D86-E36E-4A87-AA74-E67302EDD8F3}">
      <dsp:nvSpPr>
        <dsp:cNvPr id="0" name=""/>
        <dsp:cNvSpPr/>
      </dsp:nvSpPr>
      <dsp:spPr>
        <a:xfrm>
          <a:off x="2592752" y="521245"/>
          <a:ext cx="2466339" cy="290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5BC3B-6C2D-4467-9801-06AA02944A42}">
      <dsp:nvSpPr>
        <dsp:cNvPr id="0" name=""/>
        <dsp:cNvSpPr/>
      </dsp:nvSpPr>
      <dsp:spPr>
        <a:xfrm>
          <a:off x="2592752" y="630216"/>
          <a:ext cx="181186" cy="1811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8A326-54CE-4E9A-BF23-7DA50D614C1F}">
      <dsp:nvSpPr>
        <dsp:cNvPr id="0" name=""/>
        <dsp:cNvSpPr/>
      </dsp:nvSpPr>
      <dsp:spPr>
        <a:xfrm>
          <a:off x="2592752" y="0"/>
          <a:ext cx="2466339" cy="52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Year 2</a:t>
          </a:r>
          <a:endParaRPr lang="en-US" sz="3300" kern="1200" dirty="0"/>
        </a:p>
      </dsp:txBody>
      <dsp:txXfrm>
        <a:off x="2592752" y="0"/>
        <a:ext cx="2466339" cy="521245"/>
      </dsp:txXfrm>
    </dsp:sp>
    <dsp:sp modelId="{797C324B-E20F-4C0F-997B-9ED9DA98BA01}">
      <dsp:nvSpPr>
        <dsp:cNvPr id="0" name=""/>
        <dsp:cNvSpPr/>
      </dsp:nvSpPr>
      <dsp:spPr>
        <a:xfrm>
          <a:off x="2592752" y="1052555"/>
          <a:ext cx="181181" cy="18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BC54B8-D89F-42F7-A6A5-A079065F0E51}">
      <dsp:nvSpPr>
        <dsp:cNvPr id="0" name=""/>
        <dsp:cNvSpPr/>
      </dsp:nvSpPr>
      <dsp:spPr>
        <a:xfrm>
          <a:off x="2765396" y="931979"/>
          <a:ext cx="2293695" cy="422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 of Philadelphia’s 19 Universities</a:t>
          </a:r>
          <a:endParaRPr lang="en-US" sz="1100" kern="1200" dirty="0"/>
        </a:p>
      </dsp:txBody>
      <dsp:txXfrm>
        <a:off x="2765396" y="931979"/>
        <a:ext cx="2293695" cy="422335"/>
      </dsp:txXfrm>
    </dsp:sp>
    <dsp:sp modelId="{3D4385FF-649D-4710-8394-EA2441CDB3C7}">
      <dsp:nvSpPr>
        <dsp:cNvPr id="0" name=""/>
        <dsp:cNvSpPr/>
      </dsp:nvSpPr>
      <dsp:spPr>
        <a:xfrm>
          <a:off x="2592752" y="1474890"/>
          <a:ext cx="181181" cy="18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A62D8C-C3BE-4CCD-ACC1-BE963B7268E1}">
      <dsp:nvSpPr>
        <dsp:cNvPr id="0" name=""/>
        <dsp:cNvSpPr/>
      </dsp:nvSpPr>
      <dsp:spPr>
        <a:xfrm>
          <a:off x="2765396" y="1354314"/>
          <a:ext cx="2293695" cy="422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Gain user-base through features</a:t>
          </a:r>
          <a:endParaRPr lang="en-US" sz="1100" kern="1200" dirty="0"/>
        </a:p>
      </dsp:txBody>
      <dsp:txXfrm>
        <a:off x="2765396" y="1354314"/>
        <a:ext cx="2293695" cy="422335"/>
      </dsp:txXfrm>
    </dsp:sp>
    <dsp:sp modelId="{C0D12CB4-61C9-4D45-B032-D103A53281F1}">
      <dsp:nvSpPr>
        <dsp:cNvPr id="0" name=""/>
        <dsp:cNvSpPr/>
      </dsp:nvSpPr>
      <dsp:spPr>
        <a:xfrm>
          <a:off x="2592752" y="1897226"/>
          <a:ext cx="181181" cy="18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66286-A9E9-4D3D-A907-FF6EE9DD3411}">
      <dsp:nvSpPr>
        <dsp:cNvPr id="0" name=""/>
        <dsp:cNvSpPr/>
      </dsp:nvSpPr>
      <dsp:spPr>
        <a:xfrm>
          <a:off x="2765396" y="1776649"/>
          <a:ext cx="2293695" cy="422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Revenue generation</a:t>
          </a:r>
          <a:endParaRPr lang="en-US" sz="1100" kern="1200" dirty="0"/>
        </a:p>
      </dsp:txBody>
      <dsp:txXfrm>
        <a:off x="2765396" y="1776649"/>
        <a:ext cx="2293695" cy="422335"/>
      </dsp:txXfrm>
    </dsp:sp>
    <dsp:sp modelId="{203744B3-620F-4F6E-AEF1-000A87CC3ED0}">
      <dsp:nvSpPr>
        <dsp:cNvPr id="0" name=""/>
        <dsp:cNvSpPr/>
      </dsp:nvSpPr>
      <dsp:spPr>
        <a:xfrm>
          <a:off x="5182409" y="521245"/>
          <a:ext cx="2466339" cy="290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8F5D2-080B-476A-B1B5-4C34DD0576A5}">
      <dsp:nvSpPr>
        <dsp:cNvPr id="0" name=""/>
        <dsp:cNvSpPr/>
      </dsp:nvSpPr>
      <dsp:spPr>
        <a:xfrm>
          <a:off x="5182409" y="630216"/>
          <a:ext cx="181186" cy="1811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2F093-FE48-40B0-AE54-A2C89A5D627F}">
      <dsp:nvSpPr>
        <dsp:cNvPr id="0" name=""/>
        <dsp:cNvSpPr/>
      </dsp:nvSpPr>
      <dsp:spPr>
        <a:xfrm>
          <a:off x="5182409" y="0"/>
          <a:ext cx="2466339" cy="52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Year 3</a:t>
          </a:r>
          <a:endParaRPr lang="en-US" sz="3300" kern="1200" dirty="0"/>
        </a:p>
      </dsp:txBody>
      <dsp:txXfrm>
        <a:off x="5182409" y="0"/>
        <a:ext cx="2466339" cy="521245"/>
      </dsp:txXfrm>
    </dsp:sp>
    <dsp:sp modelId="{A08BDC7E-CA2D-49C0-A569-0D226A2F399D}">
      <dsp:nvSpPr>
        <dsp:cNvPr id="0" name=""/>
        <dsp:cNvSpPr/>
      </dsp:nvSpPr>
      <dsp:spPr>
        <a:xfrm>
          <a:off x="5182409" y="1052555"/>
          <a:ext cx="181181" cy="18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69E22-9276-4B33-9239-8E184F55698B}">
      <dsp:nvSpPr>
        <dsp:cNvPr id="0" name=""/>
        <dsp:cNvSpPr/>
      </dsp:nvSpPr>
      <dsp:spPr>
        <a:xfrm>
          <a:off x="5355052" y="931979"/>
          <a:ext cx="2293695" cy="422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4 additional Universities</a:t>
          </a:r>
          <a:endParaRPr lang="en-US" sz="1100" kern="1200" dirty="0"/>
        </a:p>
      </dsp:txBody>
      <dsp:txXfrm>
        <a:off x="5355052" y="931979"/>
        <a:ext cx="2293695" cy="422335"/>
      </dsp:txXfrm>
    </dsp:sp>
    <dsp:sp modelId="{2B009226-1E4F-4B3F-8C4E-E0ABC1AD3FEF}">
      <dsp:nvSpPr>
        <dsp:cNvPr id="0" name=""/>
        <dsp:cNvSpPr/>
      </dsp:nvSpPr>
      <dsp:spPr>
        <a:xfrm>
          <a:off x="5182409" y="1474890"/>
          <a:ext cx="181181" cy="18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4604E-433E-43C1-97FA-206124CF7E7A}">
      <dsp:nvSpPr>
        <dsp:cNvPr id="0" name=""/>
        <dsp:cNvSpPr/>
      </dsp:nvSpPr>
      <dsp:spPr>
        <a:xfrm>
          <a:off x="5355052" y="1354314"/>
          <a:ext cx="2293695" cy="422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Established user-base</a:t>
          </a:r>
          <a:endParaRPr lang="en-US" sz="1100" kern="1200" dirty="0"/>
        </a:p>
      </dsp:txBody>
      <dsp:txXfrm>
        <a:off x="5355052" y="1354314"/>
        <a:ext cx="2293695" cy="422335"/>
      </dsp:txXfrm>
    </dsp:sp>
    <dsp:sp modelId="{47E3BBE9-32FD-4A2F-A239-D4963D03A156}">
      <dsp:nvSpPr>
        <dsp:cNvPr id="0" name=""/>
        <dsp:cNvSpPr/>
      </dsp:nvSpPr>
      <dsp:spPr>
        <a:xfrm>
          <a:off x="5182409" y="1897226"/>
          <a:ext cx="181181" cy="18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93FCF1-3807-4992-A30C-723D5461BE47}">
      <dsp:nvSpPr>
        <dsp:cNvPr id="0" name=""/>
        <dsp:cNvSpPr/>
      </dsp:nvSpPr>
      <dsp:spPr>
        <a:xfrm>
          <a:off x="5355052" y="1776649"/>
          <a:ext cx="2293695" cy="422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Profitability</a:t>
          </a:r>
          <a:endParaRPr lang="en-US" sz="1100" kern="1200" dirty="0"/>
        </a:p>
      </dsp:txBody>
      <dsp:txXfrm>
        <a:off x="5355052" y="1776649"/>
        <a:ext cx="2293695" cy="4223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74A65-ACBA-4584-8D15-C0B1126BFD85}">
      <dsp:nvSpPr>
        <dsp:cNvPr id="0" name=""/>
        <dsp:cNvSpPr/>
      </dsp:nvSpPr>
      <dsp:spPr>
        <a:xfrm>
          <a:off x="1138964" y="806924"/>
          <a:ext cx="3818070" cy="449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BC1DA-6874-4A87-B99C-709CCE4AF348}">
      <dsp:nvSpPr>
        <dsp:cNvPr id="0" name=""/>
        <dsp:cNvSpPr/>
      </dsp:nvSpPr>
      <dsp:spPr>
        <a:xfrm>
          <a:off x="1138964" y="975620"/>
          <a:ext cx="280489" cy="2804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8D5ECD-E129-49E9-8DD1-365BF931E51E}">
      <dsp:nvSpPr>
        <dsp:cNvPr id="0" name=""/>
        <dsp:cNvSpPr/>
      </dsp:nvSpPr>
      <dsp:spPr>
        <a:xfrm>
          <a:off x="1138964" y="0"/>
          <a:ext cx="3818070" cy="806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Added Functionality</a:t>
          </a:r>
          <a:endParaRPr lang="en-US" sz="3300" kern="1200" dirty="0"/>
        </a:p>
      </dsp:txBody>
      <dsp:txXfrm>
        <a:off x="1138964" y="0"/>
        <a:ext cx="3818070" cy="806924"/>
      </dsp:txXfrm>
    </dsp:sp>
    <dsp:sp modelId="{E947153F-2AF8-41E3-86A2-9FE32BC6DB7B}">
      <dsp:nvSpPr>
        <dsp:cNvPr id="0" name=""/>
        <dsp:cNvSpPr/>
      </dsp:nvSpPr>
      <dsp:spPr>
        <a:xfrm>
          <a:off x="1138964" y="1629431"/>
          <a:ext cx="280482" cy="280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28C18-2B48-46A6-AB95-10FC928B054A}">
      <dsp:nvSpPr>
        <dsp:cNvPr id="0" name=""/>
        <dsp:cNvSpPr/>
      </dsp:nvSpPr>
      <dsp:spPr>
        <a:xfrm>
          <a:off x="1406229" y="1442770"/>
          <a:ext cx="3550805" cy="65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In-house transaction processing system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Avoid 30% Google Play fee per transaction</a:t>
          </a:r>
          <a:endParaRPr lang="en-US" sz="1100" kern="1200" dirty="0"/>
        </a:p>
      </dsp:txBody>
      <dsp:txXfrm>
        <a:off x="1406229" y="1442770"/>
        <a:ext cx="3550805" cy="653804"/>
      </dsp:txXfrm>
    </dsp:sp>
    <dsp:sp modelId="{4D8B826D-7D79-4EFA-9E44-5F06CE44A122}">
      <dsp:nvSpPr>
        <dsp:cNvPr id="0" name=""/>
        <dsp:cNvSpPr/>
      </dsp:nvSpPr>
      <dsp:spPr>
        <a:xfrm>
          <a:off x="1138964" y="2283236"/>
          <a:ext cx="280482" cy="280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9E0B4-C4DA-4E58-97B2-CC66E819779D}">
      <dsp:nvSpPr>
        <dsp:cNvPr id="0" name=""/>
        <dsp:cNvSpPr/>
      </dsp:nvSpPr>
      <dsp:spPr>
        <a:xfrm>
          <a:off x="1406229" y="2096575"/>
          <a:ext cx="3550805" cy="65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Share Meals with Friends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Feature allowing you to transfer meals at no cost</a:t>
          </a:r>
          <a:endParaRPr lang="en-US" sz="1100" kern="1200" dirty="0"/>
        </a:p>
      </dsp:txBody>
      <dsp:txXfrm>
        <a:off x="1406229" y="2096575"/>
        <a:ext cx="3550805" cy="653804"/>
      </dsp:txXfrm>
    </dsp:sp>
    <dsp:sp modelId="{3BBA9692-11ED-4F95-8AD9-DBF0E764561D}">
      <dsp:nvSpPr>
        <dsp:cNvPr id="0" name=""/>
        <dsp:cNvSpPr/>
      </dsp:nvSpPr>
      <dsp:spPr>
        <a:xfrm>
          <a:off x="1138964" y="2937041"/>
          <a:ext cx="280482" cy="280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0B953F-9668-4AA4-9363-7DB2FEB433D0}">
      <dsp:nvSpPr>
        <dsp:cNvPr id="0" name=""/>
        <dsp:cNvSpPr/>
      </dsp:nvSpPr>
      <dsp:spPr>
        <a:xfrm>
          <a:off x="1406229" y="2750380"/>
          <a:ext cx="3550805" cy="65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Incentive Program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For buyers and sellers</a:t>
          </a:r>
          <a:endParaRPr lang="en-US" sz="1100" kern="1200" dirty="0"/>
        </a:p>
      </dsp:txBody>
      <dsp:txXfrm>
        <a:off x="1406229" y="2750380"/>
        <a:ext cx="3550805" cy="653804"/>
      </dsp:txXfrm>
    </dsp:sp>
    <dsp:sp modelId="{764BC0BA-586D-4E2D-839D-E99632BAA2BC}">
      <dsp:nvSpPr>
        <dsp:cNvPr id="0" name=""/>
        <dsp:cNvSpPr/>
      </dsp:nvSpPr>
      <dsp:spPr>
        <a:xfrm>
          <a:off x="1138964" y="3590846"/>
          <a:ext cx="280482" cy="280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4FA71-0A49-40D1-95A6-338A1254E895}">
      <dsp:nvSpPr>
        <dsp:cNvPr id="0" name=""/>
        <dsp:cNvSpPr/>
      </dsp:nvSpPr>
      <dsp:spPr>
        <a:xfrm>
          <a:off x="1406229" y="3404185"/>
          <a:ext cx="3550805" cy="65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Delivery system for meals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Meals delivered to your location</a:t>
          </a:r>
          <a:endParaRPr lang="en-US" sz="1100" kern="1200" dirty="0"/>
        </a:p>
      </dsp:txBody>
      <dsp:txXfrm>
        <a:off x="1406229" y="3404185"/>
        <a:ext cx="3550805" cy="653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29879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treva.com/calculator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6560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914400" marR="0" lvl="1" indent="-381000" algn="l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Swipe’d Data: Meals sold data, number of postings data, number of downloads data</a:t>
            </a:r>
          </a:p>
          <a:p>
            <a:pPr marL="914400" marR="0" lvl="1" indent="-381000" algn="l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Temple Dining Data: Meal plan data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and analyze the enterprise architecture and systems impact of the solution – what it will mean for other systems? –what will you need from other systems?</a:t>
            </a:r>
          </a:p>
        </p:txBody>
      </p:sp>
    </p:spTree>
    <p:extLst>
      <p:ext uri="{BB962C8B-B14F-4D97-AF65-F5344CB8AC3E}">
        <p14:creationId xmlns:p14="http://schemas.microsoft.com/office/powerpoint/2010/main" val="305574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05411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meal plan?</a:t>
            </a: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meal plan gives students x amount of meal creditss to use at university affiliated dining services on a weekly or per semester basis.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meal credit?</a:t>
            </a: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meal credit is essentially the transactional credit used to redeem meals at university affiliated dining services. Meal credits are rewarded on a weekly or per semester basis and can range from 5-unlimited credits.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purchases meal credits/who is required to have a meal plan?</a:t>
            </a: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Incoming freshman are required to purchase a meal plan through Temple dining services. Upperclassmen </a:t>
            </a:r>
            <a:r>
              <a:rPr lang="en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purchase plans, but are not required by the university.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How/where do you redeem meal credits?</a:t>
            </a: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Meal credits can be redeemed at various university affiliated dining service locations, such as J&amp;H, the Student Activities Center, and Morgan Hall.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is involved?</a:t>
            </a: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Sodexo is the foodservice vendor for Temple University dining services, providing all of the food, food preparation, and staffing for university affiliated dining.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088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interesting about this project, why should we care?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25% of meal plans at universities go unused</a:t>
            </a:r>
          </a:p>
          <a:p>
            <a:pPr marL="628650" marR="0" lvl="1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http://www.collegemediamatters.com/2012/02/16/college-media-mad-money-thursday-1-how-much-of-your-meal-plan-is-wasted-dailytarheel/</a:t>
            </a: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Char char="•"/>
            </a:pPr>
            <a: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aged students spend just over 7 percent of their income on dining outside of their apartment or house (this is compared to the 3.8% that most 45-54 year olds spent dining out) </a:t>
            </a:r>
          </a:p>
          <a:p>
            <a:pPr marL="628650" marR="0" lvl="1" indent="-1714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Char char="•"/>
            </a:pPr>
            <a: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Gives students the ability to reduce that expense</a:t>
            </a:r>
          </a:p>
          <a:p>
            <a:pPr marL="628650" marR="0" lvl="1" indent="-1714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Char char="•"/>
            </a:pPr>
            <a: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http://www.michigandaily.com/article/college-student-spending-luxury</a:t>
            </a: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Char char="•"/>
            </a:pPr>
            <a:r>
              <a:rPr lang="en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this tell you…..?</a:t>
            </a:r>
          </a:p>
          <a:p>
            <a:pPr marL="628650" marR="0" lvl="1" indent="-1714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Char char="•"/>
            </a:pPr>
            <a:r>
              <a:rPr lang="en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is a demand for a resource that allows students to sell unused meals and buy extra meal credits (as opposed to spending money eating out)</a:t>
            </a:r>
            <a:endParaRPr lang="en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16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85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Char char="•"/>
            </a:pPr>
            <a:r>
              <a:rPr lang="en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69% of university students have personal loans for college expenses</a:t>
            </a:r>
          </a:p>
          <a:p>
            <a:pPr marL="171450" marR="0" lvl="0" indent="-1016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791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75 people surveyed, 70 said they would use swipe’d if given the opportunity.  Those who said they wouldn’t use it don’t have a meal plan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Focus group demonstrates market demand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How will we reach this market? Existing channels (facebook, class pages, word-of-mouth, etc.)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How will this easily transfer to other universities? How will you roll it out? 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Contact university’s dining service to obtain meal plan information (number of meal plans sold, most common meal plan, number unused per week - obtained through outside research)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Focus group analysis to get potential size of market (potential users)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Utilize university’s existing marketing channels (universal channels between universities - facebook, class pages, word-of-mouth, etc.)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Obtain frequent user-base over 12 to 24 months, then license application to university to integrate into current system</a:t>
            </a:r>
          </a:p>
        </p:txBody>
      </p:sp>
    </p:spTree>
    <p:extLst>
      <p:ext uri="{BB962C8B-B14F-4D97-AF65-F5344CB8AC3E}">
        <p14:creationId xmlns:p14="http://schemas.microsoft.com/office/powerpoint/2010/main" val="1486760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roll out plan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Contact university’s dining service to obtain meal plan information (number of meal plans sold, most common meal plan, number unused per week - obtained through outside research)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Focus group analysis to get potential size of market (potential users)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Utilize university’s existing marketing channels (universal channels between universities - facebook, class pages, word-of-mouth, etc.)</a:t>
            </a:r>
          </a:p>
          <a:p>
            <a:pPr marL="457200" lvl="0" indent="-3175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Obtain frequent user-base over 12 to 24 months, then license application to university to integrate into current system</a:t>
            </a:r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64146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only competitor</a:t>
            </a:r>
            <a:r>
              <a:rPr lang="en-US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en-US" sz="1200" b="1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Non-Consumption:</a:t>
            </a: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200" b="0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Swipe’d</a:t>
            </a:r>
            <a:r>
              <a:rPr lang="en-US" sz="1200" b="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</a:t>
            </a:r>
            <a:r>
              <a:rPr lang="en-US" sz="1200" b="1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Market </a:t>
            </a:r>
            <a:r>
              <a:rPr lang="en-US" sz="1200" b="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disruption, meaning there are no other apps similar to ours on the market.</a:t>
            </a: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order for our app to be successful, we need:</a:t>
            </a:r>
          </a:p>
          <a:p>
            <a:pPr marL="628650" marR="0" lvl="1" indent="-1714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who want to recover the sunk cost of their unused meals</a:t>
            </a:r>
          </a:p>
          <a:p>
            <a:pPr marL="628650" marR="0" lvl="1" indent="-1714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Without these people (supply), there’s no way to meet market demand</a:t>
            </a: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endParaRPr lang="en-US" sz="1200" b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lang="en-US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lang="en-US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lang="en-US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</a:rPr>
              <a:t>….from slide 7 (how we’re going to make money) to slide 8 (why it is going to work - competing solely against non-consumption)</a:t>
            </a:r>
          </a:p>
        </p:txBody>
      </p:sp>
    </p:spTree>
    <p:extLst>
      <p:ext uri="{BB962C8B-B14F-4D97-AF65-F5344CB8AC3E}">
        <p14:creationId xmlns:p14="http://schemas.microsoft.com/office/powerpoint/2010/main" val="388580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We’re going to frame this presentation from the perspective of our initial pilot program at Temple University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 our market analysis, we are going to determine the revenue potential at Temple University, then rollout similar financial models to other universities of varying </a:t>
            </a:r>
            <a:r>
              <a:rPr lang="e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sizes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Future</a:t>
            </a: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Revenue Streams: as opposed to current revenue streams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…let me explain why we won’t apply a financial model inside the first year of implementation</a:t>
            </a: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Char char="•"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order for our app to be successful, we need a student populated market</a:t>
            </a: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Char char="•"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Without a user-base, the app is useless</a:t>
            </a: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Char char="•"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Therefore, our number one concern is gaining a strong user-base</a:t>
            </a: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Char char="•"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order to gain a strong user-base, all fees associated with using the app must be eliminated (especially when targeting a college demographic)</a:t>
            </a: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Char char="•"/>
            </a:pPr>
            <a:endParaRPr lang="en" sz="1200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However, in the future, our financial model will roll-out as follows:</a:t>
            </a:r>
          </a:p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+mj-lt"/>
              <a:buAutoNum type="arabicPeriod"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Calculate total stud</a:t>
            </a:r>
            <a:r>
              <a:rPr lang="en-US" sz="1200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enrollment at University</a:t>
            </a:r>
          </a:p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+mj-lt"/>
              <a:buAutoNum type="arabicPeriod"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 contacting dining services vendor, obtain % with meal plans (assume 20% if info is unavailable/unattainable)</a:t>
            </a:r>
          </a:p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+mj-lt"/>
              <a:buAutoNum type="arabicPeriod"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 contacting dining services vendor, obtain most commonly purchased meal plan (assume 8 meals/week if info is unavailable/unattainable)</a:t>
            </a:r>
          </a:p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+mj-lt"/>
              <a:buAutoNum type="arabicPeriod"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Multiply to find the number of meal credits issued on a weekly basis</a:t>
            </a:r>
          </a:p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+mj-lt"/>
              <a:buAutoNum type="arabicPeriod"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know, through research, that 15% of meals go unused each week.</a:t>
            </a:r>
          </a:p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+mj-lt"/>
              <a:buAutoNum type="arabicPeriod"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number of meals unused each week (multiplied by) the average selling price per meal ($4.50) = </a:t>
            </a:r>
          </a:p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+mj-lt"/>
              <a:buAutoNum type="arabicPeriod"/>
            </a:pPr>
            <a:r>
              <a:rPr lang="en" sz="12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10% (via transaction fees) of total meals sold each week = </a:t>
            </a:r>
            <a:r>
              <a:rPr lang="en" sz="1200" b="1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 revenue</a:t>
            </a:r>
          </a:p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+mj-lt"/>
              <a:buAutoNum type="arabicPeriod"/>
            </a:pPr>
            <a:r>
              <a:rPr lang="en" sz="1200" b="1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….and this is only taking into consideration the transaction fee financial model – we have several other models to apply uniquely</a:t>
            </a:r>
            <a:endParaRPr lang="en" sz="1200" b="1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endParaRPr lang="en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</a:t>
            </a:r>
            <a:r>
              <a:rPr lang="en" sz="1200" b="0" i="0" u="sng" strike="noStrike" cap="none" baseline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https://www.otreva.com/calculator/#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 maintenance and improved functionality is generally 20% of development costs (per year)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?? temple api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 million students that go to American universities.  If 30% downloaded app, $126,000 could be made from advertisements)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813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Year 1:</a:t>
            </a:r>
            <a:r>
              <a:rPr lang="en-US" baseline="0" dirty="0"/>
              <a:t> </a:t>
            </a:r>
            <a:r>
              <a:rPr lang="en-US" baseline="0" dirty="0" smtClean="0"/>
              <a:t>Pilot Program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Initial pilot at Temple University – because we’re students here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Gain user-base – through established marketing channels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No revenue – there will be no revenue in year one b/c</a:t>
            </a:r>
          </a:p>
          <a:p>
            <a:pPr marL="6286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No cost to use application</a:t>
            </a:r>
          </a:p>
          <a:p>
            <a:pPr marL="1085850" lvl="2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No download fee</a:t>
            </a:r>
          </a:p>
          <a:p>
            <a:pPr marL="1085850" lvl="2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No transaction fee</a:t>
            </a:r>
          </a:p>
          <a:p>
            <a:pPr marL="1085850" lvl="2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No posting fee</a:t>
            </a:r>
          </a:p>
          <a:p>
            <a:pPr marL="6286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We believe this will gain us the largest user-base and really indicate raw market demand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lv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aseline="0" dirty="0" smtClean="0"/>
              <a:t>Year 2: Local Expansion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2 of Philadelphia’s 19 Universities – Drexel and La Salle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Gain user-base through value added features</a:t>
            </a:r>
          </a:p>
          <a:p>
            <a:pPr marL="6286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App won’t be entirely free, but…</a:t>
            </a:r>
          </a:p>
          <a:p>
            <a:pPr marL="6286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We will offer features like:</a:t>
            </a:r>
          </a:p>
          <a:p>
            <a:pPr marL="1085850" lvl="2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Post 10 meals = waive transaction fee</a:t>
            </a:r>
          </a:p>
          <a:p>
            <a:pPr marL="1085850" lvl="2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Refer a friend = get free posts</a:t>
            </a:r>
          </a:p>
          <a:p>
            <a:pPr marL="1085850" lvl="2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Buy 10 meals = purchase your next meal for free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…this will lead to revenue generation – we will still be “in the red”, though…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lv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aseline="0" dirty="0" smtClean="0"/>
              <a:t>Year 3: Further Expansion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4 additional Universities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Established user-base – change in strategy:</a:t>
            </a:r>
          </a:p>
          <a:p>
            <a:pPr marL="6286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Now, we will pitch the program to Universities</a:t>
            </a:r>
          </a:p>
          <a:p>
            <a:pPr marL="6286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Offer them a pilot (trial) period program</a:t>
            </a:r>
          </a:p>
          <a:p>
            <a:pPr marL="6286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Utilize Universities network to gain LARGER user-base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/>
              <a:t>This is the first year we expect to see profitability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lv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aseline="0" dirty="0" smtClean="0"/>
              <a:t>End goal in each year…..</a:t>
            </a:r>
            <a:r>
              <a:rPr lang="en-US" b="1" baseline="0" dirty="0" smtClean="0"/>
              <a:t>UNIVERSITY LICENSING</a:t>
            </a:r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9903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7618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3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150937"/>
            <a:ext cx="4040187" cy="4810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631950"/>
            <a:ext cx="4040187" cy="2962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4645025" y="1150937"/>
            <a:ext cx="4041774" cy="4810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4"/>
          </p:nvPr>
        </p:nvSpPr>
        <p:spPr>
          <a:xfrm>
            <a:off x="4645025" y="1631950"/>
            <a:ext cx="4041774" cy="2962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idx="2"/>
          </p:nvPr>
        </p:nvSpPr>
        <p:spPr>
          <a:xfrm>
            <a:off x="1792288" y="460375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792288" y="4025900"/>
            <a:ext cx="5486399" cy="603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 rot="5400000">
            <a:off x="2874962" y="-1217612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 rot="5400000">
            <a:off x="5464174" y="1371599"/>
            <a:ext cx="438785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1273175" y="-609599"/>
            <a:ext cx="438785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4406308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4406308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1598612"/>
            <a:ext cx="7772400" cy="1101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2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22312" y="2179638"/>
            <a:ext cx="7772400" cy="1125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pic>
        <p:nvPicPr>
          <p:cNvPr id="6" name="Shape 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4647437"/>
            <a:ext cx="1305437" cy="49606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25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Daniel Colbeth, Emily Wylde, Stephen Lauver</a:t>
            </a: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366483"/>
            <a:ext cx="4910047" cy="1865798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5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Recovering Unused Meal </a:t>
            </a:r>
            <a:r>
              <a:rPr lang="en" sz="3500">
                <a:solidFill>
                  <a:schemeClr val="dk2"/>
                </a:solidFill>
                <a:rtl val="0"/>
              </a:rPr>
              <a:t>Credits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816150" y="4165625"/>
            <a:ext cx="7575000" cy="43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0" y="4491685"/>
            <a:ext cx="9144001" cy="8229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5000">
                <a:solidFill>
                  <a:srgbClr val="FFFFFF"/>
                </a:solidFill>
              </a:rPr>
              <a:t>Appendix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5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Architectural Analysis</a:t>
            </a:r>
          </a:p>
        </p:txBody>
      </p:sp>
      <p:grpSp>
        <p:nvGrpSpPr>
          <p:cNvPr id="252" name="Shape 252"/>
          <p:cNvGrpSpPr/>
          <p:nvPr/>
        </p:nvGrpSpPr>
        <p:grpSpPr>
          <a:xfrm>
            <a:off x="779496" y="1604879"/>
            <a:ext cx="7041744" cy="3520871"/>
            <a:chOff x="322296" y="1990"/>
            <a:chExt cx="7041744" cy="3520871"/>
          </a:xfrm>
        </p:grpSpPr>
        <p:sp>
          <p:nvSpPr>
            <p:cNvPr id="253" name="Shape 253"/>
            <p:cNvSpPr/>
            <p:nvPr/>
          </p:nvSpPr>
          <p:spPr>
            <a:xfrm>
              <a:off x="322296" y="1990"/>
              <a:ext cx="1482472" cy="74123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844D4C"/>
                </a:gs>
                <a:gs pos="100000">
                  <a:srgbClr val="EAC4C4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 txBox="1"/>
            <p:nvPr/>
          </p:nvSpPr>
          <p:spPr>
            <a:xfrm>
              <a:off x="344007" y="23700"/>
              <a:ext cx="1439051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36175" tIns="24125" rIns="36175" bIns="24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Devices</a:t>
              </a:r>
            </a:p>
          </p:txBody>
        </p:sp>
        <p:sp>
          <p:nvSpPr>
            <p:cNvPr id="255" name="Shape 255"/>
            <p:cNvSpPr/>
            <p:nvPr/>
          </p:nvSpPr>
          <p:spPr>
            <a:xfrm>
              <a:off x="470543" y="743227"/>
              <a:ext cx="148246" cy="555926"/>
            </a:xfrm>
            <a:custGeom>
              <a:avLst/>
              <a:gdLst/>
              <a:ahLst/>
              <a:cxnLst/>
              <a:rect l="0" t="0" r="0" b="0"/>
              <a:pathLst>
                <a:path w="148247" h="555927" extrusionOk="0">
                  <a:moveTo>
                    <a:pt x="0" y="0"/>
                  </a:moveTo>
                  <a:lnTo>
                    <a:pt x="0" y="555927"/>
                  </a:lnTo>
                  <a:lnTo>
                    <a:pt x="148247" y="555927"/>
                  </a:lnTo>
                </a:path>
              </a:pathLst>
            </a:custGeom>
            <a:noFill/>
            <a:ln w="9525" cap="flat">
              <a:solidFill>
                <a:srgbClr val="63414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56" name="Shape 256"/>
            <p:cNvSpPr/>
            <p:nvPr/>
          </p:nvSpPr>
          <p:spPr>
            <a:xfrm>
              <a:off x="618791" y="928537"/>
              <a:ext cx="1185977" cy="74123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>
              <a:solidFill>
                <a:srgbClr val="7E545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" name="Shape 257"/>
            <p:cNvSpPr txBox="1"/>
            <p:nvPr/>
          </p:nvSpPr>
          <p:spPr>
            <a:xfrm>
              <a:off x="640500" y="950246"/>
              <a:ext cx="1142558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28575" tIns="19050" rIns="28575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5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Smartphone (iPhone or Android)</a:t>
              </a:r>
            </a:p>
          </p:txBody>
        </p:sp>
        <p:sp>
          <p:nvSpPr>
            <p:cNvPr id="258" name="Shape 258"/>
            <p:cNvSpPr/>
            <p:nvPr/>
          </p:nvSpPr>
          <p:spPr>
            <a:xfrm>
              <a:off x="470543" y="743227"/>
              <a:ext cx="148246" cy="1482471"/>
            </a:xfrm>
            <a:custGeom>
              <a:avLst/>
              <a:gdLst/>
              <a:ahLst/>
              <a:cxnLst/>
              <a:rect l="0" t="0" r="0" b="0"/>
              <a:pathLst>
                <a:path w="148247" h="1482472" extrusionOk="0">
                  <a:moveTo>
                    <a:pt x="0" y="0"/>
                  </a:moveTo>
                  <a:lnTo>
                    <a:pt x="0" y="1482472"/>
                  </a:lnTo>
                  <a:lnTo>
                    <a:pt x="148247" y="1482472"/>
                  </a:lnTo>
                </a:path>
              </a:pathLst>
            </a:custGeom>
            <a:noFill/>
            <a:ln w="9525" cap="flat">
              <a:solidFill>
                <a:srgbClr val="63414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59" name="Shape 259"/>
            <p:cNvSpPr/>
            <p:nvPr/>
          </p:nvSpPr>
          <p:spPr>
            <a:xfrm>
              <a:off x="618791" y="1855082"/>
              <a:ext cx="1185977" cy="74123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>
              <a:solidFill>
                <a:srgbClr val="7E545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 txBox="1"/>
            <p:nvPr/>
          </p:nvSpPr>
          <p:spPr>
            <a:xfrm>
              <a:off x="640500" y="1876791"/>
              <a:ext cx="1142558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28575" tIns="19050" rIns="28575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5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Tablet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2175386" y="1990"/>
              <a:ext cx="1482472" cy="74123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844D4C"/>
                </a:gs>
                <a:gs pos="100000">
                  <a:srgbClr val="EAC4C4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" name="Shape 262"/>
            <p:cNvSpPr txBox="1"/>
            <p:nvPr/>
          </p:nvSpPr>
          <p:spPr>
            <a:xfrm>
              <a:off x="2197097" y="23700"/>
              <a:ext cx="1439051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36175" tIns="24125" rIns="36175" bIns="24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Network</a:t>
              </a:r>
            </a:p>
          </p:txBody>
        </p:sp>
        <p:sp>
          <p:nvSpPr>
            <p:cNvPr id="263" name="Shape 263"/>
            <p:cNvSpPr/>
            <p:nvPr/>
          </p:nvSpPr>
          <p:spPr>
            <a:xfrm>
              <a:off x="2323634" y="743227"/>
              <a:ext cx="148246" cy="555926"/>
            </a:xfrm>
            <a:custGeom>
              <a:avLst/>
              <a:gdLst/>
              <a:ahLst/>
              <a:cxnLst/>
              <a:rect l="0" t="0" r="0" b="0"/>
              <a:pathLst>
                <a:path w="148247" h="555927" extrusionOk="0">
                  <a:moveTo>
                    <a:pt x="0" y="0"/>
                  </a:moveTo>
                  <a:lnTo>
                    <a:pt x="0" y="555927"/>
                  </a:lnTo>
                  <a:lnTo>
                    <a:pt x="148247" y="555927"/>
                  </a:lnTo>
                </a:path>
              </a:pathLst>
            </a:custGeom>
            <a:noFill/>
            <a:ln w="9525" cap="flat">
              <a:solidFill>
                <a:srgbClr val="63414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64" name="Shape 264"/>
            <p:cNvSpPr/>
            <p:nvPr/>
          </p:nvSpPr>
          <p:spPr>
            <a:xfrm>
              <a:off x="2471882" y="928537"/>
              <a:ext cx="1185977" cy="74123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>
              <a:solidFill>
                <a:srgbClr val="7E545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2493591" y="950246"/>
              <a:ext cx="1142558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28575" tIns="19050" rIns="28575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5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Cloud</a:t>
              </a:r>
            </a:p>
          </p:txBody>
        </p:sp>
        <p:sp>
          <p:nvSpPr>
            <p:cNvPr id="266" name="Shape 266"/>
            <p:cNvSpPr/>
            <p:nvPr/>
          </p:nvSpPr>
          <p:spPr>
            <a:xfrm>
              <a:off x="2323634" y="743227"/>
              <a:ext cx="148246" cy="1482471"/>
            </a:xfrm>
            <a:custGeom>
              <a:avLst/>
              <a:gdLst/>
              <a:ahLst/>
              <a:cxnLst/>
              <a:rect l="0" t="0" r="0" b="0"/>
              <a:pathLst>
                <a:path w="148247" h="1482472" extrusionOk="0">
                  <a:moveTo>
                    <a:pt x="0" y="0"/>
                  </a:moveTo>
                  <a:lnTo>
                    <a:pt x="0" y="1482472"/>
                  </a:lnTo>
                  <a:lnTo>
                    <a:pt x="148247" y="1482472"/>
                  </a:lnTo>
                </a:path>
              </a:pathLst>
            </a:custGeom>
            <a:noFill/>
            <a:ln w="9525" cap="flat">
              <a:solidFill>
                <a:srgbClr val="63414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67" name="Shape 267"/>
            <p:cNvSpPr/>
            <p:nvPr/>
          </p:nvSpPr>
          <p:spPr>
            <a:xfrm>
              <a:off x="2471882" y="1855082"/>
              <a:ext cx="1185977" cy="74123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>
              <a:solidFill>
                <a:srgbClr val="7E545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8" name="Shape 268"/>
            <p:cNvSpPr txBox="1"/>
            <p:nvPr/>
          </p:nvSpPr>
          <p:spPr>
            <a:xfrm>
              <a:off x="2493591" y="1876791"/>
              <a:ext cx="1142558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28575" tIns="19050" rIns="28575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5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Cellular Network</a:t>
              </a:r>
            </a:p>
          </p:txBody>
        </p:sp>
        <p:sp>
          <p:nvSpPr>
            <p:cNvPr id="269" name="Shape 269"/>
            <p:cNvSpPr/>
            <p:nvPr/>
          </p:nvSpPr>
          <p:spPr>
            <a:xfrm>
              <a:off x="4028478" y="1990"/>
              <a:ext cx="1482472" cy="74123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844D4C"/>
                </a:gs>
                <a:gs pos="100000">
                  <a:srgbClr val="EAC4C4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0" name="Shape 270"/>
            <p:cNvSpPr txBox="1"/>
            <p:nvPr/>
          </p:nvSpPr>
          <p:spPr>
            <a:xfrm>
              <a:off x="4050187" y="23700"/>
              <a:ext cx="1439051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36175" tIns="24125" rIns="36175" bIns="24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Applications</a:t>
              </a:r>
            </a:p>
          </p:txBody>
        </p:sp>
        <p:sp>
          <p:nvSpPr>
            <p:cNvPr id="271" name="Shape 271"/>
            <p:cNvSpPr/>
            <p:nvPr/>
          </p:nvSpPr>
          <p:spPr>
            <a:xfrm>
              <a:off x="4176725" y="743227"/>
              <a:ext cx="148246" cy="555926"/>
            </a:xfrm>
            <a:custGeom>
              <a:avLst/>
              <a:gdLst/>
              <a:ahLst/>
              <a:cxnLst/>
              <a:rect l="0" t="0" r="0" b="0"/>
              <a:pathLst>
                <a:path w="148247" h="555927" extrusionOk="0">
                  <a:moveTo>
                    <a:pt x="0" y="0"/>
                  </a:moveTo>
                  <a:lnTo>
                    <a:pt x="0" y="555927"/>
                  </a:lnTo>
                  <a:lnTo>
                    <a:pt x="148247" y="555927"/>
                  </a:lnTo>
                </a:path>
              </a:pathLst>
            </a:custGeom>
            <a:noFill/>
            <a:ln w="9525" cap="flat">
              <a:solidFill>
                <a:srgbClr val="63414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2" name="Shape 272"/>
            <p:cNvSpPr/>
            <p:nvPr/>
          </p:nvSpPr>
          <p:spPr>
            <a:xfrm>
              <a:off x="4324973" y="928537"/>
              <a:ext cx="1185977" cy="74123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>
              <a:solidFill>
                <a:srgbClr val="7E545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3" name="Shape 273"/>
            <p:cNvSpPr txBox="1"/>
            <p:nvPr/>
          </p:nvSpPr>
          <p:spPr>
            <a:xfrm>
              <a:off x="4346682" y="950246"/>
              <a:ext cx="1142558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28575" tIns="19050" rIns="28575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5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API</a:t>
              </a:r>
            </a:p>
          </p:txBody>
        </p:sp>
        <p:sp>
          <p:nvSpPr>
            <p:cNvPr id="274" name="Shape 274"/>
            <p:cNvSpPr/>
            <p:nvPr/>
          </p:nvSpPr>
          <p:spPr>
            <a:xfrm>
              <a:off x="4176725" y="743227"/>
              <a:ext cx="148246" cy="1482471"/>
            </a:xfrm>
            <a:custGeom>
              <a:avLst/>
              <a:gdLst/>
              <a:ahLst/>
              <a:cxnLst/>
              <a:rect l="0" t="0" r="0" b="0"/>
              <a:pathLst>
                <a:path w="148247" h="1482472" extrusionOk="0">
                  <a:moveTo>
                    <a:pt x="0" y="0"/>
                  </a:moveTo>
                  <a:lnTo>
                    <a:pt x="0" y="1482472"/>
                  </a:lnTo>
                  <a:lnTo>
                    <a:pt x="148247" y="1482472"/>
                  </a:lnTo>
                </a:path>
              </a:pathLst>
            </a:custGeom>
            <a:noFill/>
            <a:ln w="9525" cap="flat">
              <a:solidFill>
                <a:srgbClr val="63414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5" name="Shape 275"/>
            <p:cNvSpPr/>
            <p:nvPr/>
          </p:nvSpPr>
          <p:spPr>
            <a:xfrm>
              <a:off x="4324973" y="1855082"/>
              <a:ext cx="1185977" cy="74123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>
              <a:solidFill>
                <a:srgbClr val="7E545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6" name="Shape 276"/>
            <p:cNvSpPr txBox="1"/>
            <p:nvPr/>
          </p:nvSpPr>
          <p:spPr>
            <a:xfrm>
              <a:off x="4346682" y="1876791"/>
              <a:ext cx="1142558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28575" tIns="19050" rIns="28575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5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Google Play</a:t>
              </a:r>
            </a:p>
          </p:txBody>
        </p:sp>
        <p:sp>
          <p:nvSpPr>
            <p:cNvPr id="277" name="Shape 277"/>
            <p:cNvSpPr/>
            <p:nvPr/>
          </p:nvSpPr>
          <p:spPr>
            <a:xfrm>
              <a:off x="4176725" y="743227"/>
              <a:ext cx="148246" cy="2409016"/>
            </a:xfrm>
            <a:custGeom>
              <a:avLst/>
              <a:gdLst/>
              <a:ahLst/>
              <a:cxnLst/>
              <a:rect l="0" t="0" r="0" b="0"/>
              <a:pathLst>
                <a:path w="148247" h="2409017" extrusionOk="0">
                  <a:moveTo>
                    <a:pt x="0" y="0"/>
                  </a:moveTo>
                  <a:lnTo>
                    <a:pt x="0" y="2409017"/>
                  </a:lnTo>
                  <a:lnTo>
                    <a:pt x="148247" y="2409017"/>
                  </a:lnTo>
                </a:path>
              </a:pathLst>
            </a:custGeom>
            <a:noFill/>
            <a:ln w="9525" cap="flat">
              <a:solidFill>
                <a:srgbClr val="63414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78" name="Shape 278"/>
            <p:cNvSpPr/>
            <p:nvPr/>
          </p:nvSpPr>
          <p:spPr>
            <a:xfrm>
              <a:off x="4324973" y="2781626"/>
              <a:ext cx="1185977" cy="74123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>
              <a:solidFill>
                <a:srgbClr val="7E545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 txBox="1"/>
            <p:nvPr/>
          </p:nvSpPr>
          <p:spPr>
            <a:xfrm>
              <a:off x="4346682" y="2803336"/>
              <a:ext cx="1142558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28575" tIns="19050" rIns="28575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5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Swipe’d Application</a:t>
              </a:r>
            </a:p>
          </p:txBody>
        </p:sp>
        <p:sp>
          <p:nvSpPr>
            <p:cNvPr id="280" name="Shape 280"/>
            <p:cNvSpPr/>
            <p:nvPr/>
          </p:nvSpPr>
          <p:spPr>
            <a:xfrm>
              <a:off x="5881569" y="1990"/>
              <a:ext cx="1482472" cy="74123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844D4C"/>
                </a:gs>
                <a:gs pos="100000">
                  <a:srgbClr val="EAC4C4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 txBox="1"/>
            <p:nvPr/>
          </p:nvSpPr>
          <p:spPr>
            <a:xfrm>
              <a:off x="5903278" y="23700"/>
              <a:ext cx="1439051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36175" tIns="24125" rIns="36175" bIns="24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Data</a:t>
              </a:r>
            </a:p>
          </p:txBody>
        </p:sp>
        <p:sp>
          <p:nvSpPr>
            <p:cNvPr id="282" name="Shape 282"/>
            <p:cNvSpPr/>
            <p:nvPr/>
          </p:nvSpPr>
          <p:spPr>
            <a:xfrm>
              <a:off x="6029816" y="743227"/>
              <a:ext cx="148246" cy="555926"/>
            </a:xfrm>
            <a:custGeom>
              <a:avLst/>
              <a:gdLst/>
              <a:ahLst/>
              <a:cxnLst/>
              <a:rect l="0" t="0" r="0" b="0"/>
              <a:pathLst>
                <a:path w="148247" h="555927" extrusionOk="0">
                  <a:moveTo>
                    <a:pt x="0" y="0"/>
                  </a:moveTo>
                  <a:lnTo>
                    <a:pt x="0" y="555927"/>
                  </a:lnTo>
                  <a:lnTo>
                    <a:pt x="148247" y="555927"/>
                  </a:lnTo>
                </a:path>
              </a:pathLst>
            </a:custGeom>
            <a:noFill/>
            <a:ln w="9525" cap="flat">
              <a:solidFill>
                <a:srgbClr val="63414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83" name="Shape 283"/>
            <p:cNvSpPr/>
            <p:nvPr/>
          </p:nvSpPr>
          <p:spPr>
            <a:xfrm>
              <a:off x="6178062" y="928537"/>
              <a:ext cx="1185977" cy="74123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>
              <a:solidFill>
                <a:srgbClr val="7E545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 txBox="1"/>
            <p:nvPr/>
          </p:nvSpPr>
          <p:spPr>
            <a:xfrm>
              <a:off x="6199773" y="950246"/>
              <a:ext cx="1142558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28575" tIns="19050" rIns="28575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5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Temple Dining Data</a:t>
              </a:r>
            </a:p>
          </p:txBody>
        </p:sp>
        <p:sp>
          <p:nvSpPr>
            <p:cNvPr id="285" name="Shape 285"/>
            <p:cNvSpPr/>
            <p:nvPr/>
          </p:nvSpPr>
          <p:spPr>
            <a:xfrm>
              <a:off x="6029816" y="743227"/>
              <a:ext cx="148246" cy="1482471"/>
            </a:xfrm>
            <a:custGeom>
              <a:avLst/>
              <a:gdLst/>
              <a:ahLst/>
              <a:cxnLst/>
              <a:rect l="0" t="0" r="0" b="0"/>
              <a:pathLst>
                <a:path w="148247" h="1482472" extrusionOk="0">
                  <a:moveTo>
                    <a:pt x="0" y="0"/>
                  </a:moveTo>
                  <a:lnTo>
                    <a:pt x="0" y="1482472"/>
                  </a:lnTo>
                  <a:lnTo>
                    <a:pt x="148247" y="1482472"/>
                  </a:lnTo>
                </a:path>
              </a:pathLst>
            </a:custGeom>
            <a:noFill/>
            <a:ln w="9525" cap="flat">
              <a:solidFill>
                <a:srgbClr val="63414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86" name="Shape 286"/>
            <p:cNvSpPr/>
            <p:nvPr/>
          </p:nvSpPr>
          <p:spPr>
            <a:xfrm>
              <a:off x="6178062" y="1855082"/>
              <a:ext cx="1185977" cy="74123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>
              <a:solidFill>
                <a:srgbClr val="7E545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 txBox="1"/>
            <p:nvPr/>
          </p:nvSpPr>
          <p:spPr>
            <a:xfrm>
              <a:off x="6199773" y="1876791"/>
              <a:ext cx="1142558" cy="697816"/>
            </a:xfrm>
            <a:prstGeom prst="rect">
              <a:avLst/>
            </a:prstGeom>
            <a:noFill/>
            <a:ln>
              <a:noFill/>
            </a:ln>
          </p:spPr>
          <p:txBody>
            <a:bodyPr lIns="28575" tIns="19050" rIns="28575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5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Swipe’d User Data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5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Data Model</a:t>
            </a:r>
          </a:p>
        </p:txBody>
      </p:sp>
      <p:pic>
        <p:nvPicPr>
          <p:cNvPr id="293" name="Shape 2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64449" y="1495312"/>
            <a:ext cx="5664119" cy="3648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5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BIG Idea</a:t>
            </a:r>
          </a:p>
        </p:txBody>
      </p:sp>
      <p:grpSp>
        <p:nvGrpSpPr>
          <p:cNvPr id="134" name="Shape 134"/>
          <p:cNvGrpSpPr/>
          <p:nvPr/>
        </p:nvGrpSpPr>
        <p:grpSpPr>
          <a:xfrm>
            <a:off x="458582" y="2250387"/>
            <a:ext cx="8226833" cy="1834380"/>
            <a:chOff x="1382" y="815458"/>
            <a:chExt cx="8226833" cy="1834380"/>
          </a:xfrm>
        </p:grpSpPr>
        <p:sp>
          <p:nvSpPr>
            <p:cNvPr id="135" name="Shape 135"/>
            <p:cNvSpPr/>
            <p:nvPr/>
          </p:nvSpPr>
          <p:spPr>
            <a:xfrm>
              <a:off x="1382" y="815458"/>
              <a:ext cx="1834380" cy="1834380"/>
            </a:xfrm>
            <a:prstGeom prst="ellipse">
              <a:avLst/>
            </a:prstGeom>
            <a:gradFill>
              <a:gsLst>
                <a:gs pos="0">
                  <a:srgbClr val="844D4C"/>
                </a:gs>
                <a:gs pos="100000">
                  <a:srgbClr val="EAC4C4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 txBox="1"/>
            <p:nvPr/>
          </p:nvSpPr>
          <p:spPr>
            <a:xfrm>
              <a:off x="270021" y="1084096"/>
              <a:ext cx="1297102" cy="1297102"/>
            </a:xfrm>
            <a:prstGeom prst="rect">
              <a:avLst/>
            </a:prstGeom>
            <a:noFill/>
            <a:ln>
              <a:noFill/>
            </a:ln>
          </p:spPr>
          <p:txBody>
            <a:bodyPr lIns="19050" tIns="19050" rIns="19050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500" b="1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Buy </a:t>
              </a:r>
              <a:r>
                <a:rPr lang="en" sz="15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university meal </a:t>
              </a:r>
              <a:r>
                <a:rPr lang="en" sz="1500">
                  <a:solidFill>
                    <a:schemeClr val="lt1"/>
                  </a:solidFill>
                  <a:rtl val="0"/>
                </a:rPr>
                <a:t>credits</a:t>
              </a:r>
              <a:r>
                <a:rPr lang="en" sz="15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 at a discounted price</a:t>
              </a:r>
            </a:p>
          </p:txBody>
        </p:sp>
        <p:sp>
          <p:nvSpPr>
            <p:cNvPr id="137" name="Shape 137"/>
            <p:cNvSpPr/>
            <p:nvPr/>
          </p:nvSpPr>
          <p:spPr>
            <a:xfrm>
              <a:off x="1984716" y="1200678"/>
              <a:ext cx="1063941" cy="1063941"/>
            </a:xfrm>
            <a:prstGeom prst="mathPlus">
              <a:avLst>
                <a:gd name="adj1" fmla="val 23520"/>
              </a:avLst>
            </a:prstGeom>
            <a:gradFill>
              <a:gsLst>
                <a:gs pos="0">
                  <a:srgbClr val="D6C3C3"/>
                </a:gs>
                <a:gs pos="100000">
                  <a:srgbClr val="F9EBEB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 txBox="1"/>
            <p:nvPr/>
          </p:nvSpPr>
          <p:spPr>
            <a:xfrm>
              <a:off x="2125741" y="1607529"/>
              <a:ext cx="781891" cy="25023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20"/>
                </a:spcAft>
                <a:buClr>
                  <a:srgbClr val="000000"/>
                </a:buClr>
                <a:buFont typeface="Arial"/>
                <a:buNone/>
              </a:pPr>
              <a:endPara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3197608" y="815458"/>
              <a:ext cx="1834380" cy="1834380"/>
            </a:xfrm>
            <a:prstGeom prst="ellipse">
              <a:avLst/>
            </a:prstGeom>
            <a:gradFill>
              <a:gsLst>
                <a:gs pos="0">
                  <a:srgbClr val="844D4C"/>
                </a:gs>
                <a:gs pos="100000">
                  <a:srgbClr val="EAC4C4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 txBox="1"/>
            <p:nvPr/>
          </p:nvSpPr>
          <p:spPr>
            <a:xfrm>
              <a:off x="3466248" y="1084096"/>
              <a:ext cx="1297102" cy="1297102"/>
            </a:xfrm>
            <a:prstGeom prst="rect">
              <a:avLst/>
            </a:prstGeom>
            <a:noFill/>
            <a:ln>
              <a:noFill/>
            </a:ln>
          </p:spPr>
          <p:txBody>
            <a:bodyPr lIns="19050" tIns="19050" rIns="19050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1500" b="1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Sell</a:t>
              </a:r>
              <a:r>
                <a:rPr lang="en" sz="15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 unused university meal </a:t>
              </a:r>
              <a:r>
                <a:rPr lang="en" sz="1500">
                  <a:solidFill>
                    <a:schemeClr val="lt1"/>
                  </a:solidFill>
                  <a:rtl val="0"/>
                </a:rPr>
                <a:t>credits</a:t>
              </a:r>
              <a:r>
                <a:rPr lang="en" sz="15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 and earn a profit</a:t>
              </a:r>
            </a:p>
          </p:txBody>
        </p:sp>
        <p:sp>
          <p:nvSpPr>
            <p:cNvPr id="141" name="Shape 141"/>
            <p:cNvSpPr/>
            <p:nvPr/>
          </p:nvSpPr>
          <p:spPr>
            <a:xfrm>
              <a:off x="5180942" y="1200678"/>
              <a:ext cx="1063941" cy="1063941"/>
            </a:xfrm>
            <a:prstGeom prst="mathEqual">
              <a:avLst>
                <a:gd name="adj1" fmla="val 23520"/>
                <a:gd name="adj2" fmla="val 11760"/>
              </a:avLst>
            </a:prstGeom>
            <a:gradFill>
              <a:gsLst>
                <a:gs pos="0">
                  <a:srgbClr val="D6C3C3"/>
                </a:gs>
                <a:gs pos="100000">
                  <a:srgbClr val="F9EBEB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 txBox="1"/>
            <p:nvPr/>
          </p:nvSpPr>
          <p:spPr>
            <a:xfrm>
              <a:off x="5321967" y="1419850"/>
              <a:ext cx="781891" cy="625597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20"/>
                </a:spcAft>
                <a:buClr>
                  <a:srgbClr val="000000"/>
                </a:buClr>
                <a:buFont typeface="Arial"/>
                <a:buNone/>
              </a:pPr>
              <a:endPara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6393835" y="815458"/>
              <a:ext cx="1834380" cy="1834380"/>
            </a:xfrm>
            <a:prstGeom prst="ellipse">
              <a:avLst/>
            </a:prstGeom>
            <a:gradFill>
              <a:gsLst>
                <a:gs pos="0">
                  <a:srgbClr val="844D4C"/>
                </a:gs>
                <a:gs pos="100000">
                  <a:srgbClr val="EAC4C4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 txBox="1"/>
            <p:nvPr/>
          </p:nvSpPr>
          <p:spPr>
            <a:xfrm>
              <a:off x="6662474" y="1084096"/>
              <a:ext cx="1297102" cy="1297102"/>
            </a:xfrm>
            <a:prstGeom prst="rect">
              <a:avLst/>
            </a:prstGeom>
            <a:noFill/>
            <a:ln>
              <a:noFill/>
            </a:ln>
          </p:spPr>
          <p:txBody>
            <a:bodyPr lIns="19050" tIns="19050" rIns="19050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Clr>
                  <a:srgbClr val="000000"/>
                </a:buClr>
                <a:buFont typeface="Arial"/>
                <a:buNone/>
              </a:pPr>
              <a:endParaRPr sz="15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7221" y="2874059"/>
            <a:ext cx="1536667" cy="49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5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Research</a:t>
            </a:r>
          </a:p>
        </p:txBody>
      </p:sp>
      <p:grpSp>
        <p:nvGrpSpPr>
          <p:cNvPr id="151" name="Shape 151"/>
          <p:cNvGrpSpPr/>
          <p:nvPr/>
        </p:nvGrpSpPr>
        <p:grpSpPr>
          <a:xfrm>
            <a:off x="457200" y="1460500"/>
            <a:ext cx="8229600" cy="3099186"/>
            <a:chOff x="0" y="0"/>
            <a:chExt cx="8229600" cy="3099186"/>
          </a:xfrm>
        </p:grpSpPr>
        <p:sp>
          <p:nvSpPr>
            <p:cNvPr id="152" name="Shape 152"/>
            <p:cNvSpPr/>
            <p:nvPr/>
          </p:nvSpPr>
          <p:spPr>
            <a:xfrm>
              <a:off x="0" y="0"/>
              <a:ext cx="8229600" cy="968495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844D4C"/>
                </a:gs>
                <a:gs pos="100000">
                  <a:srgbClr val="EAC4C4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0" y="0"/>
              <a:ext cx="6486830" cy="968495"/>
            </a:xfrm>
            <a:prstGeom prst="rect">
              <a:avLst/>
            </a:prstGeom>
            <a:noFill/>
            <a:ln>
              <a:noFill/>
            </a:ln>
          </p:spPr>
          <p:txBody>
            <a:bodyPr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98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2800" dirty="0">
                  <a:solidFill>
                    <a:schemeClr val="lt1"/>
                  </a:solidFill>
                </a:rPr>
                <a:t>1</a:t>
              </a:r>
              <a:r>
                <a:rPr lang="en" sz="2800" b="0" i="0" u="none" strike="noStrike" cap="none" baseline="0" dirty="0" smtClean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5</a:t>
              </a:r>
              <a:r>
                <a:rPr lang="en" sz="2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% of meal </a:t>
              </a:r>
              <a:r>
                <a:rPr lang="en" sz="2800" dirty="0">
                  <a:solidFill>
                    <a:schemeClr val="lt1"/>
                  </a:solidFill>
                  <a:rtl val="0"/>
                </a:rPr>
                <a:t>credits</a:t>
              </a:r>
              <a:r>
                <a:rPr lang="en" sz="2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 at US universities go </a:t>
              </a:r>
              <a:r>
                <a:rPr lang="en" sz="2800" b="0" i="0" u="none" strike="noStrike" cap="none" baseline="0" dirty="0" smtClean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unused each week</a:t>
              </a:r>
              <a:endParaRPr lang="en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6486830" y="96848"/>
              <a:ext cx="1645920" cy="774797"/>
            </a:xfrm>
            <a:prstGeom prst="roundRect">
              <a:avLst>
                <a:gd name="adj" fmla="val 10000"/>
              </a:avLst>
            </a:prstGeom>
            <a:blipFill rotWithShape="1">
              <a:blip r:embed="rId3">
                <a:alphaModFix/>
              </a:blip>
              <a:stretch>
                <a:fillRect t="-29999" b="-29997"/>
              </a:stretch>
            </a:blip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0" y="1065345"/>
              <a:ext cx="8229600" cy="968495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844D4C"/>
                </a:gs>
                <a:gs pos="100000">
                  <a:srgbClr val="EAC4C4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 txBox="1"/>
            <p:nvPr/>
          </p:nvSpPr>
          <p:spPr>
            <a:xfrm>
              <a:off x="0" y="1065345"/>
              <a:ext cx="6486830" cy="968495"/>
            </a:xfrm>
            <a:prstGeom prst="rect">
              <a:avLst/>
            </a:prstGeom>
            <a:noFill/>
            <a:ln>
              <a:noFill/>
            </a:ln>
          </p:spPr>
          <p:txBody>
            <a:bodyPr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98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2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7% of college-aged students’ income is spent on dining out </a:t>
              </a:r>
            </a:p>
          </p:txBody>
        </p:sp>
        <p:sp>
          <p:nvSpPr>
            <p:cNvPr id="157" name="Shape 157"/>
            <p:cNvSpPr/>
            <p:nvPr/>
          </p:nvSpPr>
          <p:spPr>
            <a:xfrm>
              <a:off x="6486830" y="1162195"/>
              <a:ext cx="1645920" cy="774797"/>
            </a:xfrm>
            <a:prstGeom prst="roundRect">
              <a:avLst>
                <a:gd name="adj" fmla="val 10000"/>
              </a:avLst>
            </a:prstGeom>
            <a:blipFill rotWithShape="1">
              <a:blip r:embed="rId4">
                <a:alphaModFix/>
              </a:blip>
              <a:stretch>
                <a:fillRect t="-20998" b="-20998"/>
              </a:stretch>
            </a:blip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0" y="2130691"/>
              <a:ext cx="6486830" cy="968495"/>
            </a:xfrm>
            <a:prstGeom prst="rect">
              <a:avLst/>
            </a:prstGeom>
            <a:noFill/>
            <a:ln>
              <a:noFill/>
            </a:ln>
          </p:spPr>
          <p:txBody>
            <a:bodyPr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98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2800" b="1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Every </a:t>
              </a:r>
              <a:r>
                <a:rPr lang="en" sz="2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student surveyed said that </a:t>
              </a:r>
              <a:r>
                <a:rPr lang="en" sz="2800" b="1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they would use Swipe’d</a:t>
              </a:r>
              <a:r>
                <a:rPr lang="en" sz="2800" b="0" i="0" u="none" strike="noStrike" cap="none" baseline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 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5000" dirty="0">
                <a:solidFill>
                  <a:srgbClr val="FFFFFF"/>
                </a:solidFill>
              </a:rPr>
              <a:t>Pilot at Temple University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36209283"/>
              </p:ext>
            </p:extLst>
          </p:nvPr>
        </p:nvGraphicFramePr>
        <p:xfrm>
          <a:off x="1089522" y="1484923"/>
          <a:ext cx="5846640" cy="343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628207"/>
              </p:ext>
            </p:extLst>
          </p:nvPr>
        </p:nvGraphicFramePr>
        <p:xfrm>
          <a:off x="1226288" y="1533057"/>
          <a:ext cx="6203460" cy="349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1">
        <p:bldAsOne/>
      </p:bldGraphic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5000" b="1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Implementation Plan</a:t>
            </a:r>
            <a:endParaRPr lang="en" sz="5000" b="1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1219256742"/>
              </p:ext>
            </p:extLst>
          </p:nvPr>
        </p:nvGraphicFramePr>
        <p:xfrm>
          <a:off x="459152" y="1640550"/>
          <a:ext cx="8227647" cy="3001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5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Competitive Analysis</a:t>
            </a:r>
          </a:p>
        </p:txBody>
      </p:sp>
      <p:grpSp>
        <p:nvGrpSpPr>
          <p:cNvPr id="226" name="Shape 226"/>
          <p:cNvGrpSpPr/>
          <p:nvPr/>
        </p:nvGrpSpPr>
        <p:grpSpPr>
          <a:xfrm>
            <a:off x="256309" y="858153"/>
            <a:ext cx="8229598" cy="2239200"/>
            <a:chOff x="0" y="753256"/>
            <a:chExt cx="8229598" cy="2239200"/>
          </a:xfrm>
        </p:grpSpPr>
        <p:sp>
          <p:nvSpPr>
            <p:cNvPr id="229" name="Shape 229"/>
            <p:cNvSpPr/>
            <p:nvPr/>
          </p:nvSpPr>
          <p:spPr>
            <a:xfrm>
              <a:off x="0" y="753256"/>
              <a:ext cx="8229598" cy="745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 txBox="1"/>
            <p:nvPr/>
          </p:nvSpPr>
          <p:spPr>
            <a:xfrm>
              <a:off x="0" y="753256"/>
              <a:ext cx="8229598" cy="745200"/>
            </a:xfrm>
            <a:prstGeom prst="rect">
              <a:avLst/>
            </a:prstGeom>
            <a:noFill/>
            <a:ln>
              <a:noFill/>
            </a:ln>
          </p:spPr>
          <p:txBody>
            <a:bodyPr lIns="261275" tIns="40625" rIns="227575" bIns="40625" anchor="t" anchorCtr="0">
              <a:noAutofit/>
            </a:bodyPr>
            <a:lstStyle/>
            <a:p>
              <a:pPr marR="0" lvl="1" algn="l" rtl="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00000"/>
                </a:buClr>
                <a:buSzPct val="100000"/>
              </a:pPr>
              <a:endParaRPr lang="en" sz="25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31" name="Shape 231"/>
            <p:cNvSpPr/>
            <p:nvPr/>
          </p:nvSpPr>
          <p:spPr>
            <a:xfrm>
              <a:off x="0" y="1498455"/>
              <a:ext cx="8229598" cy="748799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844D4C"/>
                </a:gs>
                <a:gs pos="100000">
                  <a:srgbClr val="EAC4C4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" name="Shape 232"/>
            <p:cNvSpPr txBox="1"/>
            <p:nvPr/>
          </p:nvSpPr>
          <p:spPr>
            <a:xfrm>
              <a:off x="36552" y="1535008"/>
              <a:ext cx="8156493" cy="675694"/>
            </a:xfrm>
            <a:prstGeom prst="rect">
              <a:avLst/>
            </a:prstGeom>
            <a:noFill/>
            <a:ln>
              <a:noFill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112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" sz="32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Non-Consumption</a:t>
              </a:r>
            </a:p>
          </p:txBody>
        </p:sp>
        <p:sp>
          <p:nvSpPr>
            <p:cNvPr id="233" name="Shape 233"/>
            <p:cNvSpPr/>
            <p:nvPr/>
          </p:nvSpPr>
          <p:spPr>
            <a:xfrm>
              <a:off x="0" y="2247256"/>
              <a:ext cx="8229598" cy="745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" name="Shape 234"/>
            <p:cNvSpPr txBox="1"/>
            <p:nvPr/>
          </p:nvSpPr>
          <p:spPr>
            <a:xfrm>
              <a:off x="0" y="2247256"/>
              <a:ext cx="8229598" cy="745200"/>
            </a:xfrm>
            <a:prstGeom prst="rect">
              <a:avLst/>
            </a:prstGeom>
            <a:noFill/>
            <a:ln>
              <a:noFill/>
            </a:ln>
          </p:spPr>
          <p:txBody>
            <a:bodyPr lIns="261275" tIns="40625" rIns="227575" bIns="4062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00000"/>
                </a:buClr>
                <a:buSzPct val="100000"/>
                <a:buFont typeface="Arial"/>
                <a:buChar char="•"/>
              </a:pPr>
              <a:r>
                <a:rPr lang="en" sz="2500" b="0" i="0" u="none" strike="noStrike" cap="none" baseline="0" dirty="0" smtClea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Students not </a:t>
              </a:r>
              <a:r>
                <a:rPr lang="en" sz="2500" b="0" i="0" u="none" strike="noStrike" cap="none" baseline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recovering unused </a:t>
              </a:r>
              <a:r>
                <a:rPr lang="en" sz="2500" b="0" i="0" u="none" strike="noStrike" cap="none" baseline="0" dirty="0" smtClea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meals/purchasing additional meals </a:t>
              </a:r>
              <a:r>
                <a:rPr lang="en" sz="2500" b="0" i="0" u="none" strike="noStrike" cap="none" baseline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with Swipe’d application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5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Financial Analysis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01883297"/>
              </p:ext>
            </p:extLst>
          </p:nvPr>
        </p:nvGraphicFramePr>
        <p:xfrm>
          <a:off x="526472" y="1204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5000" b="1" dirty="0">
                <a:solidFill>
                  <a:srgbClr val="FFFFFF"/>
                </a:solidFill>
              </a:rPr>
              <a:t>Three Year Analysis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79600509"/>
              </p:ext>
            </p:extLst>
          </p:nvPr>
        </p:nvGraphicFramePr>
        <p:xfrm>
          <a:off x="746077" y="1362693"/>
          <a:ext cx="7651845" cy="3280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6633" y="1912258"/>
            <a:ext cx="2524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Pilot Program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75631" y="1915401"/>
            <a:ext cx="2524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Expansion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84629" y="1918544"/>
            <a:ext cx="2524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Further Expansion</a:t>
            </a:r>
            <a:endParaRPr lang="en-US" dirty="0"/>
          </a:p>
        </p:txBody>
      </p:sp>
      <p:sp>
        <p:nvSpPr>
          <p:cNvPr id="5" name="Bent-Up Arrow 4"/>
          <p:cNvSpPr/>
          <p:nvPr/>
        </p:nvSpPr>
        <p:spPr>
          <a:xfrm rot="5400000">
            <a:off x="1213513" y="3237934"/>
            <a:ext cx="702860" cy="163773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30403" y="3483595"/>
            <a:ext cx="283192" cy="378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Bent-Up Arrow 26"/>
          <p:cNvSpPr/>
          <p:nvPr/>
        </p:nvSpPr>
        <p:spPr>
          <a:xfrm rot="5400000">
            <a:off x="7227626" y="3234832"/>
            <a:ext cx="702860" cy="1637732"/>
          </a:xfrm>
          <a:prstGeom prst="bentUpArrow">
            <a:avLst/>
          </a:prstGeom>
          <a:scene3d>
            <a:camera prst="orthographicFront">
              <a:rot lat="1020000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877351" y="3890377"/>
            <a:ext cx="3389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University Licensing</a:t>
            </a:r>
            <a:endParaRPr lang="en-US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dirty="0" smtClean="0">
                <a:solidFill>
                  <a:srgbClr val="FFFFFF"/>
                </a:solidFill>
              </a:rPr>
              <a:t>Moving Forward</a:t>
            </a:r>
            <a:endParaRPr lang="en-US" sz="50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95737672"/>
              </p:ext>
            </p:extLst>
          </p:nvPr>
        </p:nvGraphicFramePr>
        <p:xfrm>
          <a:off x="1341120" y="121031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0" y="2145792"/>
            <a:ext cx="3377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Improved features within </a:t>
            </a:r>
            <a:r>
              <a:rPr lang="en-US" i="1" dirty="0" err="1" smtClean="0"/>
              <a:t>Swipe’d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035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1544</Words>
  <Application>Microsoft Office PowerPoint</Application>
  <PresentationFormat>On-screen Show (16:9)</PresentationFormat>
  <Paragraphs>190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modern</vt:lpstr>
      <vt:lpstr>Custom Design</vt:lpstr>
      <vt:lpstr>Recovering Unused Meal Credits</vt:lpstr>
      <vt:lpstr>BIG Idea</vt:lpstr>
      <vt:lpstr>Research</vt:lpstr>
      <vt:lpstr>Pilot at Temple University</vt:lpstr>
      <vt:lpstr>Implementation Plan</vt:lpstr>
      <vt:lpstr>Competitive Analysis</vt:lpstr>
      <vt:lpstr>Financial Analysis</vt:lpstr>
      <vt:lpstr>Three Year Analysis</vt:lpstr>
      <vt:lpstr>Moving Forward</vt:lpstr>
      <vt:lpstr>Appendix</vt:lpstr>
      <vt:lpstr>Architectural Analysis</vt:lpstr>
      <vt:lpstr>Data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Recovering Unused Meal Credits</dc:title>
  <dc:creator>Stephen Paul Lauver</dc:creator>
  <cp:lastModifiedBy>College of Liberal Arts</cp:lastModifiedBy>
  <cp:revision>19</cp:revision>
  <dcterms:modified xsi:type="dcterms:W3CDTF">2015-05-03T19:52:05Z</dcterms:modified>
</cp:coreProperties>
</file>