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5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6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4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4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2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4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3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3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1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0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9082B-D8B9-474B-BEF9-428015626ED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014D5-C05A-4D34-8514-B30F7BFF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7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80750" y="417896"/>
            <a:ext cx="2281584" cy="62701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2" descr="https://encrypted-tbn3.google.com/images?q=tbn:ANd9GcRpOhMilCYeFtfWjFfCiAed7PL_pjvb91kw6KlQFreDmTAuzt8t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441" y="247398"/>
            <a:ext cx="1159884" cy="155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Cloud 50"/>
          <p:cNvSpPr/>
          <p:nvPr/>
        </p:nvSpPr>
        <p:spPr>
          <a:xfrm>
            <a:off x="1477574" y="1618386"/>
            <a:ext cx="1762234" cy="149902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2178465">
            <a:off x="1291987" y="970209"/>
            <a:ext cx="593969" cy="691223"/>
          </a:xfrm>
          <a:prstGeom prst="arc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/>
          <p:cNvGrpSpPr/>
          <p:nvPr/>
        </p:nvGrpSpPr>
        <p:grpSpPr>
          <a:xfrm>
            <a:off x="924498" y="970208"/>
            <a:ext cx="778680" cy="706340"/>
            <a:chOff x="1032354" y="822049"/>
            <a:chExt cx="778680" cy="706340"/>
          </a:xfrm>
        </p:grpSpPr>
        <p:sp>
          <p:nvSpPr>
            <p:cNvPr id="63" name="Arc 62"/>
            <p:cNvSpPr/>
            <p:nvPr/>
          </p:nvSpPr>
          <p:spPr>
            <a:xfrm rot="2178465">
              <a:off x="1032354" y="822049"/>
              <a:ext cx="593969" cy="691223"/>
            </a:xfrm>
            <a:prstGeom prst="arc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c 63"/>
            <p:cNvSpPr/>
            <p:nvPr/>
          </p:nvSpPr>
          <p:spPr>
            <a:xfrm rot="2178465">
              <a:off x="1217065" y="837166"/>
              <a:ext cx="593969" cy="691223"/>
            </a:xfrm>
            <a:prstGeom prst="arc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078787" y="323351"/>
            <a:ext cx="1193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Bluetooth Low Emittance </a:t>
            </a:r>
            <a:endParaRPr lang="en-US" sz="1200" dirty="0"/>
          </a:p>
        </p:txBody>
      </p:sp>
      <p:sp>
        <p:nvSpPr>
          <p:cNvPr id="65" name="Rectangle 64"/>
          <p:cNvSpPr/>
          <p:nvPr/>
        </p:nvSpPr>
        <p:spPr>
          <a:xfrm>
            <a:off x="1403448" y="3410976"/>
            <a:ext cx="2040272" cy="15600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Move Mobile </a:t>
            </a:r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66" name="Down Arrow 65"/>
          <p:cNvSpPr/>
          <p:nvPr/>
        </p:nvSpPr>
        <p:spPr>
          <a:xfrm>
            <a:off x="2261656" y="2950024"/>
            <a:ext cx="163078" cy="43575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1168107" y="2987456"/>
            <a:ext cx="1364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Geospatial Info</a:t>
            </a:r>
            <a:endParaRPr lang="en-US" sz="1200" dirty="0"/>
          </a:p>
        </p:txBody>
      </p:sp>
      <p:sp>
        <p:nvSpPr>
          <p:cNvPr id="71" name="Content Placeholder 4"/>
          <p:cNvSpPr>
            <a:spLocks noGrp="1"/>
          </p:cNvSpPr>
          <p:nvPr/>
        </p:nvSpPr>
        <p:spPr>
          <a:xfrm>
            <a:off x="8891295" y="393719"/>
            <a:ext cx="3011871" cy="634478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The Move Database </a:t>
            </a:r>
          </a:p>
          <a:p>
            <a:pPr algn="ctr"/>
            <a:endParaRPr lang="en-US" dirty="0"/>
          </a:p>
        </p:txBody>
      </p:sp>
      <p:sp>
        <p:nvSpPr>
          <p:cNvPr id="67" name="Right Arrow 66"/>
          <p:cNvSpPr/>
          <p:nvPr/>
        </p:nvSpPr>
        <p:spPr>
          <a:xfrm>
            <a:off x="3443720" y="3491579"/>
            <a:ext cx="5447575" cy="31372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279695" y="4509658"/>
            <a:ext cx="1594339" cy="6554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Map </a:t>
            </a:r>
            <a:r>
              <a:rPr lang="en-US" sz="1400" dirty="0" smtClean="0"/>
              <a:t>Module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>
          <a:xfrm>
            <a:off x="6279695" y="5894053"/>
            <a:ext cx="1594339" cy="6244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“Explore” </a:t>
            </a:r>
            <a:r>
              <a:rPr lang="en-US" sz="1400" dirty="0" smtClean="0"/>
              <a:t>Module</a:t>
            </a:r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6328034" y="2048468"/>
            <a:ext cx="1643899" cy="6152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Business Advertising Module</a:t>
            </a:r>
            <a:endParaRPr lang="en-US" sz="1400" dirty="0"/>
          </a:p>
        </p:txBody>
      </p:sp>
      <p:sp>
        <p:nvSpPr>
          <p:cNvPr id="85" name="Rectangle 84"/>
          <p:cNvSpPr/>
          <p:nvPr/>
        </p:nvSpPr>
        <p:spPr>
          <a:xfrm>
            <a:off x="6325081" y="2825979"/>
            <a:ext cx="1646852" cy="5597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Business Analytics Dashboard Module</a:t>
            </a:r>
            <a:endParaRPr lang="en-US" sz="1400" dirty="0"/>
          </a:p>
        </p:txBody>
      </p:sp>
      <p:sp>
        <p:nvSpPr>
          <p:cNvPr id="90" name="Rectangle 89"/>
          <p:cNvSpPr/>
          <p:nvPr/>
        </p:nvSpPr>
        <p:spPr>
          <a:xfrm>
            <a:off x="6319082" y="1275820"/>
            <a:ext cx="1628690" cy="6308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Business Profile </a:t>
            </a:r>
            <a:r>
              <a:rPr lang="en-US" sz="1400" dirty="0" smtClean="0"/>
              <a:t>Module</a:t>
            </a:r>
            <a:endParaRPr lang="en-US" sz="1400" dirty="0"/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7886" y="5736979"/>
            <a:ext cx="621846" cy="951058"/>
          </a:xfrm>
          <a:prstGeom prst="rect">
            <a:avLst/>
          </a:prstGeom>
        </p:spPr>
      </p:pic>
      <p:sp>
        <p:nvSpPr>
          <p:cNvPr id="95" name="Rectangle 94"/>
          <p:cNvSpPr/>
          <p:nvPr/>
        </p:nvSpPr>
        <p:spPr>
          <a:xfrm>
            <a:off x="6290125" y="5254441"/>
            <a:ext cx="1592290" cy="574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“Discover” </a:t>
            </a:r>
            <a:r>
              <a:rPr lang="en-US" sz="1400" dirty="0" smtClean="0"/>
              <a:t>Module</a:t>
            </a:r>
            <a:endParaRPr lang="en-US" sz="14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0827888" y="5378739"/>
            <a:ext cx="1364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DB Server</a:t>
            </a:r>
            <a:endParaRPr lang="en-US" sz="1400" dirty="0"/>
          </a:p>
        </p:txBody>
      </p:sp>
      <p:pic>
        <p:nvPicPr>
          <p:cNvPr id="116" name="Picture 1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937" y="4441112"/>
            <a:ext cx="599654" cy="917118"/>
          </a:xfrm>
          <a:prstGeom prst="rect">
            <a:avLst/>
          </a:prstGeom>
        </p:spPr>
      </p:pic>
      <p:sp>
        <p:nvSpPr>
          <p:cNvPr id="117" name="TextBox 116"/>
          <p:cNvSpPr txBox="1"/>
          <p:nvPr/>
        </p:nvSpPr>
        <p:spPr>
          <a:xfrm>
            <a:off x="202675" y="5317827"/>
            <a:ext cx="1364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Web Server</a:t>
            </a:r>
            <a:endParaRPr lang="en-US" sz="1400" dirty="0"/>
          </a:p>
        </p:txBody>
      </p:sp>
      <p:pic>
        <p:nvPicPr>
          <p:cNvPr id="119" name="Picture 1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6045" y="192507"/>
            <a:ext cx="636422" cy="973350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8502467" y="156097"/>
            <a:ext cx="1364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 Server</a:t>
            </a:r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275867">
            <a:off x="-388807" y="587912"/>
            <a:ext cx="1945509" cy="1712048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94104" y="372081"/>
            <a:ext cx="1364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Beacon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6279695" y="3845614"/>
            <a:ext cx="1592290" cy="5746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Review </a:t>
            </a:r>
            <a:r>
              <a:rPr lang="en-US" sz="1400" dirty="0" smtClean="0"/>
              <a:t>Module</a:t>
            </a:r>
            <a:endParaRPr lang="en-US" sz="1400" dirty="0"/>
          </a:p>
        </p:txBody>
      </p:sp>
      <p:sp>
        <p:nvSpPr>
          <p:cNvPr id="56" name="Rounded Rectangle 55"/>
          <p:cNvSpPr/>
          <p:nvPr/>
        </p:nvSpPr>
        <p:spPr>
          <a:xfrm>
            <a:off x="4041724" y="190316"/>
            <a:ext cx="276646" cy="649866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dirty="0" smtClean="0"/>
              <a:t>Instagram API Platform</a:t>
            </a:r>
            <a:endParaRPr lang="en-US" sz="3200" dirty="0"/>
          </a:p>
        </p:txBody>
      </p:sp>
      <p:sp>
        <p:nvSpPr>
          <p:cNvPr id="55" name="Rounded Rectangle 54"/>
          <p:cNvSpPr/>
          <p:nvPr/>
        </p:nvSpPr>
        <p:spPr>
          <a:xfrm>
            <a:off x="4867289" y="189369"/>
            <a:ext cx="316608" cy="649866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dirty="0" smtClean="0"/>
              <a:t>Network Backbone</a:t>
            </a:r>
            <a:endParaRPr lang="en-US" sz="3200" dirty="0"/>
          </a:p>
        </p:txBody>
      </p:sp>
      <p:pic>
        <p:nvPicPr>
          <p:cNvPr id="75" name="Picture 74" descr="https://encrypted-tbn1.google.com/images?q=tbn:ANd9GcQ5qstsyk1ucQbUAWl3CX0y1Fk5eLPgHambGiH41XyeGBFF7Cjq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24"/>
          <a:stretch/>
        </p:blipFill>
        <p:spPr bwMode="auto">
          <a:xfrm>
            <a:off x="3376819" y="4230523"/>
            <a:ext cx="734068" cy="42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93" descr="https://encrypted-tbn1.google.com/images?q=tbn:ANd9GcQ5qstsyk1ucQbUAWl3CX0y1Fk5eLPgHambGiH41XyeGBFF7Cjq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24"/>
          <a:stretch/>
        </p:blipFill>
        <p:spPr bwMode="auto">
          <a:xfrm>
            <a:off x="5084343" y="4132949"/>
            <a:ext cx="1025058" cy="58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98" descr="https://encrypted-tbn1.google.com/images?q=tbn:ANd9GcQ5qstsyk1ucQbUAWl3CX0y1Fk5eLPgHambGiH41XyeGBFF7Cjq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24"/>
          <a:stretch/>
        </p:blipFill>
        <p:spPr bwMode="auto">
          <a:xfrm>
            <a:off x="4245636" y="4262525"/>
            <a:ext cx="678291" cy="38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44441" y="2171445"/>
            <a:ext cx="110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79191" y="477239"/>
            <a:ext cx="206733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>
                <a:solidFill>
                  <a:srgbClr val="FF0000"/>
                </a:solidFill>
              </a:rPr>
              <a:t>The Move Application</a:t>
            </a:r>
            <a:endParaRPr lang="en-US" sz="1700" dirty="0">
              <a:solidFill>
                <a:srgbClr val="FF0000"/>
              </a:solidFill>
            </a:endParaRPr>
          </a:p>
        </p:txBody>
      </p:sp>
      <p:pic>
        <p:nvPicPr>
          <p:cNvPr id="57" name="Picture 56" descr="https://encrypted-tbn1.google.com/images?q=tbn:ANd9GcQ5qstsyk1ucQbUAWl3CX0y1Fk5eLPgHambGiH41XyeGBFF7Cjq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24"/>
          <a:stretch/>
        </p:blipFill>
        <p:spPr bwMode="auto">
          <a:xfrm>
            <a:off x="8150154" y="4199519"/>
            <a:ext cx="909033" cy="52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97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 3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Schuff</dc:creator>
  <cp:lastModifiedBy>Marlea Tremper</cp:lastModifiedBy>
  <cp:revision>31</cp:revision>
  <dcterms:created xsi:type="dcterms:W3CDTF">2016-09-13T11:49:53Z</dcterms:created>
  <dcterms:modified xsi:type="dcterms:W3CDTF">2018-04-15T22:27:03Z</dcterms:modified>
</cp:coreProperties>
</file>