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5" r:id="rId6"/>
    <p:sldId id="263" r:id="rId7"/>
    <p:sldId id="266" r:id="rId8"/>
    <p:sldId id="264" r:id="rId9"/>
    <p:sldId id="269" r:id="rId10"/>
    <p:sldId id="268" r:id="rId11"/>
    <p:sldId id="270" r:id="rId12"/>
    <p:sldId id="267" r:id="rId13"/>
    <p:sldId id="262" r:id="rId14"/>
    <p:sldId id="25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7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0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42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4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9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6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7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1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B860028-0886-4FCB-B251-68C9192D8EAA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A5F5B7-6A8A-46E7-82D6-5E59595A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3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4" y="3771900"/>
            <a:ext cx="9858375" cy="26397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omcast_large_verge_medium_landscape.jpg (640×4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12192000" cy="68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8720" y="4856480"/>
            <a:ext cx="834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My Comcast Center Internship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By Trevor Johnson</a:t>
            </a:r>
          </a:p>
        </p:txBody>
      </p:sp>
    </p:spTree>
    <p:extLst>
      <p:ext uri="{BB962C8B-B14F-4D97-AF65-F5344CB8AC3E}">
        <p14:creationId xmlns:p14="http://schemas.microsoft.com/office/powerpoint/2010/main" val="37988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Shying away from hiding behind emails and knowing when to pick up the phone to solve a problem </a:t>
            </a:r>
          </a:p>
          <a:p>
            <a:r>
              <a:rPr lang="en-US" dirty="0" smtClean="0"/>
              <a:t>Staying busy – not every intern is flooded with work</a:t>
            </a:r>
          </a:p>
          <a:p>
            <a:r>
              <a:rPr lang="en-US" dirty="0" smtClean="0"/>
              <a:t>Presenting in front of co-workers and senior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my coursework relate to my internship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Note: I have only taken data analytics as an MIS major</a:t>
            </a:r>
          </a:p>
          <a:p>
            <a:pPr lvl="1"/>
            <a:r>
              <a:rPr lang="en-US" dirty="0" smtClean="0"/>
              <a:t>manipulated data in excel, using shortcuts and functions that provide relevant and meaningful metadata that is essential for reporting on Comcast’s fleet usage</a:t>
            </a:r>
          </a:p>
          <a:p>
            <a:pPr lvl="1"/>
            <a:r>
              <a:rPr lang="en-US" dirty="0" smtClean="0"/>
              <a:t>Presented on the advantages and disadvantages of hosting your data on a cloud as opposed to a dedicated server</a:t>
            </a:r>
          </a:p>
          <a:p>
            <a:pPr lvl="1"/>
            <a:r>
              <a:rPr lang="en-US" dirty="0" smtClean="0"/>
              <a:t>Worked closely with various business units, including IT, to collect information on the different document repositories, within Comcast, from a functionality aspect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5147092" cy="3124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Networking with Senior Leaders </a:t>
            </a:r>
          </a:p>
          <a:p>
            <a:r>
              <a:rPr lang="en-US" dirty="0" smtClean="0"/>
              <a:t>Intern networking events </a:t>
            </a:r>
          </a:p>
          <a:p>
            <a:r>
              <a:rPr lang="en-US" dirty="0" smtClean="0"/>
              <a:t>Community service events </a:t>
            </a:r>
          </a:p>
          <a:p>
            <a:pPr lvl="1"/>
            <a:r>
              <a:rPr lang="en-US" dirty="0" smtClean="0"/>
              <a:t>Comcast Cares Day</a:t>
            </a:r>
          </a:p>
          <a:p>
            <a:r>
              <a:rPr lang="en-US" dirty="0" smtClean="0"/>
              <a:t>Professional Development Workshops </a:t>
            </a:r>
          </a:p>
          <a:p>
            <a:r>
              <a:rPr lang="en-US" dirty="0" smtClean="0"/>
              <a:t>Speaker Series </a:t>
            </a:r>
          </a:p>
          <a:p>
            <a:r>
              <a:rPr lang="en-US" dirty="0" smtClean="0"/>
              <a:t>Meeting involvement and real engagement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1443790"/>
            <a:ext cx="502919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Comcast Sights 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85" y="2514600"/>
            <a:ext cx="3416531" cy="3416531"/>
          </a:xfrm>
          <a:prstGeom prst="rect">
            <a:avLst/>
          </a:prstGeom>
        </p:spPr>
      </p:pic>
      <p:pic>
        <p:nvPicPr>
          <p:cNvPr id="5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8862" y="2650830"/>
            <a:ext cx="3396659" cy="3124200"/>
          </a:xfrm>
        </p:spPr>
      </p:pic>
      <p:sp>
        <p:nvSpPr>
          <p:cNvPr id="3" name="TextBox 2"/>
          <p:cNvSpPr txBox="1"/>
          <p:nvPr/>
        </p:nvSpPr>
        <p:spPr>
          <a:xfrm>
            <a:off x="2171699" y="6119336"/>
            <a:ext cx="1984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William Penn on the roof of the Comcast Center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684859" y="6011963"/>
            <a:ext cx="1984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View from the roof of the Comcast Center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90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93" y="294640"/>
            <a:ext cx="9905998" cy="1905000"/>
          </a:xfrm>
        </p:spPr>
        <p:txBody>
          <a:bodyPr/>
          <a:lstStyle/>
          <a:p>
            <a:r>
              <a:rPr lang="en-US" dirty="0" smtClean="0"/>
              <a:t>Comcast center Internship Post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897" y="1763486"/>
            <a:ext cx="7226462" cy="44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Trevor Johnson’s E-Portfolio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907" y="2667000"/>
            <a:ext cx="573701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Comcast?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media and technology company with two primary businesses </a:t>
            </a:r>
          </a:p>
          <a:p>
            <a:pPr lvl="1"/>
            <a:r>
              <a:rPr lang="en-US" dirty="0" smtClean="0"/>
              <a:t>Comcast Cable </a:t>
            </a:r>
          </a:p>
          <a:p>
            <a:pPr lvl="1"/>
            <a:r>
              <a:rPr lang="en-US" dirty="0" smtClean="0"/>
              <a:t>NBC Universal </a:t>
            </a:r>
          </a:p>
          <a:p>
            <a:r>
              <a:rPr lang="en-US" dirty="0" smtClean="0"/>
              <a:t>Nations largest video, high-speed internet and phone provider to residential customers under the Xfinity</a:t>
            </a:r>
            <a:r>
              <a:rPr lang="en-US" dirty="0"/>
              <a:t> </a:t>
            </a:r>
            <a:r>
              <a:rPr lang="en-US" dirty="0" smtClean="0"/>
              <a:t>brand </a:t>
            </a:r>
          </a:p>
          <a:p>
            <a:r>
              <a:rPr lang="en-US" dirty="0" smtClean="0"/>
              <a:t>Largest broadcasting and cable company in the world by revenue</a:t>
            </a:r>
          </a:p>
          <a:p>
            <a:r>
              <a:rPr lang="en-US" dirty="0" smtClean="0"/>
              <a:t>Employs over 100,000 dedicated men and women nationwide</a:t>
            </a:r>
          </a:p>
        </p:txBody>
      </p:sp>
    </p:spTree>
    <p:extLst>
      <p:ext uri="{BB962C8B-B14F-4D97-AF65-F5344CB8AC3E}">
        <p14:creationId xmlns:p14="http://schemas.microsoft.com/office/powerpoint/2010/main" val="27524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093" y="0"/>
            <a:ext cx="9905998" cy="1905000"/>
          </a:xfrm>
        </p:spPr>
        <p:txBody>
          <a:bodyPr/>
          <a:lstStyle/>
          <a:p>
            <a:r>
              <a:rPr lang="en-US" dirty="0" smtClean="0"/>
              <a:t>Comcast’s Assets </a:t>
            </a:r>
            <a:endParaRPr lang="en-US" dirty="0"/>
          </a:p>
        </p:txBody>
      </p:sp>
      <p:pic>
        <p:nvPicPr>
          <p:cNvPr id="2050" name="Picture 2" descr="Comcast-Owns-v2.jpg (701×651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1342227"/>
            <a:ext cx="7254240" cy="53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and Services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Xfinitty</a:t>
            </a:r>
            <a:r>
              <a:rPr lang="en-US" dirty="0" smtClean="0"/>
              <a:t> </a:t>
            </a:r>
            <a:r>
              <a:rPr lang="en-US" dirty="0" err="1" smtClean="0"/>
              <a:t>Tv</a:t>
            </a:r>
            <a:endParaRPr lang="en-US" dirty="0" smtClean="0"/>
          </a:p>
          <a:p>
            <a:pPr lvl="1"/>
            <a:r>
              <a:rPr lang="en-US" dirty="0" smtClean="0"/>
              <a:t>Digital Starter or Digital Preferred (more channels)</a:t>
            </a:r>
          </a:p>
          <a:p>
            <a:r>
              <a:rPr lang="en-US" dirty="0" smtClean="0"/>
              <a:t>Xfinity  High Speed Internet </a:t>
            </a:r>
          </a:p>
          <a:p>
            <a:pPr lvl="1"/>
            <a:r>
              <a:rPr lang="en-US" dirty="0" smtClean="0"/>
              <a:t>Performance Internet (25mbps download speed) or Blast Internet  (105 mbps download speed)</a:t>
            </a:r>
          </a:p>
          <a:p>
            <a:r>
              <a:rPr lang="en-US" dirty="0" smtClean="0"/>
              <a:t>Xfinity Voice</a:t>
            </a:r>
          </a:p>
          <a:p>
            <a:pPr lvl="1"/>
            <a:r>
              <a:rPr lang="en-US" dirty="0"/>
              <a:t>Xfinity </a:t>
            </a:r>
            <a:r>
              <a:rPr lang="en-US" dirty="0" smtClean="0"/>
              <a:t>voicemail, </a:t>
            </a:r>
            <a:r>
              <a:rPr lang="en-US" dirty="0"/>
              <a:t>caller id on TV, remote access to messages and more</a:t>
            </a:r>
          </a:p>
          <a:p>
            <a:r>
              <a:rPr lang="en-US" dirty="0" smtClean="0"/>
              <a:t>Xfinity Home security and control </a:t>
            </a:r>
          </a:p>
          <a:p>
            <a:pPr lvl="1"/>
            <a:r>
              <a:rPr lang="en-US" dirty="0" smtClean="0"/>
              <a:t>24/7 security &amp; Professional Monitoring, remote arm/disarm capability, in home devise control (lighting and thermostat)</a:t>
            </a:r>
          </a:p>
          <a:p>
            <a:r>
              <a:rPr lang="en-US" dirty="0" smtClean="0"/>
              <a:t>Comcast Business </a:t>
            </a:r>
          </a:p>
          <a:p>
            <a:pPr lvl="1"/>
            <a:r>
              <a:rPr lang="en-US" dirty="0" smtClean="0"/>
              <a:t>High Speed internet, phone, and television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 descr="Comcast-Logo.png (1413×79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2" y="631658"/>
            <a:ext cx="4395788" cy="24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Procurement?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 of a world-class procurement organization is to obtain goods and services in response to internal needs. However this is changing to encompass the following objectives:</a:t>
            </a:r>
          </a:p>
          <a:p>
            <a:pPr lvl="1"/>
            <a:r>
              <a:rPr lang="en-US" dirty="0" smtClean="0"/>
              <a:t>Support Operational Requirements </a:t>
            </a:r>
          </a:p>
          <a:p>
            <a:pPr lvl="1"/>
            <a:r>
              <a:rPr lang="en-US" dirty="0" smtClean="0"/>
              <a:t>Manage the procurement process and supply base efficiently and effectively </a:t>
            </a:r>
          </a:p>
          <a:p>
            <a:pPr lvl="1"/>
            <a:r>
              <a:rPr lang="en-US" dirty="0" smtClean="0"/>
              <a:t>Develop strong relationships with other functional groups </a:t>
            </a:r>
          </a:p>
          <a:p>
            <a:pPr lvl="1"/>
            <a:r>
              <a:rPr lang="en-US" dirty="0" smtClean="0"/>
              <a:t>Develop integrated purchasing strategies that support organizational strategies, goals, and objectives </a:t>
            </a:r>
          </a:p>
        </p:txBody>
      </p:sp>
      <p:pic>
        <p:nvPicPr>
          <p:cNvPr id="3074" name="Picture 2" descr="Procurement-Project-Management-Recruitment.jpg (596×27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035"/>
            <a:ext cx="5158706" cy="236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History (</a:t>
            </a:r>
            <a:r>
              <a:rPr lang="en-US" dirty="0" smtClean="0"/>
              <a:t>Summer 2014)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Procurement Shared Services Intern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5339598" cy="31242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Responsibilities </a:t>
            </a:r>
          </a:p>
          <a:p>
            <a:pPr lvl="1"/>
            <a:r>
              <a:rPr lang="en-US" dirty="0"/>
              <a:t>Pulling  Inventory, fuel, and maintenance spend data and creating reports for Comcast’s fleet of 34,000 plus vehicles. </a:t>
            </a:r>
          </a:p>
          <a:p>
            <a:pPr lvl="1"/>
            <a:r>
              <a:rPr lang="en-US" dirty="0"/>
              <a:t>Updating Agreement Specifications between Comcast and various vendors resulting in large scale dollar savings as high as 10 Million in previous years </a:t>
            </a:r>
          </a:p>
          <a:p>
            <a:pPr lvl="1"/>
            <a:r>
              <a:rPr lang="en-US" dirty="0"/>
              <a:t>Create reporting of vendor RFQ’s in order for management to evaluate supplier efficiencies and cost savings.</a:t>
            </a:r>
          </a:p>
          <a:p>
            <a:pPr lvl="1"/>
            <a:r>
              <a:rPr lang="en-US" dirty="0"/>
              <a:t>Audit Weekly </a:t>
            </a:r>
            <a:r>
              <a:rPr lang="en-US" dirty="0" smtClean="0"/>
              <a:t>Capital Authorization Requests (CAR) </a:t>
            </a:r>
            <a:r>
              <a:rPr lang="en-US" dirty="0"/>
              <a:t>Approval reports to verify that all CARs are routing to the correct approvers.</a:t>
            </a:r>
          </a:p>
          <a:p>
            <a:endParaRPr lang="en-US" dirty="0"/>
          </a:p>
        </p:txBody>
      </p:sp>
      <p:pic>
        <p:nvPicPr>
          <p:cNvPr id="4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r="20793"/>
          <a:stretch>
            <a:fillRect/>
          </a:stretch>
        </p:blipFill>
        <p:spPr>
          <a:xfrm>
            <a:off x="7397723" y="2225841"/>
            <a:ext cx="2800349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History (Summer </a:t>
            </a:r>
            <a:r>
              <a:rPr lang="en-US" dirty="0" smtClean="0"/>
              <a:t>2015)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Procurement Shared Services Intern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Assist </a:t>
            </a:r>
            <a:r>
              <a:rPr lang="en-US" dirty="0"/>
              <a:t>in the analysis of Comcast's fleet usage, maintenance costs, and fuel </a:t>
            </a:r>
            <a:r>
              <a:rPr lang="en-US" dirty="0" smtClean="0"/>
              <a:t>spend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Utilize Oracle Business Intelligence software to monitor </a:t>
            </a:r>
            <a:r>
              <a:rPr lang="en-US" dirty="0" smtClean="0"/>
              <a:t>invoice </a:t>
            </a:r>
            <a:r>
              <a:rPr lang="en-US" dirty="0"/>
              <a:t>approval routes ensuring that all invoices be approved for payment within their </a:t>
            </a:r>
            <a:r>
              <a:rPr lang="en-US" dirty="0" smtClean="0"/>
              <a:t>terms</a:t>
            </a:r>
            <a:endParaRPr lang="en-US" dirty="0"/>
          </a:p>
          <a:p>
            <a:r>
              <a:rPr lang="en-US" dirty="0" smtClean="0"/>
              <a:t>-Maintain </a:t>
            </a:r>
            <a:r>
              <a:rPr lang="en-US" dirty="0"/>
              <a:t>data consistency and integrity by scrubbing a database of Comcast drivers, ensuring that each active driver has a pin number that corresponds to the records of our 3rd party fleet management service </a:t>
            </a:r>
            <a:r>
              <a:rPr lang="en-US" dirty="0" smtClean="0"/>
              <a:t>provider</a:t>
            </a:r>
          </a:p>
          <a:p>
            <a:r>
              <a:rPr lang="en-US" dirty="0" smtClean="0"/>
              <a:t>Process vehicle requisition, by division, for Comcast's fleet using Oracle’s CIFA Application (Comcast’s Integrated Financial Application) </a:t>
            </a:r>
            <a:endParaRPr lang="en-US" dirty="0"/>
          </a:p>
          <a:p>
            <a:r>
              <a:rPr lang="en-US" dirty="0" smtClean="0"/>
              <a:t>-Reach </a:t>
            </a:r>
            <a:r>
              <a:rPr lang="en-US" dirty="0"/>
              <a:t>out to different business units, within Comcast, to identify business needs from a functionality aspect with regards to contract management. The end goal is to ascertain a standardized contract management system that can facilitate the needs of each business unit, streamlining the contract approval and creation 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Oversee the contract creation process from start to finish, obtaining correct approval signatures, logging contract status’ in an excel database, and uploading executed contracts to Comcast’s SharePoint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Resource 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BPA: Black Professional Alliance </a:t>
            </a:r>
          </a:p>
          <a:p>
            <a:r>
              <a:rPr lang="en-US" dirty="0" err="1" smtClean="0"/>
              <a:t>Unidos</a:t>
            </a:r>
            <a:r>
              <a:rPr lang="en-US" dirty="0" smtClean="0"/>
              <a:t> (Hispanic erg)</a:t>
            </a:r>
          </a:p>
          <a:p>
            <a:r>
              <a:rPr lang="en-US" dirty="0" smtClean="0"/>
              <a:t>YPN: Young professionals network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1" y="1872916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support the organization?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Contract Management </a:t>
            </a:r>
          </a:p>
          <a:p>
            <a:pPr lvl="1"/>
            <a:r>
              <a:rPr lang="en-US" dirty="0" smtClean="0"/>
              <a:t>Ensure that all contracts are accounted for and correct signatures are obtained</a:t>
            </a:r>
          </a:p>
          <a:p>
            <a:r>
              <a:rPr lang="en-US" dirty="0" smtClean="0"/>
              <a:t>Fleet Management </a:t>
            </a:r>
          </a:p>
          <a:p>
            <a:pPr lvl="1"/>
            <a:r>
              <a:rPr lang="en-US" dirty="0" smtClean="0"/>
              <a:t>Process, document, and track vehicle requisitions, while producing reporting for Comcast’s 38,000+ Vehicles. (Fuel spend, maintenance spend, inventory reports, driver info)</a:t>
            </a:r>
          </a:p>
          <a:p>
            <a:r>
              <a:rPr lang="en-US" dirty="0" smtClean="0"/>
              <a:t>Document Tracking </a:t>
            </a:r>
          </a:p>
          <a:p>
            <a:pPr lvl="1"/>
            <a:r>
              <a:rPr lang="en-US" dirty="0" smtClean="0"/>
              <a:t>Monitor invoice approval routes, performing data audits to make sure approvals route correctly by dollar amount</a:t>
            </a:r>
          </a:p>
          <a:p>
            <a:r>
              <a:rPr lang="en-US" dirty="0" smtClean="0"/>
              <a:t>Contract Management initiative</a:t>
            </a:r>
          </a:p>
          <a:p>
            <a:pPr lvl="1"/>
            <a:r>
              <a:rPr lang="en-US" dirty="0" smtClean="0"/>
              <a:t>Support upper level management on a company wide initiative to create a central repository for all agreements, and streamline the approval and storage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581</TotalTime>
  <Words>781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Mesh</vt:lpstr>
      <vt:lpstr>PowerPoint Presentation</vt:lpstr>
      <vt:lpstr>What is Comcast? </vt:lpstr>
      <vt:lpstr>Comcast’s Assets </vt:lpstr>
      <vt:lpstr>Products and Services  </vt:lpstr>
      <vt:lpstr>What is Procurement?</vt:lpstr>
      <vt:lpstr>Work History (Summer 2014)  Procurement Shared Services Intern</vt:lpstr>
      <vt:lpstr>Work History (Summer 2015)  Procurement Shared Services Intern</vt:lpstr>
      <vt:lpstr>Employee Resource Groups </vt:lpstr>
      <vt:lpstr>How do I support the organization? </vt:lpstr>
      <vt:lpstr>Challenges  </vt:lpstr>
      <vt:lpstr>How does my coursework relate to my internship work?</vt:lpstr>
      <vt:lpstr>Opportunities </vt:lpstr>
      <vt:lpstr>Comcast Sights </vt:lpstr>
      <vt:lpstr>Comcast center Internship Post</vt:lpstr>
      <vt:lpstr>Trevor Johnson’s E-Portfolio page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Johnson</dc:creator>
  <cp:lastModifiedBy>CIS</cp:lastModifiedBy>
  <cp:revision>20</cp:revision>
  <dcterms:created xsi:type="dcterms:W3CDTF">2015-07-15T00:42:24Z</dcterms:created>
  <dcterms:modified xsi:type="dcterms:W3CDTF">2015-08-03T19:56:16Z</dcterms:modified>
</cp:coreProperties>
</file>