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erriweather" panose="020B0604020202020204" charset="0"/>
      <p:regular r:id="rId11"/>
      <p:bold r:id="rId12"/>
      <p:italic r:id="rId13"/>
      <p:boldItalic r:id="rId14"/>
    </p:embeddedFont>
    <p:embeddedFont>
      <p:font typeface="Impact" panose="020B0806030902050204" pitchFamily="34" charset="0"/>
      <p:regular r:id="rId1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268180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165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10742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This application is interesting and useful because it address the problem of organizing and communicating in group projects.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abilities of this application already exist but using them to organize a group is extremely inconvenient as you must use the application and distribute it to your group via email. Examples would be GroupMe,  Survey Monkey, and Doodle.  TUnite offers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 these services conveniently in one application. </a:t>
            </a:r>
          </a:p>
        </p:txBody>
      </p:sp>
    </p:spTree>
    <p:extLst>
      <p:ext uri="{BB962C8B-B14F-4D97-AF65-F5344CB8AC3E}">
        <p14:creationId xmlns:p14="http://schemas.microsoft.com/office/powerpoint/2010/main" val="1458835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26531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0841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1275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We eventually plan to branch out from Temple by expanding to other local Universities.  </a:t>
            </a:r>
          </a:p>
          <a:p>
            <a:pPr marL="457200" lvl="0" indent="-22860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This will ultimately increase costs, but will also increase revenues.</a:t>
            </a:r>
          </a:p>
          <a:p>
            <a:pPr marL="457200" lvl="0" indent="-22860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</a:pPr>
            <a:r>
              <a:rPr lang="en" sz="1200">
                <a:solidFill>
                  <a:schemeClr val="dk2"/>
                </a:solidFill>
              </a:rPr>
              <a:t>We foresee that the financials will reflect as shown, for the addition of new universities. </a:t>
            </a:r>
          </a:p>
        </p:txBody>
      </p:sp>
    </p:spTree>
    <p:extLst>
      <p:ext uri="{BB962C8B-B14F-4D97-AF65-F5344CB8AC3E}">
        <p14:creationId xmlns:p14="http://schemas.microsoft.com/office/powerpoint/2010/main" val="1577143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7585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l">
              <a:spcBef>
                <a:spcPts val="0"/>
              </a:spcBef>
              <a:buNone/>
            </a:pPr>
            <a:endParaRPr/>
          </a:p>
        </p:txBody>
      </p:sp>
      <p:pic>
        <p:nvPicPr>
          <p:cNvPr id="54" name="Shape 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"/>
            <a:ext cx="9143999" cy="3384676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3104100" y="3470225"/>
            <a:ext cx="2846400" cy="79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7200" i="1">
                <a:solidFill>
                  <a:srgbClr val="980000"/>
                </a:solidFill>
                <a:latin typeface="Impact"/>
                <a:ea typeface="Impact"/>
                <a:cs typeface="Impact"/>
                <a:sym typeface="Impact"/>
              </a:rPr>
              <a:t>T</a:t>
            </a:r>
            <a:r>
              <a:rPr lang="en" sz="7200" i="1">
                <a:latin typeface="Impact"/>
                <a:ea typeface="Impact"/>
                <a:cs typeface="Impact"/>
                <a:sym typeface="Impact"/>
              </a:rPr>
              <a:t>Unite</a:t>
            </a:r>
          </a:p>
          <a:p>
            <a:pPr algn="ctr">
              <a:spcBef>
                <a:spcPts val="0"/>
              </a:spcBef>
              <a:buNone/>
            </a:pPr>
            <a:endParaRPr sz="6000" b="1" i="1">
              <a:latin typeface="Merriweather"/>
              <a:ea typeface="Merriweather"/>
              <a:cs typeface="Merriweather"/>
              <a:sym typeface="Merriweather"/>
            </a:endParaRPr>
          </a:p>
        </p:txBody>
      </p:sp>
      <p:sp>
        <p:nvSpPr>
          <p:cNvPr id="56" name="Shape 56"/>
          <p:cNvSpPr txBox="1"/>
          <p:nvPr/>
        </p:nvSpPr>
        <p:spPr>
          <a:xfrm>
            <a:off x="1707000" y="4715925"/>
            <a:ext cx="5729999" cy="317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/>
              <a:t> Adam Solomon, Chris Nocella, Anthony Havrilla, Matt Johnson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35979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The Problem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899" cy="3844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Currently there is no Temple University communication hub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GroupMe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Survey Monkey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Doodle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Slack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Outlook</a:t>
            </a:r>
          </a:p>
          <a:p>
            <a:pPr marL="457200" lvl="0" indent="-22860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Google Docs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1800" y="588400"/>
            <a:ext cx="1177300" cy="117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40225" y="3885762"/>
            <a:ext cx="2400300" cy="981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Shape 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92900" y="1841894"/>
            <a:ext cx="2610616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02950" y="3677775"/>
            <a:ext cx="1177300" cy="1189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Shape 6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29225" y="2782075"/>
            <a:ext cx="2400299" cy="528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6475" y="347275"/>
            <a:ext cx="981075" cy="98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2424900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The Solution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780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 b="1" i="1">
                <a:solidFill>
                  <a:srgbClr val="980000"/>
                </a:solidFill>
              </a:rPr>
              <a:t>T</a:t>
            </a:r>
            <a:r>
              <a:rPr lang="en" sz="2400" b="1" i="1">
                <a:solidFill>
                  <a:srgbClr val="000000"/>
                </a:solidFill>
              </a:rPr>
              <a:t>Unite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Seamless group communication 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Shared scheduling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Group Availability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Decision making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OWLbox integration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/>
              <a:t> </a:t>
            </a:r>
          </a:p>
          <a:p>
            <a:pPr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5075" y="185725"/>
            <a:ext cx="2686050" cy="477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ctrTitle"/>
          </p:nvPr>
        </p:nvSpPr>
        <p:spPr>
          <a:xfrm>
            <a:off x="2596500" y="1808250"/>
            <a:ext cx="3951000" cy="1527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600" b="1">
                <a:solidFill>
                  <a:srgbClr val="980000"/>
                </a:solidFill>
              </a:rPr>
              <a:t>Demo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8683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Our Competitive Advantage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63000" cy="2207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All-in-one application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Increases group efficiency 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Offers students a better experience that is university specific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0100" y="1056025"/>
            <a:ext cx="38100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1899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The Plan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218600" y="1167300"/>
            <a:ext cx="7612800" cy="2326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Use Temple as proof-of-concept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Form partnership with Temple to distribute our app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Eventually expand to other Universities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PSUnite, UnitePenn, WCUnite, etc.</a:t>
            </a:r>
          </a:p>
          <a:p>
            <a:pPr marL="914400" lvl="1" indent="-2286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en" sz="2400">
                <a:solidFill>
                  <a:srgbClr val="000000"/>
                </a:solidFill>
              </a:rPr>
              <a:t>Charge universities per student basis ($20/user)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650" y="3937650"/>
            <a:ext cx="1278324" cy="87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61600" y="4004575"/>
            <a:ext cx="2297073" cy="74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1700" y="3845891"/>
            <a:ext cx="2124074" cy="105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360575" y="127375"/>
            <a:ext cx="34022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Financials (2016)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311700" y="700075"/>
            <a:ext cx="3823800" cy="240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Costs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App Development- ($10,000)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Maintenance- ($4,500)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Operating- ($20,000)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3" name="Shape 103"/>
          <p:cNvSpPr txBox="1">
            <a:spLocks noGrp="1"/>
          </p:cNvSpPr>
          <p:nvPr>
            <p:ph type="body" idx="2"/>
          </p:nvPr>
        </p:nvSpPr>
        <p:spPr>
          <a:xfrm>
            <a:off x="311700" y="3164575"/>
            <a:ext cx="3823800" cy="145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b="1">
                <a:solidFill>
                  <a:srgbClr val="38761D"/>
                </a:solidFill>
              </a:rPr>
              <a:t>Revenue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BYOBB- $80,000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Service to Temple- $0</a:t>
            </a:r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4" name="Shape 104"/>
          <p:cNvSpPr txBox="1">
            <a:spLocks noGrp="1"/>
          </p:cNvSpPr>
          <p:nvPr>
            <p:ph type="title" idx="3"/>
          </p:nvPr>
        </p:nvSpPr>
        <p:spPr>
          <a:xfrm>
            <a:off x="5031525" y="127375"/>
            <a:ext cx="34022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>
                <a:solidFill>
                  <a:srgbClr val="980000"/>
                </a:solidFill>
              </a:rPr>
              <a:t>Financials (2017)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4"/>
          </p:nvPr>
        </p:nvSpPr>
        <p:spPr>
          <a:xfrm>
            <a:off x="5031525" y="700075"/>
            <a:ext cx="2799900" cy="240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FF0000"/>
                </a:solidFill>
              </a:rPr>
              <a:t>Costs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App Development- ($0)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Maintenance- ($10,250)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Operating- ($40,000)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Salaries- ($180,000)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106" name="Shape 106"/>
          <p:cNvSpPr txBox="1">
            <a:spLocks noGrp="1"/>
          </p:cNvSpPr>
          <p:nvPr>
            <p:ph type="body" idx="5"/>
          </p:nvPr>
        </p:nvSpPr>
        <p:spPr>
          <a:xfrm>
            <a:off x="5031525" y="3164575"/>
            <a:ext cx="3068699" cy="1459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>
                <a:solidFill>
                  <a:srgbClr val="38761D"/>
                </a:solidFill>
              </a:rPr>
              <a:t>Revenue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>
                <a:solidFill>
                  <a:srgbClr val="000000"/>
                </a:solidFill>
              </a:rPr>
              <a:t>Service to Temple - $0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Service to UPenn- $600,000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endParaRPr sz="1800" b="1"/>
          </a:p>
        </p:txBody>
      </p:sp>
      <p:sp>
        <p:nvSpPr>
          <p:cNvPr id="107" name="Shape 107"/>
          <p:cNvSpPr txBox="1"/>
          <p:nvPr/>
        </p:nvSpPr>
        <p:spPr>
          <a:xfrm>
            <a:off x="311700" y="4623775"/>
            <a:ext cx="3402299" cy="3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1800" b="1"/>
              <a:t>Net Profit (loss)- </a:t>
            </a:r>
            <a:r>
              <a:rPr lang="en" sz="1800" b="1">
                <a:solidFill>
                  <a:srgbClr val="6AA84F"/>
                </a:solidFill>
              </a:rPr>
              <a:t>$45,500</a:t>
            </a:r>
          </a:p>
        </p:txBody>
      </p:sp>
      <p:sp>
        <p:nvSpPr>
          <p:cNvPr id="108" name="Shape 108"/>
          <p:cNvSpPr txBox="1"/>
          <p:nvPr/>
        </p:nvSpPr>
        <p:spPr>
          <a:xfrm>
            <a:off x="5031525" y="4623775"/>
            <a:ext cx="3402299" cy="354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/>
              <a:t>Net Profit (loss)- </a:t>
            </a:r>
            <a:r>
              <a:rPr lang="en" sz="1800" b="1">
                <a:solidFill>
                  <a:srgbClr val="6AA84F"/>
                </a:solidFill>
              </a:rPr>
              <a:t>$369,750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290</Words>
  <Application>Microsoft Office PowerPoint</Application>
  <PresentationFormat>On-screen Show (16:9)</PresentationFormat>
  <Paragraphs>54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Merriweather</vt:lpstr>
      <vt:lpstr>Impact</vt:lpstr>
      <vt:lpstr>Arial</vt:lpstr>
      <vt:lpstr>simple-light-2</vt:lpstr>
      <vt:lpstr>PowerPoint Presentation</vt:lpstr>
      <vt:lpstr>The Problem</vt:lpstr>
      <vt:lpstr>The Solution</vt:lpstr>
      <vt:lpstr>Demo</vt:lpstr>
      <vt:lpstr>Our Competitive Advantage</vt:lpstr>
      <vt:lpstr>The Plan</vt:lpstr>
      <vt:lpstr>Financials (2016)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</dc:creator>
  <cp:lastModifiedBy>Matt</cp:lastModifiedBy>
  <cp:revision>1</cp:revision>
  <dcterms:modified xsi:type="dcterms:W3CDTF">2015-12-07T21:36:03Z</dcterms:modified>
</cp:coreProperties>
</file>