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7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2"/>
  </p:notesMasterIdLst>
  <p:handoutMasterIdLst>
    <p:handoutMasterId r:id="rId23"/>
  </p:handoutMasterIdLst>
  <p:sldIdLst>
    <p:sldId id="314" r:id="rId2"/>
    <p:sldId id="393" r:id="rId3"/>
    <p:sldId id="399" r:id="rId4"/>
    <p:sldId id="394" r:id="rId5"/>
    <p:sldId id="411" r:id="rId6"/>
    <p:sldId id="412" r:id="rId7"/>
    <p:sldId id="395" r:id="rId8"/>
    <p:sldId id="407" r:id="rId9"/>
    <p:sldId id="408" r:id="rId10"/>
    <p:sldId id="404" r:id="rId11"/>
    <p:sldId id="405" r:id="rId12"/>
    <p:sldId id="398" r:id="rId13"/>
    <p:sldId id="400" r:id="rId14"/>
    <p:sldId id="410" r:id="rId15"/>
    <p:sldId id="406" r:id="rId16"/>
    <p:sldId id="397" r:id="rId17"/>
    <p:sldId id="402" r:id="rId18"/>
    <p:sldId id="403" r:id="rId19"/>
    <p:sldId id="413" r:id="rId20"/>
    <p:sldId id="401" r:id="rId2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79B70B3-C3DA-4356-9590-4C826847F022}">
          <p14:sldIdLst>
            <p14:sldId id="314"/>
            <p14:sldId id="393"/>
            <p14:sldId id="399"/>
            <p14:sldId id="394"/>
            <p14:sldId id="411"/>
            <p14:sldId id="412"/>
            <p14:sldId id="395"/>
            <p14:sldId id="407"/>
            <p14:sldId id="408"/>
            <p14:sldId id="404"/>
            <p14:sldId id="405"/>
            <p14:sldId id="398"/>
            <p14:sldId id="400"/>
            <p14:sldId id="410"/>
            <p14:sldId id="406"/>
            <p14:sldId id="397"/>
            <p14:sldId id="402"/>
            <p14:sldId id="403"/>
            <p14:sldId id="413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00FA00"/>
    <a:srgbClr val="0432FF"/>
    <a:srgbClr val="408000"/>
    <a:srgbClr val="FBD31F"/>
    <a:srgbClr val="D1AE53"/>
    <a:srgbClr val="FFD700"/>
    <a:srgbClr val="CCFF66"/>
    <a:srgbClr val="00FF0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98" autoAdjust="0"/>
    <p:restoredTop sz="95935"/>
  </p:normalViewPr>
  <p:slideViewPr>
    <p:cSldViewPr snapToGrid="0">
      <p:cViewPr>
        <p:scale>
          <a:sx n="82" d="100"/>
          <a:sy n="82" d="100"/>
        </p:scale>
        <p:origin x="648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88"/>
    </p:cViewPr>
  </p:sorterViewPr>
  <p:notesViewPr>
    <p:cSldViewPr snapToGrid="0">
      <p:cViewPr varScale="1">
        <p:scale>
          <a:sx n="169" d="100"/>
          <a:sy n="169" d="100"/>
        </p:scale>
        <p:origin x="6528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8672AC-746A-41FA-8263-AFA1F9A3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74D715-2AB6-4252-8090-CCA167558680}" type="datetimeFigureOut">
              <a:rPr lang="en-US"/>
              <a:pPr>
                <a:defRPr/>
              </a:pPr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0D5D7B-76A8-4DC5-8151-32A680FB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1E7-9A8D-46F4-9B8A-7F4624698E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5D7B-76A8-4DC5-8151-32A680FBEC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5D7B-76A8-4DC5-8151-32A680FBEC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5D7B-76A8-4DC5-8151-32A680FBEC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5D7B-76A8-4DC5-8151-32A680FBE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5D7B-76A8-4DC5-8151-32A680FBEC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8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144" y="1404802"/>
            <a:ext cx="2249424" cy="46473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1395658"/>
            <a:ext cx="6784848" cy="46473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1391953"/>
            <a:ext cx="6705600" cy="44685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1410615"/>
            <a:ext cx="2057400" cy="4468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2462BC-D4AE-4C9C-B97D-610AD2941988}" type="datetime1">
              <a:rPr lang="en-SG" b="0" smtClean="0">
                <a:latin typeface="Tw Cen M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latin typeface="Tw Cen MT"/>
            </a:endParaRP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92224" y="228600"/>
            <a:ext cx="593559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233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238EEF22-AB1C-40BC-A021-4A1693115AB0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0702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36CF476E-53EC-487B-8A94-C6D2B60DD068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C124C41D-A7DC-4673-81A7-6EE237EF015B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2E7625BF-97B9-4CA2-AB92-9D3AD015B52A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838325"/>
            <a:ext cx="7848600" cy="4105275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60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31E4032C-79EE-4953-9B69-12770DE81A4A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3E3D2D"/>
                </a:solidFill>
              </a:rPr>
              <a:t>2013 Monthly Member Meeting</a:t>
            </a:r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06617-0C41-A24A-8DEA-134AB3D29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278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3E3D2D"/>
                </a:solidFill>
                <a:latin typeface="Tw Cen MT"/>
              </a:rPr>
              <a:t>2013 Monthly Member Meeting</a:t>
            </a:r>
            <a:endParaRPr lang="en-US" b="0" dirty="0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F906617-0C41-A24A-8DEA-134AB3D29069}" type="slidenum">
              <a:rPr lang="en-US" smtClean="0">
                <a:latin typeface="Tw Cen M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7721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03396CB7-5297-4992-B6C5-1ACD53D3FFA6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F680E6F8-380D-4DCB-8A3A-6EB26A8C291E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C5A38D1E-50C2-4C04-8947-BF092826EE62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63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693D83C6-42AB-40CF-92B7-B4C187AE4595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B4C06692-0862-4FD1-8719-ABDA4AACB9B0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906617-0C41-A24A-8DEA-134AB3D29069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1388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A781D9E8-A993-4268-B35A-9B877D665059}" type="datetime1">
              <a:rPr lang="en-SG" b="0" smtClean="0">
                <a:solidFill>
                  <a:prstClr val="black"/>
                </a:solidFill>
                <a:latin typeface="Tw Cen MT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12/12/17</a:t>
            </a:fld>
            <a:endParaRPr lang="en-US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E3D2D"/>
                </a:solidFill>
              </a:rPr>
              <a:t>2013 Monthly Member Meeting</a:t>
            </a:r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06617-0C41-A24A-8DEA-134AB3D29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458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First level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58568"/>
            <a:ext cx="2715491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3E3D2D"/>
                </a:solidFill>
                <a:latin typeface="Tw Cen MT"/>
              </a:rPr>
              <a:t>2013 Monthly Member Meeting</a:t>
            </a:r>
            <a:endParaRPr lang="en-US" b="0" dirty="0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F906617-0C41-A24A-8DEA-134AB3D29069}" type="slidenum">
              <a:rPr lang="en-US" smtClean="0">
                <a:latin typeface="Tw Cen M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191" y="6358568"/>
            <a:ext cx="1258809" cy="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1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itchFamily="2" charset="2"/>
        <a:buChar char="q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05200" y="4080510"/>
            <a:ext cx="2286000" cy="2286000"/>
          </a:xfrm>
          <a:prstGeom prst="ellipse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305594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Temple University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TU Study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Amruth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Glenn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Jacky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/>
              <a:t>February 5, 2015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6045201"/>
            <a:ext cx="3653971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has been done before, what’s different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762" y="1588770"/>
            <a:ext cx="9361170" cy="4495800"/>
          </a:xfrm>
        </p:spPr>
        <p:txBody>
          <a:bodyPr/>
          <a:lstStyle/>
          <a:p>
            <a:r>
              <a:rPr lang="en-US" dirty="0" smtClean="0"/>
              <a:t>ALL commonly usable Temple resources are accessible at one location.</a:t>
            </a:r>
          </a:p>
          <a:p>
            <a:r>
              <a:rPr lang="en-US" dirty="0" smtClean="0"/>
              <a:t>You can only reserve in a 1 HOUR WINDOW.</a:t>
            </a:r>
          </a:p>
          <a:p>
            <a:r>
              <a:rPr lang="en-US" dirty="0" smtClean="0"/>
              <a:t>Reservation BLOCKS issued for those who abuse the system.</a:t>
            </a:r>
          </a:p>
          <a:p>
            <a:endParaRPr lang="en-US" dirty="0"/>
          </a:p>
        </p:txBody>
      </p:sp>
      <p:pic>
        <p:nvPicPr>
          <p:cNvPr id="3074" name="Picture 2" descr="Image result for ligh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45" y="3285308"/>
            <a:ext cx="4425805" cy="29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581" y="-14859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1 hour time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" y="725799"/>
            <a:ext cx="3364992" cy="6005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9" y="725799"/>
            <a:ext cx="3366302" cy="60050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58712" y="3624580"/>
            <a:ext cx="924768" cy="5473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6554" y="4566536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purpose of the time window?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time, students were given a week to reserve.</a:t>
            </a:r>
          </a:p>
          <a:p>
            <a:r>
              <a:rPr lang="en-US" dirty="0" smtClean="0"/>
              <a:t>This time, 1 hour!</a:t>
            </a:r>
          </a:p>
          <a:p>
            <a:r>
              <a:rPr lang="en-US" dirty="0"/>
              <a:t>Enables students just enough time to get to computer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lowers the chance of changing their minds. </a:t>
            </a:r>
          </a:p>
          <a:p>
            <a:r>
              <a:rPr lang="en-US" dirty="0" smtClean="0"/>
              <a:t>Restricts abuse of the reservation feature.</a:t>
            </a:r>
          </a:p>
          <a:p>
            <a:r>
              <a:rPr lang="en-US" dirty="0" smtClean="0"/>
              <a:t>Increases students’ time management.</a:t>
            </a:r>
          </a:p>
        </p:txBody>
      </p:sp>
      <p:pic>
        <p:nvPicPr>
          <p:cNvPr id="4098" name="Picture 2" descr="Image result for interesting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33" y="4420010"/>
            <a:ext cx="2187498" cy="21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58" y="-10287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5-day Reservation Block for Abusers!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236770" y="3681546"/>
            <a:ext cx="848450" cy="5704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1448" y="4298765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96" y="709991"/>
            <a:ext cx="3393214" cy="5999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1" y="681989"/>
            <a:ext cx="3380061" cy="59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58" y="-10287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5-day Reservation Block for Abusers!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4" y="685000"/>
            <a:ext cx="3383516" cy="59930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57890" y="3681546"/>
            <a:ext cx="848450" cy="5704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0" y="685000"/>
            <a:ext cx="3352564" cy="59453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695" y="3492116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572" y="-12954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5-day Reservation Block for Abusers!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" y="712469"/>
            <a:ext cx="3344030" cy="593967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1071" y="4596130"/>
            <a:ext cx="532238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57890" y="3681546"/>
            <a:ext cx="848450" cy="5704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01" y="713235"/>
            <a:ext cx="3369424" cy="59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purpose of blocks?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prevent abuse of the reservation system.</a:t>
            </a:r>
          </a:p>
          <a:p>
            <a:r>
              <a:rPr lang="en-US" dirty="0" smtClean="0"/>
              <a:t>Last time, there was no punishment/rule.</a:t>
            </a:r>
          </a:p>
          <a:p>
            <a:r>
              <a:rPr lang="en-US" dirty="0" smtClean="0"/>
              <a:t>It allowed students/faculty to abuse system at their will.</a:t>
            </a:r>
          </a:p>
          <a:p>
            <a:r>
              <a:rPr lang="en-US" dirty="0" smtClean="0"/>
              <a:t>THIS TIME, 3 abuses = block of 5 days.</a:t>
            </a:r>
          </a:p>
          <a:p>
            <a:r>
              <a:rPr lang="en-US" dirty="0" smtClean="0"/>
              <a:t>Increases accountability and efficient resource usage.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48" y="4117846"/>
            <a:ext cx="3970800" cy="23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9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could create this?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Developers at Temple Computer Services.</a:t>
            </a:r>
          </a:p>
          <a:p>
            <a:r>
              <a:rPr lang="en-US" dirty="0"/>
              <a:t>T</a:t>
            </a:r>
            <a:r>
              <a:rPr lang="en-US" dirty="0" smtClean="0"/>
              <a:t>echnical expertise needed to integrate live system with App.</a:t>
            </a:r>
          </a:p>
          <a:p>
            <a:r>
              <a:rPr lang="en-US" dirty="0" smtClean="0"/>
              <a:t>Would also need to provide maintenance and support.</a:t>
            </a:r>
          </a:p>
          <a:p>
            <a:endParaRPr lang="en-US" dirty="0"/>
          </a:p>
        </p:txBody>
      </p:sp>
      <p:pic>
        <p:nvPicPr>
          <p:cNvPr id="7" name="Picture 2" descr="Image result for program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82" y="3236807"/>
            <a:ext cx="4264932" cy="30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going to cost?</a:t>
            </a:r>
            <a:endParaRPr lang="en-US" dirty="0"/>
          </a:p>
        </p:txBody>
      </p:sp>
      <p:pic>
        <p:nvPicPr>
          <p:cNvPr id="5" name="Picture 4" descr="Image result for bag of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4" y="4896748"/>
            <a:ext cx="1730307" cy="17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7273" y="4049755"/>
            <a:ext cx="8234172" cy="12344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Tx/>
              <a:buSzTx/>
            </a:pPr>
            <a:r>
              <a:rPr lang="en-US" sz="1800" dirty="0" smtClean="0"/>
              <a:t>Around $625,000 ASSUMING we do not use in-house Temple employees for the project. (worst-case scenario projection)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8" y="1776610"/>
            <a:ext cx="8824962" cy="20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2822" y="1624263"/>
            <a:ext cx="8453226" cy="4495800"/>
          </a:xfrm>
        </p:spPr>
        <p:txBody>
          <a:bodyPr/>
          <a:lstStyle/>
          <a:p>
            <a:r>
              <a:rPr lang="en-US" dirty="0" smtClean="0"/>
              <a:t>To Initiate the hiring phase/employee allocation for the project.</a:t>
            </a:r>
          </a:p>
          <a:p>
            <a:r>
              <a:rPr lang="en-US" dirty="0" smtClean="0"/>
              <a:t>Bring forth the idea to the team.</a:t>
            </a:r>
          </a:p>
          <a:p>
            <a:r>
              <a:rPr lang="en-US" dirty="0" smtClean="0"/>
              <a:t>Year 1 would involve Product creation/development.</a:t>
            </a:r>
          </a:p>
          <a:p>
            <a:r>
              <a:rPr lang="en-US" dirty="0" smtClean="0"/>
              <a:t>We would follow a traditional waterfall approach. </a:t>
            </a:r>
          </a:p>
          <a:p>
            <a:r>
              <a:rPr lang="en-US" dirty="0" smtClean="0"/>
              <a:t>Year 2 &amp; 3 would involve maintenance and support.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8698" y="4067025"/>
            <a:ext cx="8181473" cy="1058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Planning </a:t>
            </a:r>
            <a:r>
              <a:rPr lang="mr-IN" sz="1600" dirty="0"/>
              <a:t>–</a:t>
            </a:r>
            <a:r>
              <a:rPr lang="en-US" sz="1600" dirty="0"/>
              <a:t> Analysis </a:t>
            </a:r>
            <a:r>
              <a:rPr lang="mr-IN" sz="1600" dirty="0"/>
              <a:t>–</a:t>
            </a:r>
            <a:r>
              <a:rPr lang="en-US" sz="1600" dirty="0"/>
              <a:t> Design </a:t>
            </a:r>
            <a:r>
              <a:rPr lang="mr-IN" sz="1600" dirty="0"/>
              <a:t>–</a:t>
            </a:r>
            <a:r>
              <a:rPr lang="en-US" sz="1600" dirty="0"/>
              <a:t> Development </a:t>
            </a:r>
            <a:r>
              <a:rPr lang="mr-IN" sz="1600" dirty="0"/>
              <a:t>–</a:t>
            </a:r>
            <a:r>
              <a:rPr lang="en-US" sz="1600" dirty="0"/>
              <a:t> Testing </a:t>
            </a:r>
            <a:r>
              <a:rPr lang="mr-IN" sz="1600" dirty="0"/>
              <a:t>–</a:t>
            </a:r>
            <a:r>
              <a:rPr lang="en-US" sz="1600" dirty="0"/>
              <a:t> Implementation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smtClean="0"/>
              <a:t>Maintenance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27" y="5466383"/>
            <a:ext cx="2487013" cy="11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6423" y="1614487"/>
            <a:ext cx="8466010" cy="4495800"/>
          </a:xfrm>
        </p:spPr>
        <p:txBody>
          <a:bodyPr/>
          <a:lstStyle/>
          <a:p>
            <a:r>
              <a:rPr lang="en-US" dirty="0" smtClean="0"/>
              <a:t>Excessive time spent searching/reserving resources on campus.</a:t>
            </a:r>
          </a:p>
          <a:p>
            <a:r>
              <a:rPr lang="en-US" dirty="0" smtClean="0"/>
              <a:t>Surveys show lack of exposure to many Temple resources.</a:t>
            </a:r>
          </a:p>
          <a:p>
            <a:r>
              <a:rPr lang="en-US" dirty="0" smtClean="0"/>
              <a:t>Reservation websites scattered all over the Temple network, which make it a hassle.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48" y="355187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929687" cy="4495800"/>
          </a:xfrm>
        </p:spPr>
        <p:txBody>
          <a:bodyPr/>
          <a:lstStyle/>
          <a:p>
            <a:r>
              <a:rPr lang="en-US" dirty="0" smtClean="0"/>
              <a:t>TU Study </a:t>
            </a:r>
            <a:r>
              <a:rPr lang="mr-IN" dirty="0" smtClean="0"/>
              <a:t>–</a:t>
            </a:r>
            <a:r>
              <a:rPr lang="en-US" dirty="0" smtClean="0"/>
              <a:t> An App that increase exposures and allows one to reserve all of Temple’s main Resources</a:t>
            </a:r>
          </a:p>
          <a:p>
            <a:r>
              <a:rPr lang="en-US" dirty="0" smtClean="0"/>
              <a:t>The rules &amp; regulations increase accountability and efficient usage.</a:t>
            </a:r>
          </a:p>
          <a:p>
            <a:r>
              <a:rPr lang="en-US" dirty="0" smtClean="0"/>
              <a:t>Saves time for students/faculty.</a:t>
            </a:r>
          </a:p>
          <a:p>
            <a:r>
              <a:rPr lang="en-US" dirty="0" smtClean="0"/>
              <a:t>Worth the investment </a:t>
            </a:r>
            <a:r>
              <a:rPr lang="mr-IN" dirty="0" smtClean="0"/>
              <a:t>–</a:t>
            </a:r>
            <a:r>
              <a:rPr lang="en-US" dirty="0" smtClean="0"/>
              <a:t> Increases resource usage and shows us what’s important and what’s not!</a:t>
            </a:r>
          </a:p>
        </p:txBody>
      </p:sp>
      <p:pic>
        <p:nvPicPr>
          <p:cNvPr id="7170" name="Picture 2" descr="Image result for temple 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9" y="4286515"/>
            <a:ext cx="4122794" cy="2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 solve this?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72192" y="1589087"/>
            <a:ext cx="8523160" cy="4495800"/>
          </a:xfrm>
        </p:spPr>
        <p:txBody>
          <a:bodyPr/>
          <a:lstStyle/>
          <a:p>
            <a:r>
              <a:rPr lang="en-US" dirty="0" smtClean="0"/>
              <a:t>Brainstormed </a:t>
            </a:r>
            <a:r>
              <a:rPr lang="en-US" dirty="0"/>
              <a:t>potential </a:t>
            </a:r>
            <a:r>
              <a:rPr lang="en-US" dirty="0" smtClean="0"/>
              <a:t>solutions (Planning)</a:t>
            </a:r>
            <a:endParaRPr lang="en-US" dirty="0"/>
          </a:p>
          <a:p>
            <a:r>
              <a:rPr lang="en-US" dirty="0" smtClean="0"/>
              <a:t>Gathered data of all resources Temple offers (Analysis)</a:t>
            </a:r>
          </a:p>
          <a:p>
            <a:r>
              <a:rPr lang="en-US" dirty="0" smtClean="0"/>
              <a:t>Understood what end users wanted through Surveys (Analysis)</a:t>
            </a:r>
          </a:p>
          <a:p>
            <a:r>
              <a:rPr lang="en-US" dirty="0" smtClean="0"/>
              <a:t>Met </a:t>
            </a:r>
            <a:r>
              <a:rPr lang="en-US" dirty="0"/>
              <a:t>with CIO </a:t>
            </a:r>
            <a:r>
              <a:rPr lang="en-US" dirty="0" smtClean="0"/>
              <a:t>&amp; Director of Computer Services at Temple for their expert opinion (Analysis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1" y="3836987"/>
            <a:ext cx="2676401" cy="28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9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TU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one-stop App for students/faculty members </a:t>
            </a:r>
            <a:r>
              <a:rPr lang="en-US" dirty="0"/>
              <a:t>to </a:t>
            </a:r>
            <a:r>
              <a:rPr lang="en-US" dirty="0" smtClean="0"/>
              <a:t>view all Temple resources and reserve them immediately.</a:t>
            </a:r>
          </a:p>
          <a:p>
            <a:r>
              <a:rPr lang="en-US" dirty="0" smtClean="0"/>
              <a:t>Integrates with a live reservation system to provide an update view of resource availability. </a:t>
            </a:r>
          </a:p>
          <a:p>
            <a:r>
              <a:rPr lang="en-US" dirty="0"/>
              <a:t>I</a:t>
            </a:r>
            <a:r>
              <a:rPr lang="en-US" dirty="0" smtClean="0"/>
              <a:t>ncreases resource usage, saves time, and increases efficiency.</a:t>
            </a:r>
            <a:endParaRPr lang="en-US" dirty="0"/>
          </a:p>
        </p:txBody>
      </p:sp>
      <p:pic>
        <p:nvPicPr>
          <p:cNvPr id="5" name="Picture 2" descr="http://community.mis.temple.edu/tustudy/files/2017/09/owl-30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7" y="4119699"/>
            <a:ext cx="3952602" cy="1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285" y="3051464"/>
            <a:ext cx="987136" cy="14755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TUStudy (App)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6819" y="3051393"/>
            <a:ext cx="1666008" cy="14755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</a:p>
          <a:p>
            <a:pPr algn="ctr"/>
            <a:r>
              <a:rPr lang="en-US" dirty="0" smtClean="0"/>
              <a:t>(Apache/Linux)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3981" y="3051392"/>
            <a:ext cx="1157122" cy="14755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Server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240583" y="3692509"/>
            <a:ext cx="384464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80755" y="3692509"/>
            <a:ext cx="384464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9841" y="2553439"/>
            <a:ext cx="338291" cy="2506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F IREWALL</a:t>
            </a:r>
            <a:endParaRPr lang="en-US" sz="1600" dirty="0" smtClean="0"/>
          </a:p>
        </p:txBody>
      </p:sp>
      <p:sp>
        <p:nvSpPr>
          <p:cNvPr id="13" name="Can 12"/>
          <p:cNvSpPr/>
          <p:nvPr/>
        </p:nvSpPr>
        <p:spPr>
          <a:xfrm>
            <a:off x="7403879" y="1697582"/>
            <a:ext cx="1402772" cy="19119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LDAP Active Directory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433320" y="4087891"/>
            <a:ext cx="1373331" cy="19119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Live Reservation System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9656165">
            <a:off x="5959976" y="2661939"/>
            <a:ext cx="1330803" cy="2818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73071" y="2553439"/>
            <a:ext cx="270483" cy="2506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API</a:t>
            </a:r>
            <a:endParaRPr lang="en-US" sz="1400" dirty="0" smtClean="0"/>
          </a:p>
        </p:txBody>
      </p:sp>
      <p:sp>
        <p:nvSpPr>
          <p:cNvPr id="20" name="Right Arrow 19"/>
          <p:cNvSpPr/>
          <p:nvPr/>
        </p:nvSpPr>
        <p:spPr>
          <a:xfrm rot="1303318">
            <a:off x="5992939" y="4622834"/>
            <a:ext cx="1330803" cy="2818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9660757">
            <a:off x="5828149" y="2499656"/>
            <a:ext cx="126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Authorize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660757">
            <a:off x="6029052" y="2866696"/>
            <a:ext cx="126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Authenticate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99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6" y="2728202"/>
            <a:ext cx="7833520" cy="3987974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1322510" y="2193344"/>
            <a:ext cx="1402772" cy="19119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LDAP Active Directory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5427968" y="447258"/>
            <a:ext cx="1373331" cy="19119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Live Reservation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805" y="-119537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How do we use it? (Design &amp; UX)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" y="869796"/>
            <a:ext cx="1179849" cy="122611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2608111">
            <a:off x="1187162" y="2238241"/>
            <a:ext cx="532238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2" y="754380"/>
            <a:ext cx="3368813" cy="5958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25" y="754380"/>
            <a:ext cx="3357263" cy="59586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021494" y="4472940"/>
            <a:ext cx="717793" cy="4419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805" y="-119537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How do we use it? (Design &amp; UX)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6" y="692649"/>
            <a:ext cx="3404444" cy="601488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695" y="3492116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12" y="692649"/>
            <a:ext cx="3376422" cy="60254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52961" y="3492116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805" y="-119537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How do we use it? (Design &amp; UX)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479702" y="3498081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52961" y="3492116"/>
            <a:ext cx="499110" cy="29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76" y="632769"/>
            <a:ext cx="3372369" cy="6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B22600"/>
      </a:accent1>
      <a:accent2>
        <a:srgbClr val="505046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" id="{31A383D8-B977-42B9-8A2C-4B473A16D8F2}" vid="{B3BE2CAA-9B75-41B7-8D5A-E571C26FCE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53755</TotalTime>
  <Words>553</Words>
  <Application>Microsoft Macintosh PowerPoint</Application>
  <PresentationFormat>On-screen Show (4:3)</PresentationFormat>
  <Paragraphs>88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Mangal</vt:lpstr>
      <vt:lpstr>Trebuchet MS</vt:lpstr>
      <vt:lpstr>Tw Cen MT</vt:lpstr>
      <vt:lpstr>Wingdings</vt:lpstr>
      <vt:lpstr>Wingdings 2</vt:lpstr>
      <vt:lpstr>Arial</vt:lpstr>
      <vt:lpstr>Median</vt:lpstr>
      <vt:lpstr>PowerPoint Presentation</vt:lpstr>
      <vt:lpstr>What’s the problem?</vt:lpstr>
      <vt:lpstr>What did we do solve this?</vt:lpstr>
      <vt:lpstr>Solution: TU Study</vt:lpstr>
      <vt:lpstr>System Architecture</vt:lpstr>
      <vt:lpstr>Data Models</vt:lpstr>
      <vt:lpstr>How do we use it? (Design &amp; UX)</vt:lpstr>
      <vt:lpstr>How do we use it? (Design &amp; UX)</vt:lpstr>
      <vt:lpstr>How do we use it? (Design &amp; UX)</vt:lpstr>
      <vt:lpstr>This has been done before, what’s different now?</vt:lpstr>
      <vt:lpstr>1 hour time window</vt:lpstr>
      <vt:lpstr>What’s the purpose of the time window?</vt:lpstr>
      <vt:lpstr>5-day Reservation Block for Abusers!</vt:lpstr>
      <vt:lpstr>5-day Reservation Block for Abusers!</vt:lpstr>
      <vt:lpstr>5-day Reservation Block for Abusers!</vt:lpstr>
      <vt:lpstr>What’s the purpose of blocks?</vt:lpstr>
      <vt:lpstr>Who could create this?</vt:lpstr>
      <vt:lpstr>What is it going to cost?</vt:lpstr>
      <vt:lpstr>Next Steps?</vt:lpstr>
      <vt:lpstr>Conclusion</vt:lpstr>
    </vt:vector>
  </TitlesOfParts>
  <Company>Temple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</dc:title>
  <dc:creator>skarra</dc:creator>
  <cp:lastModifiedBy>Bs Srinath Amruth</cp:lastModifiedBy>
  <cp:revision>206</cp:revision>
  <cp:lastPrinted>2017-07-12T15:28:13Z</cp:lastPrinted>
  <dcterms:created xsi:type="dcterms:W3CDTF">2009-02-25T16:31:52Z</dcterms:created>
  <dcterms:modified xsi:type="dcterms:W3CDTF">2017-12-12T16:36:19Z</dcterms:modified>
</cp:coreProperties>
</file>