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Cost/Benefit</a:t>
            </a:r>
            <a:r>
              <a:rPr lang="en-US" baseline="0"/>
              <a:t> Analysis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Total Benefits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Sheet1!$B$16:$E$16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Total</c:v>
                </c:pt>
              </c:strCache>
            </c:strRef>
          </c:cat>
          <c:val>
            <c:numRef>
              <c:f>Sheet1!$B$17:$E$17</c:f>
              <c:numCache>
                <c:formatCode>"$"#,##0</c:formatCode>
                <c:ptCount val="4"/>
                <c:pt idx="0">
                  <c:v>6000.0</c:v>
                </c:pt>
                <c:pt idx="1">
                  <c:v>9250.0</c:v>
                </c:pt>
                <c:pt idx="2">
                  <c:v>13500.0</c:v>
                </c:pt>
                <c:pt idx="3">
                  <c:v>28750.0</c:v>
                </c:pt>
              </c:numCache>
            </c:numRef>
          </c:val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Total Costs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Sheet1!$B$16:$E$16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Total</c:v>
                </c:pt>
              </c:strCache>
            </c:strRef>
          </c:cat>
          <c:val>
            <c:numRef>
              <c:f>Sheet1!$B$18:$E$18</c:f>
              <c:numCache>
                <c:formatCode>"$"#,##0</c:formatCode>
                <c:ptCount val="4"/>
                <c:pt idx="0">
                  <c:v>2600.0</c:v>
                </c:pt>
                <c:pt idx="1">
                  <c:v>600.0</c:v>
                </c:pt>
                <c:pt idx="2">
                  <c:v>600.0</c:v>
                </c:pt>
                <c:pt idx="3">
                  <c:v>3800.0</c:v>
                </c:pt>
              </c:numCache>
            </c:numRef>
          </c:val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ROI</c:v>
                </c:pt>
              </c:strCache>
            </c:strRef>
          </c:tx>
          <c:invertIfNegative val="0"/>
          <c:cat>
            <c:strRef>
              <c:f>Sheet1!$B$16:$E$16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Total</c:v>
                </c:pt>
              </c:strCache>
            </c:strRef>
          </c:cat>
          <c:val>
            <c:numRef>
              <c:f>Sheet1!$B$19:$E$19</c:f>
              <c:numCache>
                <c:formatCode>"$"#,##0</c:formatCode>
                <c:ptCount val="4"/>
                <c:pt idx="0">
                  <c:v>3400.0</c:v>
                </c:pt>
                <c:pt idx="1">
                  <c:v>8650.0</c:v>
                </c:pt>
                <c:pt idx="2">
                  <c:v>12900.0</c:v>
                </c:pt>
                <c:pt idx="3">
                  <c:v>24950.0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1980776"/>
        <c:axId val="521983976"/>
        <c:axId val="0"/>
      </c:bar3DChart>
      <c:catAx>
        <c:axId val="521980776"/>
        <c:scaling>
          <c:orientation val="minMax"/>
        </c:scaling>
        <c:delete val="0"/>
        <c:axPos val="b"/>
        <c:majorTickMark val="out"/>
        <c:minorTickMark val="none"/>
        <c:tickLblPos val="nextTo"/>
        <c:crossAx val="521983976"/>
        <c:crosses val="autoZero"/>
        <c:auto val="1"/>
        <c:lblAlgn val="ctr"/>
        <c:lblOffset val="100"/>
        <c:noMultiLvlLbl val="0"/>
      </c:catAx>
      <c:valAx>
        <c:axId val="521983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Sum</a:t>
                </a:r>
                <a:r>
                  <a:rPr lang="en-US" baseline="0"/>
                  <a:t> in Dollars</a:t>
                </a:r>
                <a:endParaRPr lang="en-US"/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521980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4360B-0AA5-4DD5-94B3-1CAE8E89F20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48D50-F862-469F-8E81-CD8D8B0E913A}">
      <dgm:prSet/>
      <dgm:spPr/>
      <dgm:t>
        <a:bodyPr/>
        <a:lstStyle/>
        <a:p>
          <a:pPr rtl="0"/>
          <a:r>
            <a:rPr lang="en-US" smtClean="0"/>
            <a:t>Absence of process to match volunteers with ideal initiatives </a:t>
          </a:r>
          <a:endParaRPr lang="en-US"/>
        </a:p>
      </dgm:t>
    </dgm:pt>
    <dgm:pt modelId="{798E2CD0-5FC6-4808-91A8-E00F58F49DD9}" type="parTrans" cxnId="{7FDE1C5E-4700-4405-A2FE-BF6FE3DDEEA4}">
      <dgm:prSet/>
      <dgm:spPr/>
      <dgm:t>
        <a:bodyPr/>
        <a:lstStyle/>
        <a:p>
          <a:endParaRPr lang="en-US"/>
        </a:p>
      </dgm:t>
    </dgm:pt>
    <dgm:pt modelId="{43D2CDDB-9A99-4181-949F-2453E1D70D08}" type="sibTrans" cxnId="{7FDE1C5E-4700-4405-A2FE-BF6FE3DDEEA4}">
      <dgm:prSet/>
      <dgm:spPr/>
      <dgm:t>
        <a:bodyPr/>
        <a:lstStyle/>
        <a:p>
          <a:endParaRPr lang="en-US"/>
        </a:p>
      </dgm:t>
    </dgm:pt>
    <dgm:pt modelId="{4FE8A33D-4E1A-4F9D-8DE3-CA78E4F2CB02}">
      <dgm:prSet/>
      <dgm:spPr/>
      <dgm:t>
        <a:bodyPr/>
        <a:lstStyle/>
        <a:p>
          <a:pPr rtl="0"/>
          <a:r>
            <a:rPr lang="en-US" smtClean="0"/>
            <a:t>Unable to drive volunteer engagement</a:t>
          </a:r>
          <a:endParaRPr lang="en-US"/>
        </a:p>
      </dgm:t>
    </dgm:pt>
    <dgm:pt modelId="{DDACE920-879F-4A13-9064-8B2D36478A6D}" type="parTrans" cxnId="{B578E413-BC4D-4177-B687-ACF88E302ACC}">
      <dgm:prSet/>
      <dgm:spPr/>
      <dgm:t>
        <a:bodyPr/>
        <a:lstStyle/>
        <a:p>
          <a:endParaRPr lang="en-US"/>
        </a:p>
      </dgm:t>
    </dgm:pt>
    <dgm:pt modelId="{6F0BDBA7-89C3-4CD6-A7A5-67EF881CD1CD}" type="sibTrans" cxnId="{B578E413-BC4D-4177-B687-ACF88E302ACC}">
      <dgm:prSet/>
      <dgm:spPr/>
      <dgm:t>
        <a:bodyPr/>
        <a:lstStyle/>
        <a:p>
          <a:endParaRPr lang="en-US"/>
        </a:p>
      </dgm:t>
    </dgm:pt>
    <dgm:pt modelId="{4120DE48-D52D-4A40-9B32-E172CD10CADA}">
      <dgm:prSet/>
      <dgm:spPr/>
      <dgm:t>
        <a:bodyPr/>
        <a:lstStyle/>
        <a:p>
          <a:pPr rtl="0"/>
          <a:r>
            <a:rPr lang="en-US" smtClean="0"/>
            <a:t>Volunteers unaware of current initiatives </a:t>
          </a:r>
          <a:endParaRPr lang="en-US"/>
        </a:p>
      </dgm:t>
    </dgm:pt>
    <dgm:pt modelId="{A58F543F-6FAE-4B9D-88A5-3A2B8897BBB6}" type="parTrans" cxnId="{E776D9EB-BAB7-40B7-AFAB-B8C0C903A368}">
      <dgm:prSet/>
      <dgm:spPr/>
      <dgm:t>
        <a:bodyPr/>
        <a:lstStyle/>
        <a:p>
          <a:endParaRPr lang="en-US"/>
        </a:p>
      </dgm:t>
    </dgm:pt>
    <dgm:pt modelId="{A483D570-5C78-431C-B3E4-2B1E26B81AD9}" type="sibTrans" cxnId="{E776D9EB-BAB7-40B7-AFAB-B8C0C903A368}">
      <dgm:prSet/>
      <dgm:spPr/>
      <dgm:t>
        <a:bodyPr/>
        <a:lstStyle/>
        <a:p>
          <a:endParaRPr lang="en-US"/>
        </a:p>
      </dgm:t>
    </dgm:pt>
    <dgm:pt modelId="{63D7BFE3-C7EE-4319-9274-D87C4F54FC35}">
      <dgm:prSet/>
      <dgm:spPr/>
      <dgm:t>
        <a:bodyPr/>
        <a:lstStyle/>
        <a:p>
          <a:pPr rtl="0"/>
          <a:r>
            <a:rPr lang="en-US" smtClean="0"/>
            <a:t>Current volunteer forums are unsustainable </a:t>
          </a:r>
          <a:endParaRPr lang="en-US"/>
        </a:p>
      </dgm:t>
    </dgm:pt>
    <dgm:pt modelId="{AFAB2929-F121-4FF3-AD9E-E858FBA56965}" type="parTrans" cxnId="{2A880AEF-81DF-4147-89DC-58CBA9C5ABAD}">
      <dgm:prSet/>
      <dgm:spPr/>
      <dgm:t>
        <a:bodyPr/>
        <a:lstStyle/>
        <a:p>
          <a:endParaRPr lang="en-US"/>
        </a:p>
      </dgm:t>
    </dgm:pt>
    <dgm:pt modelId="{0478B8A5-B8CE-4B76-B38A-D293C9C94224}" type="sibTrans" cxnId="{2A880AEF-81DF-4147-89DC-58CBA9C5ABAD}">
      <dgm:prSet/>
      <dgm:spPr/>
      <dgm:t>
        <a:bodyPr/>
        <a:lstStyle/>
        <a:p>
          <a:endParaRPr lang="en-US"/>
        </a:p>
      </dgm:t>
    </dgm:pt>
    <dgm:pt modelId="{51AD69E5-D67A-4A1B-884B-F5ADE98C762A}">
      <dgm:prSet/>
      <dgm:spPr/>
      <dgm:t>
        <a:bodyPr/>
        <a:lstStyle/>
        <a:p>
          <a:endParaRPr lang="en-US"/>
        </a:p>
      </dgm:t>
    </dgm:pt>
    <dgm:pt modelId="{677618A8-F058-4FAF-97F8-248D6624B6D1}" type="parTrans" cxnId="{B0CE5439-3E33-4603-A998-5DCCF1AAE84F}">
      <dgm:prSet/>
      <dgm:spPr/>
      <dgm:t>
        <a:bodyPr/>
        <a:lstStyle/>
        <a:p>
          <a:endParaRPr lang="en-US"/>
        </a:p>
      </dgm:t>
    </dgm:pt>
    <dgm:pt modelId="{942A3E16-2E1B-4010-9DD9-70F026E92FF3}" type="sibTrans" cxnId="{B0CE5439-3E33-4603-A998-5DCCF1AAE84F}">
      <dgm:prSet/>
      <dgm:spPr/>
      <dgm:t>
        <a:bodyPr/>
        <a:lstStyle/>
        <a:p>
          <a:endParaRPr lang="en-US"/>
        </a:p>
      </dgm:t>
    </dgm:pt>
    <dgm:pt modelId="{9615D138-620F-41A1-BB37-2510B6E9F322}">
      <dgm:prSet/>
      <dgm:spPr/>
      <dgm:t>
        <a:bodyPr/>
        <a:lstStyle/>
        <a:p>
          <a:endParaRPr lang="en-US"/>
        </a:p>
      </dgm:t>
    </dgm:pt>
    <dgm:pt modelId="{C1F3BBE5-428F-4D7F-B1FD-7ABDD3DC4A0E}" type="parTrans" cxnId="{A566E144-2D92-4B55-8971-EFE1950599AF}">
      <dgm:prSet/>
      <dgm:spPr/>
      <dgm:t>
        <a:bodyPr/>
        <a:lstStyle/>
        <a:p>
          <a:endParaRPr lang="en-US"/>
        </a:p>
      </dgm:t>
    </dgm:pt>
    <dgm:pt modelId="{FCF1B50F-2425-414D-9CF9-0C138344C755}" type="sibTrans" cxnId="{A566E144-2D92-4B55-8971-EFE1950599AF}">
      <dgm:prSet/>
      <dgm:spPr/>
      <dgm:t>
        <a:bodyPr/>
        <a:lstStyle/>
        <a:p>
          <a:endParaRPr lang="en-US"/>
        </a:p>
      </dgm:t>
    </dgm:pt>
    <dgm:pt modelId="{D93F2D6F-E772-4958-B6CC-5A64B72F3E63}" type="pres">
      <dgm:prSet presAssocID="{B6D4360B-0AA5-4DD5-94B3-1CAE8E89F2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974B5-D2B9-4093-A73F-250296856E81}" type="pres">
      <dgm:prSet presAssocID="{B6D4360B-0AA5-4DD5-94B3-1CAE8E89F208}" presName="diamond" presStyleLbl="bgShp" presStyleIdx="0" presStyleCnt="1"/>
      <dgm:spPr/>
    </dgm:pt>
    <dgm:pt modelId="{8F55B8F5-0178-4324-981B-F5DE00E2EC2F}" type="pres">
      <dgm:prSet presAssocID="{B6D4360B-0AA5-4DD5-94B3-1CAE8E89F2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3B84-471F-41EA-BD8A-1391DF45C49A}" type="pres">
      <dgm:prSet presAssocID="{B6D4360B-0AA5-4DD5-94B3-1CAE8E89F2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D2813-1DFF-491A-AFBC-249540802570}" type="pres">
      <dgm:prSet presAssocID="{B6D4360B-0AA5-4DD5-94B3-1CAE8E89F20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6B01-CE04-463B-AA5B-639C7AB0EBF3}" type="pres">
      <dgm:prSet presAssocID="{B6D4360B-0AA5-4DD5-94B3-1CAE8E89F2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834D2D-9D30-469D-9335-03991AAAFF23}" type="presOf" srcId="{B6D4360B-0AA5-4DD5-94B3-1CAE8E89F208}" destId="{D93F2D6F-E772-4958-B6CC-5A64B72F3E63}" srcOrd="0" destOrd="0" presId="urn:microsoft.com/office/officeart/2005/8/layout/matrix3"/>
    <dgm:cxn modelId="{A566E144-2D92-4B55-8971-EFE1950599AF}" srcId="{B6D4360B-0AA5-4DD5-94B3-1CAE8E89F208}" destId="{9615D138-620F-41A1-BB37-2510B6E9F322}" srcOrd="5" destOrd="0" parTransId="{C1F3BBE5-428F-4D7F-B1FD-7ABDD3DC4A0E}" sibTransId="{FCF1B50F-2425-414D-9CF9-0C138344C755}"/>
    <dgm:cxn modelId="{7FDE1C5E-4700-4405-A2FE-BF6FE3DDEEA4}" srcId="{B6D4360B-0AA5-4DD5-94B3-1CAE8E89F208}" destId="{4FA48D50-F862-469F-8E81-CD8D8B0E913A}" srcOrd="0" destOrd="0" parTransId="{798E2CD0-5FC6-4808-91A8-E00F58F49DD9}" sibTransId="{43D2CDDB-9A99-4181-949F-2453E1D70D08}"/>
    <dgm:cxn modelId="{B0CE5439-3E33-4603-A998-5DCCF1AAE84F}" srcId="{B6D4360B-0AA5-4DD5-94B3-1CAE8E89F208}" destId="{51AD69E5-D67A-4A1B-884B-F5ADE98C762A}" srcOrd="4" destOrd="0" parTransId="{677618A8-F058-4FAF-97F8-248D6624B6D1}" sibTransId="{942A3E16-2E1B-4010-9DD9-70F026E92FF3}"/>
    <dgm:cxn modelId="{4EEF34C4-428B-4D3D-9791-639512C36775}" type="presOf" srcId="{4120DE48-D52D-4A40-9B32-E172CD10CADA}" destId="{FBAD2813-1DFF-491A-AFBC-249540802570}" srcOrd="0" destOrd="0" presId="urn:microsoft.com/office/officeart/2005/8/layout/matrix3"/>
    <dgm:cxn modelId="{AD6171ED-5258-4285-845E-E18CEE0DAE5E}" type="presOf" srcId="{4FA48D50-F862-469F-8E81-CD8D8B0E913A}" destId="{8F55B8F5-0178-4324-981B-F5DE00E2EC2F}" srcOrd="0" destOrd="0" presId="urn:microsoft.com/office/officeart/2005/8/layout/matrix3"/>
    <dgm:cxn modelId="{B578E413-BC4D-4177-B687-ACF88E302ACC}" srcId="{B6D4360B-0AA5-4DD5-94B3-1CAE8E89F208}" destId="{4FE8A33D-4E1A-4F9D-8DE3-CA78E4F2CB02}" srcOrd="1" destOrd="0" parTransId="{DDACE920-879F-4A13-9064-8B2D36478A6D}" sibTransId="{6F0BDBA7-89C3-4CD6-A7A5-67EF881CD1CD}"/>
    <dgm:cxn modelId="{E776D9EB-BAB7-40B7-AFAB-B8C0C903A368}" srcId="{B6D4360B-0AA5-4DD5-94B3-1CAE8E89F208}" destId="{4120DE48-D52D-4A40-9B32-E172CD10CADA}" srcOrd="2" destOrd="0" parTransId="{A58F543F-6FAE-4B9D-88A5-3A2B8897BBB6}" sibTransId="{A483D570-5C78-431C-B3E4-2B1E26B81AD9}"/>
    <dgm:cxn modelId="{2A880AEF-81DF-4147-89DC-58CBA9C5ABAD}" srcId="{B6D4360B-0AA5-4DD5-94B3-1CAE8E89F208}" destId="{63D7BFE3-C7EE-4319-9274-D87C4F54FC35}" srcOrd="3" destOrd="0" parTransId="{AFAB2929-F121-4FF3-AD9E-E858FBA56965}" sibTransId="{0478B8A5-B8CE-4B76-B38A-D293C9C94224}"/>
    <dgm:cxn modelId="{05FDE8EE-921E-464E-9433-A567EA848AF5}" type="presOf" srcId="{4FE8A33D-4E1A-4F9D-8DE3-CA78E4F2CB02}" destId="{6AA83B84-471F-41EA-BD8A-1391DF45C49A}" srcOrd="0" destOrd="0" presId="urn:microsoft.com/office/officeart/2005/8/layout/matrix3"/>
    <dgm:cxn modelId="{9734C4A3-2B49-427D-BD88-E64B5B72A82B}" type="presOf" srcId="{63D7BFE3-C7EE-4319-9274-D87C4F54FC35}" destId="{C6596B01-CE04-463B-AA5B-639C7AB0EBF3}" srcOrd="0" destOrd="0" presId="urn:microsoft.com/office/officeart/2005/8/layout/matrix3"/>
    <dgm:cxn modelId="{D4A5E3C0-D715-4691-BB48-1AB870EE3CB8}" type="presParOf" srcId="{D93F2D6F-E772-4958-B6CC-5A64B72F3E63}" destId="{50B974B5-D2B9-4093-A73F-250296856E81}" srcOrd="0" destOrd="0" presId="urn:microsoft.com/office/officeart/2005/8/layout/matrix3"/>
    <dgm:cxn modelId="{C57B6296-E290-4D74-B79E-13806BB9C93D}" type="presParOf" srcId="{D93F2D6F-E772-4958-B6CC-5A64B72F3E63}" destId="{8F55B8F5-0178-4324-981B-F5DE00E2EC2F}" srcOrd="1" destOrd="0" presId="urn:microsoft.com/office/officeart/2005/8/layout/matrix3"/>
    <dgm:cxn modelId="{F1B1DF85-279A-4505-AEA6-9F28627A3F1B}" type="presParOf" srcId="{D93F2D6F-E772-4958-B6CC-5A64B72F3E63}" destId="{6AA83B84-471F-41EA-BD8A-1391DF45C49A}" srcOrd="2" destOrd="0" presId="urn:microsoft.com/office/officeart/2005/8/layout/matrix3"/>
    <dgm:cxn modelId="{C1C893DE-5494-4729-8215-6B966BD9816D}" type="presParOf" srcId="{D93F2D6F-E772-4958-B6CC-5A64B72F3E63}" destId="{FBAD2813-1DFF-491A-AFBC-249540802570}" srcOrd="3" destOrd="0" presId="urn:microsoft.com/office/officeart/2005/8/layout/matrix3"/>
    <dgm:cxn modelId="{D2E42459-4920-4244-A5B4-DD35482FBB80}" type="presParOf" srcId="{D93F2D6F-E772-4958-B6CC-5A64B72F3E63}" destId="{C6596B01-CE04-463B-AA5B-639C7AB0EBF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4D210-8E06-4EFD-A56E-088510AE308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45BD3-E1D0-48B9-B89F-A15CB79A8744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8EB04F4-F868-44CC-A7E1-12B4468C3B4E}" type="parTrans" cxnId="{7C09234B-80B2-445E-B9CE-57F870EAF4CB}">
      <dgm:prSet/>
      <dgm:spPr/>
      <dgm:t>
        <a:bodyPr/>
        <a:lstStyle/>
        <a:p>
          <a:endParaRPr lang="en-US"/>
        </a:p>
      </dgm:t>
    </dgm:pt>
    <dgm:pt modelId="{786A67EF-0487-4F42-A66E-593C49BB8739}" type="sibTrans" cxnId="{7C09234B-80B2-445E-B9CE-57F870EAF4CB}">
      <dgm:prSet/>
      <dgm:spPr/>
      <dgm:t>
        <a:bodyPr/>
        <a:lstStyle/>
        <a:p>
          <a:endParaRPr lang="en-US"/>
        </a:p>
      </dgm:t>
    </dgm:pt>
    <dgm:pt modelId="{7323E9DF-2B01-4F11-BA47-564A31BBE71C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4FDBF0A-F4CA-4F01-918E-210C7F3E5011}" type="sibTrans" cxnId="{B5CEFB51-DBE1-4859-90B6-6F23D2B661D5}">
      <dgm:prSet/>
      <dgm:spPr/>
      <dgm:t>
        <a:bodyPr/>
        <a:lstStyle/>
        <a:p>
          <a:endParaRPr lang="en-US"/>
        </a:p>
      </dgm:t>
    </dgm:pt>
    <dgm:pt modelId="{0ED6E0D7-7B41-4D38-97B5-1FBE1F414427}" type="parTrans" cxnId="{B5CEFB51-DBE1-4859-90B6-6F23D2B661D5}">
      <dgm:prSet/>
      <dgm:spPr/>
      <dgm:t>
        <a:bodyPr/>
        <a:lstStyle/>
        <a:p>
          <a:endParaRPr lang="en-US"/>
        </a:p>
      </dgm:t>
    </dgm:pt>
    <dgm:pt modelId="{B8869AF8-D705-4FCE-BD11-514AEFED0FDF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796BC13E-E446-4DB9-8B01-A6F8AB22CC48}" type="sibTrans" cxnId="{097D01CB-C3F1-4CF4-B3A4-C245E0C09ED0}">
      <dgm:prSet/>
      <dgm:spPr/>
      <dgm:t>
        <a:bodyPr/>
        <a:lstStyle/>
        <a:p>
          <a:endParaRPr lang="en-US"/>
        </a:p>
      </dgm:t>
    </dgm:pt>
    <dgm:pt modelId="{386FEF6C-6449-468B-8403-7561186118D3}" type="parTrans" cxnId="{097D01CB-C3F1-4CF4-B3A4-C245E0C09ED0}">
      <dgm:prSet/>
      <dgm:spPr/>
      <dgm:t>
        <a:bodyPr/>
        <a:lstStyle/>
        <a:p>
          <a:endParaRPr lang="en-US"/>
        </a:p>
      </dgm:t>
    </dgm:pt>
    <dgm:pt modelId="{56615693-7807-4F5A-9AB4-30D4186DA79B}" type="pres">
      <dgm:prSet presAssocID="{2244D210-8E06-4EFD-A56E-088510AE308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29B3A-ECF2-4496-870B-083A2646F5FB}" type="pres">
      <dgm:prSet presAssocID="{2244D210-8E06-4EFD-A56E-088510AE308B}" presName="ellipse" presStyleLbl="trBgShp" presStyleIdx="0" presStyleCnt="1"/>
      <dgm:spPr/>
    </dgm:pt>
    <dgm:pt modelId="{B6C7B2CC-F5E3-4D3F-ACFF-4E8EA3491278}" type="pres">
      <dgm:prSet presAssocID="{2244D210-8E06-4EFD-A56E-088510AE308B}" presName="arrow1" presStyleLbl="fgShp" presStyleIdx="0" presStyleCnt="1"/>
      <dgm:spPr/>
    </dgm:pt>
    <dgm:pt modelId="{BEFA6A66-ED7A-4019-AC8C-813C866D39B2}" type="pres">
      <dgm:prSet presAssocID="{2244D210-8E06-4EFD-A56E-088510AE308B}" presName="rectangle" presStyleLbl="revTx" presStyleIdx="0" presStyleCnt="1" custLinFactY="38843" custLinFactNeighborX="4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D293C-3ED0-4255-BC6F-2C05BD0349E8}" type="pres">
      <dgm:prSet presAssocID="{7323E9DF-2B01-4F11-BA47-564A31BBE71C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3DD82-4448-482A-9172-50177C1BA1A8}" type="pres">
      <dgm:prSet presAssocID="{B8869AF8-D705-4FCE-BD11-514AEFED0FD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4FD00-ED33-477C-B1A3-49A5E83D83C5}" type="pres">
      <dgm:prSet presAssocID="{2244D210-8E06-4EFD-A56E-088510AE308B}" presName="funnel" presStyleLbl="trAlignAcc1" presStyleIdx="0" presStyleCnt="1"/>
      <dgm:spPr/>
    </dgm:pt>
  </dgm:ptLst>
  <dgm:cxnLst>
    <dgm:cxn modelId="{C4639D68-6049-4A03-B991-1AD537C3E249}" type="presOf" srcId="{2244D210-8E06-4EFD-A56E-088510AE308B}" destId="{56615693-7807-4F5A-9AB4-30D4186DA79B}" srcOrd="0" destOrd="0" presId="urn:microsoft.com/office/officeart/2005/8/layout/funnel1"/>
    <dgm:cxn modelId="{5B197B75-DA73-47F5-A1EC-F5545D6A648B}" type="presOf" srcId="{B8869AF8-D705-4FCE-BD11-514AEFED0FDF}" destId="{BEFA6A66-ED7A-4019-AC8C-813C866D39B2}" srcOrd="0" destOrd="0" presId="urn:microsoft.com/office/officeart/2005/8/layout/funnel1"/>
    <dgm:cxn modelId="{027AEAE8-D9D0-4B6E-A5F8-C436A73A7390}" type="presOf" srcId="{09345BD3-E1D0-48B9-B89F-A15CB79A8744}" destId="{1603DD82-4448-482A-9172-50177C1BA1A8}" srcOrd="0" destOrd="0" presId="urn:microsoft.com/office/officeart/2005/8/layout/funnel1"/>
    <dgm:cxn modelId="{143CFE6E-86B5-4DD8-8807-284A0B271A1E}" type="presOf" srcId="{7323E9DF-2B01-4F11-BA47-564A31BBE71C}" destId="{8E9D293C-3ED0-4255-BC6F-2C05BD0349E8}" srcOrd="0" destOrd="0" presId="urn:microsoft.com/office/officeart/2005/8/layout/funnel1"/>
    <dgm:cxn modelId="{097D01CB-C3F1-4CF4-B3A4-C245E0C09ED0}" srcId="{2244D210-8E06-4EFD-A56E-088510AE308B}" destId="{B8869AF8-D705-4FCE-BD11-514AEFED0FDF}" srcOrd="2" destOrd="0" parTransId="{386FEF6C-6449-468B-8403-7561186118D3}" sibTransId="{796BC13E-E446-4DB9-8B01-A6F8AB22CC48}"/>
    <dgm:cxn modelId="{7C09234B-80B2-445E-B9CE-57F870EAF4CB}" srcId="{2244D210-8E06-4EFD-A56E-088510AE308B}" destId="{09345BD3-E1D0-48B9-B89F-A15CB79A8744}" srcOrd="0" destOrd="0" parTransId="{18EB04F4-F868-44CC-A7E1-12B4468C3B4E}" sibTransId="{786A67EF-0487-4F42-A66E-593C49BB8739}"/>
    <dgm:cxn modelId="{B5CEFB51-DBE1-4859-90B6-6F23D2B661D5}" srcId="{2244D210-8E06-4EFD-A56E-088510AE308B}" destId="{7323E9DF-2B01-4F11-BA47-564A31BBE71C}" srcOrd="1" destOrd="0" parTransId="{0ED6E0D7-7B41-4D38-97B5-1FBE1F414427}" sibTransId="{04FDBF0A-F4CA-4F01-918E-210C7F3E5011}"/>
    <dgm:cxn modelId="{23876567-35CB-4676-99B9-D11D4F919A35}" type="presParOf" srcId="{56615693-7807-4F5A-9AB4-30D4186DA79B}" destId="{A8429B3A-ECF2-4496-870B-083A2646F5FB}" srcOrd="0" destOrd="0" presId="urn:microsoft.com/office/officeart/2005/8/layout/funnel1"/>
    <dgm:cxn modelId="{166D5EEC-D1D3-4B81-AA02-F1D77D8EE0F8}" type="presParOf" srcId="{56615693-7807-4F5A-9AB4-30D4186DA79B}" destId="{B6C7B2CC-F5E3-4D3F-ACFF-4E8EA3491278}" srcOrd="1" destOrd="0" presId="urn:microsoft.com/office/officeart/2005/8/layout/funnel1"/>
    <dgm:cxn modelId="{9A77AAFF-BD4E-4589-A652-1B983A851A86}" type="presParOf" srcId="{56615693-7807-4F5A-9AB4-30D4186DA79B}" destId="{BEFA6A66-ED7A-4019-AC8C-813C866D39B2}" srcOrd="2" destOrd="0" presId="urn:microsoft.com/office/officeart/2005/8/layout/funnel1"/>
    <dgm:cxn modelId="{826707DD-926C-4909-A52D-60D55578864A}" type="presParOf" srcId="{56615693-7807-4F5A-9AB4-30D4186DA79B}" destId="{8E9D293C-3ED0-4255-BC6F-2C05BD0349E8}" srcOrd="3" destOrd="0" presId="urn:microsoft.com/office/officeart/2005/8/layout/funnel1"/>
    <dgm:cxn modelId="{CEB6C83C-D921-45C5-B07B-1149C2217281}" type="presParOf" srcId="{56615693-7807-4F5A-9AB4-30D4186DA79B}" destId="{1603DD82-4448-482A-9172-50177C1BA1A8}" srcOrd="4" destOrd="0" presId="urn:microsoft.com/office/officeart/2005/8/layout/funnel1"/>
    <dgm:cxn modelId="{F0A5E967-767B-4E83-B37E-2C623D0118B1}" type="presParOf" srcId="{56615693-7807-4F5A-9AB4-30D4186DA79B}" destId="{D0C4FD00-ED33-477C-B1A3-49A5E83D83C5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44262-A541-4FB3-B252-CE957E82B92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40B1DF-79BC-48AA-851B-5A796F6DC4BD}">
      <dgm:prSet/>
      <dgm:spPr/>
      <dgm:t>
        <a:bodyPr/>
        <a:lstStyle/>
        <a:p>
          <a:pPr rtl="0"/>
          <a:r>
            <a:rPr lang="en-US" smtClean="0"/>
            <a:t>Temple University </a:t>
          </a:r>
          <a:endParaRPr lang="en-US"/>
        </a:p>
      </dgm:t>
    </dgm:pt>
    <dgm:pt modelId="{A666B684-3DE0-4F1C-94F7-8FB0ED403A3B}" type="parTrans" cxnId="{6C97E6F2-8947-476E-A8FF-56FA6A5F2C6C}">
      <dgm:prSet/>
      <dgm:spPr/>
      <dgm:t>
        <a:bodyPr/>
        <a:lstStyle/>
        <a:p>
          <a:endParaRPr lang="en-US"/>
        </a:p>
      </dgm:t>
    </dgm:pt>
    <dgm:pt modelId="{32244B05-4E63-449D-9D42-D80F23FF53DE}" type="sibTrans" cxnId="{6C97E6F2-8947-476E-A8FF-56FA6A5F2C6C}">
      <dgm:prSet/>
      <dgm:spPr/>
      <dgm:t>
        <a:bodyPr/>
        <a:lstStyle/>
        <a:p>
          <a:endParaRPr lang="en-US"/>
        </a:p>
      </dgm:t>
    </dgm:pt>
    <dgm:pt modelId="{562E34A7-931D-45CC-9655-A079DA9BEF3B}">
      <dgm:prSet/>
      <dgm:spPr/>
      <dgm:t>
        <a:bodyPr/>
        <a:lstStyle/>
        <a:p>
          <a:pPr rtl="0"/>
          <a:r>
            <a:rPr lang="en-US" smtClean="0"/>
            <a:t>Greater Philadelphia </a:t>
          </a:r>
          <a:endParaRPr lang="en-US"/>
        </a:p>
      </dgm:t>
    </dgm:pt>
    <dgm:pt modelId="{8B032A18-AFAA-4FEE-8D16-9FD90BB4FCAA}" type="parTrans" cxnId="{E39BA022-DB0A-4303-BCA2-B98528F99F05}">
      <dgm:prSet/>
      <dgm:spPr/>
      <dgm:t>
        <a:bodyPr/>
        <a:lstStyle/>
        <a:p>
          <a:endParaRPr lang="en-US"/>
        </a:p>
      </dgm:t>
    </dgm:pt>
    <dgm:pt modelId="{F6B1A987-8996-456C-9650-C8CF124A257A}" type="sibTrans" cxnId="{E39BA022-DB0A-4303-BCA2-B98528F99F05}">
      <dgm:prSet/>
      <dgm:spPr/>
      <dgm:t>
        <a:bodyPr/>
        <a:lstStyle/>
        <a:p>
          <a:endParaRPr lang="en-US"/>
        </a:p>
      </dgm:t>
    </dgm:pt>
    <dgm:pt modelId="{0979F2FA-D99B-431D-A6EF-E35EFC9DFC2B}">
      <dgm:prSet/>
      <dgm:spPr/>
      <dgm:t>
        <a:bodyPr/>
        <a:lstStyle/>
        <a:p>
          <a:pPr rtl="0"/>
          <a:r>
            <a:rPr lang="en-US" smtClean="0"/>
            <a:t>Regional</a:t>
          </a:r>
          <a:endParaRPr lang="en-US"/>
        </a:p>
      </dgm:t>
    </dgm:pt>
    <dgm:pt modelId="{F6399D8E-09E3-4749-B949-3B85B114131E}" type="parTrans" cxnId="{8BD8ED0C-6F70-4748-9E22-FE1F2F758077}">
      <dgm:prSet/>
      <dgm:spPr/>
      <dgm:t>
        <a:bodyPr/>
        <a:lstStyle/>
        <a:p>
          <a:endParaRPr lang="en-US"/>
        </a:p>
      </dgm:t>
    </dgm:pt>
    <dgm:pt modelId="{6CF6EE55-714B-4A3B-84B1-80FA81496293}" type="sibTrans" cxnId="{8BD8ED0C-6F70-4748-9E22-FE1F2F758077}">
      <dgm:prSet/>
      <dgm:spPr/>
      <dgm:t>
        <a:bodyPr/>
        <a:lstStyle/>
        <a:p>
          <a:endParaRPr lang="en-US"/>
        </a:p>
      </dgm:t>
    </dgm:pt>
    <dgm:pt modelId="{F9E34C02-78DD-49D1-AA95-D124CB6DD52F}">
      <dgm:prSet/>
      <dgm:spPr/>
      <dgm:t>
        <a:bodyPr/>
        <a:lstStyle/>
        <a:p>
          <a:pPr rtl="0"/>
          <a:r>
            <a:rPr lang="en-US" smtClean="0"/>
            <a:t>National  </a:t>
          </a:r>
          <a:endParaRPr lang="en-US"/>
        </a:p>
      </dgm:t>
    </dgm:pt>
    <dgm:pt modelId="{A48BB299-E230-495F-8BBF-F1A36986D8A3}" type="parTrans" cxnId="{C2DC32C9-02A2-45B0-B292-9616B841C9CA}">
      <dgm:prSet/>
      <dgm:spPr/>
      <dgm:t>
        <a:bodyPr/>
        <a:lstStyle/>
        <a:p>
          <a:endParaRPr lang="en-US"/>
        </a:p>
      </dgm:t>
    </dgm:pt>
    <dgm:pt modelId="{C051F080-5358-4281-BDCD-CE61DC258832}" type="sibTrans" cxnId="{C2DC32C9-02A2-45B0-B292-9616B841C9CA}">
      <dgm:prSet/>
      <dgm:spPr/>
      <dgm:t>
        <a:bodyPr/>
        <a:lstStyle/>
        <a:p>
          <a:endParaRPr lang="en-US"/>
        </a:p>
      </dgm:t>
    </dgm:pt>
    <dgm:pt modelId="{BB4726FD-8B81-40A3-BA4C-1AACE3ADF6C0}" type="pres">
      <dgm:prSet presAssocID="{17744262-A541-4FB3-B252-CE957E82B9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32869-036A-4334-BC76-38F4C2D62566}" type="pres">
      <dgm:prSet presAssocID="{17744262-A541-4FB3-B252-CE957E82B92E}" presName="arrow" presStyleLbl="bgShp" presStyleIdx="0" presStyleCnt="1"/>
      <dgm:spPr>
        <a:solidFill>
          <a:srgbClr val="0070C0"/>
        </a:solidFill>
      </dgm:spPr>
    </dgm:pt>
    <dgm:pt modelId="{78916680-5398-4583-9798-684742D64BE6}" type="pres">
      <dgm:prSet presAssocID="{17744262-A541-4FB3-B252-CE957E82B92E}" presName="points" presStyleCnt="0"/>
      <dgm:spPr/>
    </dgm:pt>
    <dgm:pt modelId="{BC406C68-7825-41F9-A016-CF5E5548727B}" type="pres">
      <dgm:prSet presAssocID="{7A40B1DF-79BC-48AA-851B-5A796F6DC4BD}" presName="compositeA" presStyleCnt="0"/>
      <dgm:spPr/>
    </dgm:pt>
    <dgm:pt modelId="{AAA54524-3715-4CCA-B25D-78765CE8D2D5}" type="pres">
      <dgm:prSet presAssocID="{7A40B1DF-79BC-48AA-851B-5A796F6DC4B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B6146-926A-4B72-A023-E00691AB9895}" type="pres">
      <dgm:prSet presAssocID="{7A40B1DF-79BC-48AA-851B-5A796F6DC4BD}" presName="circleA" presStyleLbl="node1" presStyleIdx="0" presStyleCnt="4"/>
      <dgm:spPr/>
    </dgm:pt>
    <dgm:pt modelId="{60AEE44C-C95F-431B-B3A8-9A949B7986EB}" type="pres">
      <dgm:prSet presAssocID="{7A40B1DF-79BC-48AA-851B-5A796F6DC4BD}" presName="spaceA" presStyleCnt="0"/>
      <dgm:spPr/>
    </dgm:pt>
    <dgm:pt modelId="{0324AFF6-4F02-49EB-9945-97B214714AD9}" type="pres">
      <dgm:prSet presAssocID="{32244B05-4E63-449D-9D42-D80F23FF53DE}" presName="space" presStyleCnt="0"/>
      <dgm:spPr/>
    </dgm:pt>
    <dgm:pt modelId="{86679848-52A2-40FA-A5E1-4F7A2986B5C2}" type="pres">
      <dgm:prSet presAssocID="{562E34A7-931D-45CC-9655-A079DA9BEF3B}" presName="compositeB" presStyleCnt="0"/>
      <dgm:spPr/>
    </dgm:pt>
    <dgm:pt modelId="{5CA78D13-0AAF-4E58-A452-089780DE3A6F}" type="pres">
      <dgm:prSet presAssocID="{562E34A7-931D-45CC-9655-A079DA9BEF3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2D82-83A4-4C28-84AC-049602A4A5F6}" type="pres">
      <dgm:prSet presAssocID="{562E34A7-931D-45CC-9655-A079DA9BEF3B}" presName="circleB" presStyleLbl="node1" presStyleIdx="1" presStyleCnt="4"/>
      <dgm:spPr/>
    </dgm:pt>
    <dgm:pt modelId="{0212A80B-1196-41B4-95D7-EA1E7D150C6C}" type="pres">
      <dgm:prSet presAssocID="{562E34A7-931D-45CC-9655-A079DA9BEF3B}" presName="spaceB" presStyleCnt="0"/>
      <dgm:spPr/>
    </dgm:pt>
    <dgm:pt modelId="{EAAED1A2-76F3-4F84-8B9B-E3CE3C172347}" type="pres">
      <dgm:prSet presAssocID="{F6B1A987-8996-456C-9650-C8CF124A257A}" presName="space" presStyleCnt="0"/>
      <dgm:spPr/>
    </dgm:pt>
    <dgm:pt modelId="{47C236DB-6788-4F0E-AD00-92E9ABB49AAA}" type="pres">
      <dgm:prSet presAssocID="{0979F2FA-D99B-431D-A6EF-E35EFC9DFC2B}" presName="compositeA" presStyleCnt="0"/>
      <dgm:spPr/>
    </dgm:pt>
    <dgm:pt modelId="{48BBD496-A872-415B-A219-B2047F84643A}" type="pres">
      <dgm:prSet presAssocID="{0979F2FA-D99B-431D-A6EF-E35EFC9DFC2B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6FAB8-BADA-4B22-B060-AB3B864EC42E}" type="pres">
      <dgm:prSet presAssocID="{0979F2FA-D99B-431D-A6EF-E35EFC9DFC2B}" presName="circleA" presStyleLbl="node1" presStyleIdx="2" presStyleCnt="4"/>
      <dgm:spPr/>
    </dgm:pt>
    <dgm:pt modelId="{187D4BD1-2BD3-4646-9106-0E0BDA9B6FDA}" type="pres">
      <dgm:prSet presAssocID="{0979F2FA-D99B-431D-A6EF-E35EFC9DFC2B}" presName="spaceA" presStyleCnt="0"/>
      <dgm:spPr/>
    </dgm:pt>
    <dgm:pt modelId="{10DA0B68-16B0-4189-956C-F7AA9FBF9FBA}" type="pres">
      <dgm:prSet presAssocID="{6CF6EE55-714B-4A3B-84B1-80FA81496293}" presName="space" presStyleCnt="0"/>
      <dgm:spPr/>
    </dgm:pt>
    <dgm:pt modelId="{6C43014C-161B-4F6B-A9C5-DC789DBE0AFE}" type="pres">
      <dgm:prSet presAssocID="{F9E34C02-78DD-49D1-AA95-D124CB6DD52F}" presName="compositeB" presStyleCnt="0"/>
      <dgm:spPr/>
    </dgm:pt>
    <dgm:pt modelId="{E51D56E1-E96F-47F7-8114-3491C1D5DB3E}" type="pres">
      <dgm:prSet presAssocID="{F9E34C02-78DD-49D1-AA95-D124CB6DD52F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8316-3842-4927-B0C2-266ADAC7CB0A}" type="pres">
      <dgm:prSet presAssocID="{F9E34C02-78DD-49D1-AA95-D124CB6DD52F}" presName="circleB" presStyleLbl="node1" presStyleIdx="3" presStyleCnt="4"/>
      <dgm:spPr/>
    </dgm:pt>
    <dgm:pt modelId="{88E329E9-8615-4599-84F2-62BA4B70AA33}" type="pres">
      <dgm:prSet presAssocID="{F9E34C02-78DD-49D1-AA95-D124CB6DD52F}" presName="spaceB" presStyleCnt="0"/>
      <dgm:spPr/>
    </dgm:pt>
  </dgm:ptLst>
  <dgm:cxnLst>
    <dgm:cxn modelId="{50EF98A4-2CF1-49DA-BFA7-DB6E445507E7}" type="presOf" srcId="{562E34A7-931D-45CC-9655-A079DA9BEF3B}" destId="{5CA78D13-0AAF-4E58-A452-089780DE3A6F}" srcOrd="0" destOrd="0" presId="urn:microsoft.com/office/officeart/2005/8/layout/hProcess11"/>
    <dgm:cxn modelId="{D4DAC216-5053-4220-B1EA-4258BCE74209}" type="presOf" srcId="{7A40B1DF-79BC-48AA-851B-5A796F6DC4BD}" destId="{AAA54524-3715-4CCA-B25D-78765CE8D2D5}" srcOrd="0" destOrd="0" presId="urn:microsoft.com/office/officeart/2005/8/layout/hProcess11"/>
    <dgm:cxn modelId="{E7ACD3DE-07DD-45C6-9CB3-C3BCDB6D1DCA}" type="presOf" srcId="{0979F2FA-D99B-431D-A6EF-E35EFC9DFC2B}" destId="{48BBD496-A872-415B-A219-B2047F84643A}" srcOrd="0" destOrd="0" presId="urn:microsoft.com/office/officeart/2005/8/layout/hProcess11"/>
    <dgm:cxn modelId="{8BD8ED0C-6F70-4748-9E22-FE1F2F758077}" srcId="{17744262-A541-4FB3-B252-CE957E82B92E}" destId="{0979F2FA-D99B-431D-A6EF-E35EFC9DFC2B}" srcOrd="2" destOrd="0" parTransId="{F6399D8E-09E3-4749-B949-3B85B114131E}" sibTransId="{6CF6EE55-714B-4A3B-84B1-80FA81496293}"/>
    <dgm:cxn modelId="{E39BA022-DB0A-4303-BCA2-B98528F99F05}" srcId="{17744262-A541-4FB3-B252-CE957E82B92E}" destId="{562E34A7-931D-45CC-9655-A079DA9BEF3B}" srcOrd="1" destOrd="0" parTransId="{8B032A18-AFAA-4FEE-8D16-9FD90BB4FCAA}" sibTransId="{F6B1A987-8996-456C-9650-C8CF124A257A}"/>
    <dgm:cxn modelId="{5CDD1387-88CF-4AA0-AFF2-DAA8A0E914BF}" type="presOf" srcId="{17744262-A541-4FB3-B252-CE957E82B92E}" destId="{BB4726FD-8B81-40A3-BA4C-1AACE3ADF6C0}" srcOrd="0" destOrd="0" presId="urn:microsoft.com/office/officeart/2005/8/layout/hProcess11"/>
    <dgm:cxn modelId="{C2DC32C9-02A2-45B0-B292-9616B841C9CA}" srcId="{17744262-A541-4FB3-B252-CE957E82B92E}" destId="{F9E34C02-78DD-49D1-AA95-D124CB6DD52F}" srcOrd="3" destOrd="0" parTransId="{A48BB299-E230-495F-8BBF-F1A36986D8A3}" sibTransId="{C051F080-5358-4281-BDCD-CE61DC258832}"/>
    <dgm:cxn modelId="{6C97E6F2-8947-476E-A8FF-56FA6A5F2C6C}" srcId="{17744262-A541-4FB3-B252-CE957E82B92E}" destId="{7A40B1DF-79BC-48AA-851B-5A796F6DC4BD}" srcOrd="0" destOrd="0" parTransId="{A666B684-3DE0-4F1C-94F7-8FB0ED403A3B}" sibTransId="{32244B05-4E63-449D-9D42-D80F23FF53DE}"/>
    <dgm:cxn modelId="{C515BDBE-6524-417B-B7E4-F24E7CCD6DB0}" type="presOf" srcId="{F9E34C02-78DD-49D1-AA95-D124CB6DD52F}" destId="{E51D56E1-E96F-47F7-8114-3491C1D5DB3E}" srcOrd="0" destOrd="0" presId="urn:microsoft.com/office/officeart/2005/8/layout/hProcess11"/>
    <dgm:cxn modelId="{D6A491C7-9C85-400D-8B13-5AEA4721470C}" type="presParOf" srcId="{BB4726FD-8B81-40A3-BA4C-1AACE3ADF6C0}" destId="{9E232869-036A-4334-BC76-38F4C2D62566}" srcOrd="0" destOrd="0" presId="urn:microsoft.com/office/officeart/2005/8/layout/hProcess11"/>
    <dgm:cxn modelId="{62AFAAED-FF83-4230-A966-0F16CA09286B}" type="presParOf" srcId="{BB4726FD-8B81-40A3-BA4C-1AACE3ADF6C0}" destId="{78916680-5398-4583-9798-684742D64BE6}" srcOrd="1" destOrd="0" presId="urn:microsoft.com/office/officeart/2005/8/layout/hProcess11"/>
    <dgm:cxn modelId="{1984818A-6FB7-459B-A175-A771CE5D5097}" type="presParOf" srcId="{78916680-5398-4583-9798-684742D64BE6}" destId="{BC406C68-7825-41F9-A016-CF5E5548727B}" srcOrd="0" destOrd="0" presId="urn:microsoft.com/office/officeart/2005/8/layout/hProcess11"/>
    <dgm:cxn modelId="{96D8B9CB-B793-452E-80CD-62367BAC2A68}" type="presParOf" srcId="{BC406C68-7825-41F9-A016-CF5E5548727B}" destId="{AAA54524-3715-4CCA-B25D-78765CE8D2D5}" srcOrd="0" destOrd="0" presId="urn:microsoft.com/office/officeart/2005/8/layout/hProcess11"/>
    <dgm:cxn modelId="{1C2CF4F1-3585-4AF4-8EEF-A4A70C462C82}" type="presParOf" srcId="{BC406C68-7825-41F9-A016-CF5E5548727B}" destId="{44FB6146-926A-4B72-A023-E00691AB9895}" srcOrd="1" destOrd="0" presId="urn:microsoft.com/office/officeart/2005/8/layout/hProcess11"/>
    <dgm:cxn modelId="{8A80C668-A242-4CCA-B587-EB155D861F64}" type="presParOf" srcId="{BC406C68-7825-41F9-A016-CF5E5548727B}" destId="{60AEE44C-C95F-431B-B3A8-9A949B7986EB}" srcOrd="2" destOrd="0" presId="urn:microsoft.com/office/officeart/2005/8/layout/hProcess11"/>
    <dgm:cxn modelId="{FEA8CB81-58AC-4921-9E45-C75322EF7D15}" type="presParOf" srcId="{78916680-5398-4583-9798-684742D64BE6}" destId="{0324AFF6-4F02-49EB-9945-97B214714AD9}" srcOrd="1" destOrd="0" presId="urn:microsoft.com/office/officeart/2005/8/layout/hProcess11"/>
    <dgm:cxn modelId="{C630F496-C2BC-4D66-A7E2-CE6E280E63EE}" type="presParOf" srcId="{78916680-5398-4583-9798-684742D64BE6}" destId="{86679848-52A2-40FA-A5E1-4F7A2986B5C2}" srcOrd="2" destOrd="0" presId="urn:microsoft.com/office/officeart/2005/8/layout/hProcess11"/>
    <dgm:cxn modelId="{5A9EB161-C10C-44C9-8B95-578F86D1B19A}" type="presParOf" srcId="{86679848-52A2-40FA-A5E1-4F7A2986B5C2}" destId="{5CA78D13-0AAF-4E58-A452-089780DE3A6F}" srcOrd="0" destOrd="0" presId="urn:microsoft.com/office/officeart/2005/8/layout/hProcess11"/>
    <dgm:cxn modelId="{D043E9B3-5C6F-494C-A4B7-45A49D64CB64}" type="presParOf" srcId="{86679848-52A2-40FA-A5E1-4F7A2986B5C2}" destId="{9AE02D82-83A4-4C28-84AC-049602A4A5F6}" srcOrd="1" destOrd="0" presId="urn:microsoft.com/office/officeart/2005/8/layout/hProcess11"/>
    <dgm:cxn modelId="{3BC71516-5687-4BBB-99B2-796366461809}" type="presParOf" srcId="{86679848-52A2-40FA-A5E1-4F7A2986B5C2}" destId="{0212A80B-1196-41B4-95D7-EA1E7D150C6C}" srcOrd="2" destOrd="0" presId="urn:microsoft.com/office/officeart/2005/8/layout/hProcess11"/>
    <dgm:cxn modelId="{A59DD54D-41F0-47AF-9278-6BCE35655790}" type="presParOf" srcId="{78916680-5398-4583-9798-684742D64BE6}" destId="{EAAED1A2-76F3-4F84-8B9B-E3CE3C172347}" srcOrd="3" destOrd="0" presId="urn:microsoft.com/office/officeart/2005/8/layout/hProcess11"/>
    <dgm:cxn modelId="{63EBC0B6-CC0D-4389-B990-D3042DF0EC2A}" type="presParOf" srcId="{78916680-5398-4583-9798-684742D64BE6}" destId="{47C236DB-6788-4F0E-AD00-92E9ABB49AAA}" srcOrd="4" destOrd="0" presId="urn:microsoft.com/office/officeart/2005/8/layout/hProcess11"/>
    <dgm:cxn modelId="{00E84417-D29F-4F77-B730-589A9D863C01}" type="presParOf" srcId="{47C236DB-6788-4F0E-AD00-92E9ABB49AAA}" destId="{48BBD496-A872-415B-A219-B2047F84643A}" srcOrd="0" destOrd="0" presId="urn:microsoft.com/office/officeart/2005/8/layout/hProcess11"/>
    <dgm:cxn modelId="{43569145-530C-45B4-AC50-4DC035663BE7}" type="presParOf" srcId="{47C236DB-6788-4F0E-AD00-92E9ABB49AAA}" destId="{1116FAB8-BADA-4B22-B060-AB3B864EC42E}" srcOrd="1" destOrd="0" presId="urn:microsoft.com/office/officeart/2005/8/layout/hProcess11"/>
    <dgm:cxn modelId="{4E74DA8D-0DF8-4A7E-9D2D-1524C48B63C9}" type="presParOf" srcId="{47C236DB-6788-4F0E-AD00-92E9ABB49AAA}" destId="{187D4BD1-2BD3-4646-9106-0E0BDA9B6FDA}" srcOrd="2" destOrd="0" presId="urn:microsoft.com/office/officeart/2005/8/layout/hProcess11"/>
    <dgm:cxn modelId="{02D6BDB7-BA1A-4DDB-9EFA-6F460A26CA66}" type="presParOf" srcId="{78916680-5398-4583-9798-684742D64BE6}" destId="{10DA0B68-16B0-4189-956C-F7AA9FBF9FBA}" srcOrd="5" destOrd="0" presId="urn:microsoft.com/office/officeart/2005/8/layout/hProcess11"/>
    <dgm:cxn modelId="{D345F813-1A32-4CBF-A642-B996E4CA91F9}" type="presParOf" srcId="{78916680-5398-4583-9798-684742D64BE6}" destId="{6C43014C-161B-4F6B-A9C5-DC789DBE0AFE}" srcOrd="6" destOrd="0" presId="urn:microsoft.com/office/officeart/2005/8/layout/hProcess11"/>
    <dgm:cxn modelId="{D090FA74-7297-423E-B510-101352E5C732}" type="presParOf" srcId="{6C43014C-161B-4F6B-A9C5-DC789DBE0AFE}" destId="{E51D56E1-E96F-47F7-8114-3491C1D5DB3E}" srcOrd="0" destOrd="0" presId="urn:microsoft.com/office/officeart/2005/8/layout/hProcess11"/>
    <dgm:cxn modelId="{293D3E1D-D71A-4475-B536-972B9FB25165}" type="presParOf" srcId="{6C43014C-161B-4F6B-A9C5-DC789DBE0AFE}" destId="{14F98316-3842-4927-B0C2-266ADAC7CB0A}" srcOrd="1" destOrd="0" presId="urn:microsoft.com/office/officeart/2005/8/layout/hProcess11"/>
    <dgm:cxn modelId="{943C0EE1-C09F-43BF-9EAB-200CAC5CE860}" type="presParOf" srcId="{6C43014C-161B-4F6B-A9C5-DC789DBE0AFE}" destId="{88E329E9-8615-4599-84F2-62BA4B70AA3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37249-E485-DD4A-BCA0-6178BE750838}" type="doc">
      <dgm:prSet loTypeId="urn:microsoft.com/office/officeart/2005/8/layout/vList6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FD4F3B-8749-DB4F-87EB-5EA0B216641F}">
      <dgm:prSet phldrT="[Text]"/>
      <dgm:spPr/>
      <dgm:t>
        <a:bodyPr/>
        <a:lstStyle/>
        <a:p>
          <a:r>
            <a:rPr lang="en-US" dirty="0" smtClean="0"/>
            <a:t>Non-Profit Organizations</a:t>
          </a:r>
          <a:endParaRPr lang="en-US" dirty="0"/>
        </a:p>
      </dgm:t>
    </dgm:pt>
    <dgm:pt modelId="{4B1D04D9-EEB8-1E46-8BFE-A429E88B6584}" type="parTrans" cxnId="{2D644981-4283-924F-A60B-8F142FFFD1EE}">
      <dgm:prSet/>
      <dgm:spPr/>
      <dgm:t>
        <a:bodyPr/>
        <a:lstStyle/>
        <a:p>
          <a:endParaRPr lang="en-US"/>
        </a:p>
      </dgm:t>
    </dgm:pt>
    <dgm:pt modelId="{4C7AE6BC-B1EF-7846-88B0-7074B71C3FA0}" type="sibTrans" cxnId="{2D644981-4283-924F-A60B-8F142FFFD1EE}">
      <dgm:prSet/>
      <dgm:spPr/>
      <dgm:t>
        <a:bodyPr/>
        <a:lstStyle/>
        <a:p>
          <a:endParaRPr lang="en-US"/>
        </a:p>
      </dgm:t>
    </dgm:pt>
    <dgm:pt modelId="{D9BFCCC1-9608-3740-8C81-78140A219DDD}">
      <dgm:prSet phldrT="[Text]"/>
      <dgm:spPr/>
      <dgm:t>
        <a:bodyPr/>
        <a:lstStyle/>
        <a:p>
          <a:r>
            <a:rPr lang="en-US" dirty="0" smtClean="0"/>
            <a:t>1.5 million organizations in the US (NCCS)</a:t>
          </a:r>
          <a:endParaRPr lang="en-US" dirty="0"/>
        </a:p>
      </dgm:t>
    </dgm:pt>
    <dgm:pt modelId="{D0357B0F-4D56-A047-B06F-80CC5D5771D7}" type="parTrans" cxnId="{8BE6DE7B-DB7C-BF4D-B226-F94A8FBE1D79}">
      <dgm:prSet/>
      <dgm:spPr/>
      <dgm:t>
        <a:bodyPr/>
        <a:lstStyle/>
        <a:p>
          <a:endParaRPr lang="en-US"/>
        </a:p>
      </dgm:t>
    </dgm:pt>
    <dgm:pt modelId="{60D7EEA1-50C6-204E-B8E0-2934E4092FCC}" type="sibTrans" cxnId="{8BE6DE7B-DB7C-BF4D-B226-F94A8FBE1D79}">
      <dgm:prSet/>
      <dgm:spPr/>
      <dgm:t>
        <a:bodyPr/>
        <a:lstStyle/>
        <a:p>
          <a:endParaRPr lang="en-US"/>
        </a:p>
      </dgm:t>
    </dgm:pt>
    <dgm:pt modelId="{57D7F17C-E03D-D945-AAEE-5D6928B19FA5}">
      <dgm:prSet phldrT="[Text]"/>
      <dgm:spPr/>
      <dgm:t>
        <a:bodyPr/>
        <a:lstStyle/>
        <a:p>
          <a:r>
            <a:rPr lang="en-US" dirty="0" smtClean="0"/>
            <a:t>Revenues of $1.6 trillion in 2011</a:t>
          </a:r>
          <a:endParaRPr lang="en-US" dirty="0"/>
        </a:p>
      </dgm:t>
    </dgm:pt>
    <dgm:pt modelId="{C0B6ACC0-433C-3145-B24F-8A294C991B5C}" type="parTrans" cxnId="{34E1A905-CB06-D94E-B3B9-2D97B9BD8C97}">
      <dgm:prSet/>
      <dgm:spPr/>
      <dgm:t>
        <a:bodyPr/>
        <a:lstStyle/>
        <a:p>
          <a:endParaRPr lang="en-US"/>
        </a:p>
      </dgm:t>
    </dgm:pt>
    <dgm:pt modelId="{0E3628BF-B24E-9F4B-B16A-0B6C0AC8450B}" type="sibTrans" cxnId="{34E1A905-CB06-D94E-B3B9-2D97B9BD8C97}">
      <dgm:prSet/>
      <dgm:spPr/>
      <dgm:t>
        <a:bodyPr/>
        <a:lstStyle/>
        <a:p>
          <a:endParaRPr lang="en-US"/>
        </a:p>
      </dgm:t>
    </dgm:pt>
    <dgm:pt modelId="{74991397-735D-BE48-9902-4ED798E2A025}">
      <dgm:prSet phldrT="[Text]"/>
      <dgm:spPr/>
      <dgm:t>
        <a:bodyPr/>
        <a:lstStyle/>
        <a:p>
          <a:r>
            <a:rPr lang="en-US" dirty="0" smtClean="0"/>
            <a:t>Volunteers</a:t>
          </a:r>
          <a:endParaRPr lang="en-US" dirty="0"/>
        </a:p>
      </dgm:t>
    </dgm:pt>
    <dgm:pt modelId="{7B7EA1E7-393D-BC4D-A2EC-DA6EA19CA7D4}" type="parTrans" cxnId="{8CB14DA6-8A93-F342-B480-86D225C77485}">
      <dgm:prSet/>
      <dgm:spPr/>
      <dgm:t>
        <a:bodyPr/>
        <a:lstStyle/>
        <a:p>
          <a:endParaRPr lang="en-US"/>
        </a:p>
      </dgm:t>
    </dgm:pt>
    <dgm:pt modelId="{2A5BD295-1AFD-8146-97F7-56DD6706EECC}" type="sibTrans" cxnId="{8CB14DA6-8A93-F342-B480-86D225C77485}">
      <dgm:prSet/>
      <dgm:spPr/>
      <dgm:t>
        <a:bodyPr/>
        <a:lstStyle/>
        <a:p>
          <a:endParaRPr lang="en-US"/>
        </a:p>
      </dgm:t>
    </dgm:pt>
    <dgm:pt modelId="{8FF527C0-7FE3-164A-9F0C-E523188EDBAF}">
      <dgm:prSet phldrT="[Text]"/>
      <dgm:spPr/>
      <dgm:t>
        <a:bodyPr/>
        <a:lstStyle/>
        <a:p>
          <a:r>
            <a:rPr lang="en-US" dirty="0" smtClean="0"/>
            <a:t>63 Million Volunteers in 2012-2013</a:t>
          </a:r>
          <a:endParaRPr lang="en-US" dirty="0"/>
        </a:p>
      </dgm:t>
    </dgm:pt>
    <dgm:pt modelId="{9F2795FD-83D2-3D49-A2FB-2239A16837C3}" type="parTrans" cxnId="{97C56316-A26D-FC4E-8DF5-6715B6A5833C}">
      <dgm:prSet/>
      <dgm:spPr/>
      <dgm:t>
        <a:bodyPr/>
        <a:lstStyle/>
        <a:p>
          <a:endParaRPr lang="en-US"/>
        </a:p>
      </dgm:t>
    </dgm:pt>
    <dgm:pt modelId="{FC4833C2-EF9A-AE4D-95DC-08EC53A25E62}" type="sibTrans" cxnId="{97C56316-A26D-FC4E-8DF5-6715B6A5833C}">
      <dgm:prSet/>
      <dgm:spPr/>
      <dgm:t>
        <a:bodyPr/>
        <a:lstStyle/>
        <a:p>
          <a:endParaRPr lang="en-US"/>
        </a:p>
      </dgm:t>
    </dgm:pt>
    <dgm:pt modelId="{7EA9A61D-D200-A345-AF94-489D57998AD9}">
      <dgm:prSet phldrT="[Text]"/>
      <dgm:spPr/>
      <dgm:t>
        <a:bodyPr/>
        <a:lstStyle/>
        <a:p>
          <a:r>
            <a:rPr lang="en-US" dirty="0" smtClean="0"/>
            <a:t>Approximately 50 in the Philadelphia Area</a:t>
          </a:r>
          <a:endParaRPr lang="en-US" dirty="0"/>
        </a:p>
      </dgm:t>
    </dgm:pt>
    <dgm:pt modelId="{B88CA24E-38F1-CB47-B594-F135F2063D72}" type="parTrans" cxnId="{2CB3DCDA-D087-0047-9317-378B8CA5B1B4}">
      <dgm:prSet/>
      <dgm:spPr/>
      <dgm:t>
        <a:bodyPr/>
        <a:lstStyle/>
        <a:p>
          <a:endParaRPr lang="en-US"/>
        </a:p>
      </dgm:t>
    </dgm:pt>
    <dgm:pt modelId="{329002AE-A4B0-C54B-B301-F0DAC3C28C18}" type="sibTrans" cxnId="{2CB3DCDA-D087-0047-9317-378B8CA5B1B4}">
      <dgm:prSet/>
      <dgm:spPr/>
      <dgm:t>
        <a:bodyPr/>
        <a:lstStyle/>
        <a:p>
          <a:endParaRPr lang="en-US"/>
        </a:p>
      </dgm:t>
    </dgm:pt>
    <dgm:pt modelId="{9ECBC0A0-FF1E-7245-8FA6-044BB190C7EC}">
      <dgm:prSet phldrT="[Text]"/>
      <dgm:spPr/>
      <dgm:t>
        <a:bodyPr/>
        <a:lstStyle/>
        <a:p>
          <a:endParaRPr lang="en-US" dirty="0"/>
        </a:p>
      </dgm:t>
    </dgm:pt>
    <dgm:pt modelId="{A4BAC1DC-A303-FC47-AC66-2A50FA0F0B30}" type="parTrans" cxnId="{F46ABC51-932B-6E4D-8C7C-15DB8D2B1F5E}">
      <dgm:prSet/>
      <dgm:spPr/>
      <dgm:t>
        <a:bodyPr/>
        <a:lstStyle/>
        <a:p>
          <a:endParaRPr lang="en-US"/>
        </a:p>
      </dgm:t>
    </dgm:pt>
    <dgm:pt modelId="{DCCCB59F-876E-B341-BD51-250F20420E47}" type="sibTrans" cxnId="{F46ABC51-932B-6E4D-8C7C-15DB8D2B1F5E}">
      <dgm:prSet/>
      <dgm:spPr/>
      <dgm:t>
        <a:bodyPr/>
        <a:lstStyle/>
        <a:p>
          <a:endParaRPr lang="en-US"/>
        </a:p>
      </dgm:t>
    </dgm:pt>
    <dgm:pt modelId="{28CE75F9-C2F9-1E42-B24D-4BCACA96F68A}">
      <dgm:prSet phldrT="[Text]"/>
      <dgm:spPr/>
      <dgm:t>
        <a:bodyPr/>
        <a:lstStyle/>
        <a:p>
          <a:r>
            <a:rPr lang="en-US" dirty="0" smtClean="0"/>
            <a:t>27,000 students enrolled at Temple University</a:t>
          </a:r>
          <a:endParaRPr lang="en-US" dirty="0"/>
        </a:p>
      </dgm:t>
    </dgm:pt>
    <dgm:pt modelId="{4F0E7BD5-9FBE-E04E-9E52-83FB8D891668}" type="parTrans" cxnId="{9A677397-2208-BB4C-9617-763CD6462000}">
      <dgm:prSet/>
      <dgm:spPr/>
      <dgm:t>
        <a:bodyPr/>
        <a:lstStyle/>
        <a:p>
          <a:endParaRPr lang="en-US"/>
        </a:p>
      </dgm:t>
    </dgm:pt>
    <dgm:pt modelId="{6291D584-BD34-9246-A29E-A041BB74C0E6}" type="sibTrans" cxnId="{9A677397-2208-BB4C-9617-763CD6462000}">
      <dgm:prSet/>
      <dgm:spPr/>
      <dgm:t>
        <a:bodyPr/>
        <a:lstStyle/>
        <a:p>
          <a:endParaRPr lang="en-US"/>
        </a:p>
      </dgm:t>
    </dgm:pt>
    <dgm:pt modelId="{51E584AB-56CC-374A-BDA9-9D2AC6743B29}">
      <dgm:prSet phldrT="[Text]"/>
      <dgm:spPr/>
      <dgm:t>
        <a:bodyPr/>
        <a:lstStyle/>
        <a:p>
          <a:r>
            <a:rPr lang="en-US" dirty="0" smtClean="0"/>
            <a:t>450,000 college students in Greater Philadelphia Area</a:t>
          </a:r>
          <a:endParaRPr lang="en-US" dirty="0"/>
        </a:p>
      </dgm:t>
    </dgm:pt>
    <dgm:pt modelId="{BD58AC82-26A0-474F-A94B-BC964DDF7ED9}" type="parTrans" cxnId="{4F78A330-75A2-E54E-A143-360D1A952EC1}">
      <dgm:prSet/>
      <dgm:spPr/>
      <dgm:t>
        <a:bodyPr/>
        <a:lstStyle/>
        <a:p>
          <a:endParaRPr lang="en-US"/>
        </a:p>
      </dgm:t>
    </dgm:pt>
    <dgm:pt modelId="{29D6447C-2E18-CD4B-A180-04A3A28697B4}" type="sibTrans" cxnId="{4F78A330-75A2-E54E-A143-360D1A952EC1}">
      <dgm:prSet/>
      <dgm:spPr/>
      <dgm:t>
        <a:bodyPr/>
        <a:lstStyle/>
        <a:p>
          <a:endParaRPr lang="en-US"/>
        </a:p>
      </dgm:t>
    </dgm:pt>
    <dgm:pt modelId="{CC761CB9-D55D-564B-B905-65F523A993A9}">
      <dgm:prSet phldrT="[Text]"/>
      <dgm:spPr/>
      <dgm:t>
        <a:bodyPr/>
        <a:lstStyle/>
        <a:p>
          <a:r>
            <a:rPr lang="en-US" dirty="0" smtClean="0"/>
            <a:t>Public Charities and Private Congregations </a:t>
          </a:r>
          <a:endParaRPr lang="en-US" dirty="0"/>
        </a:p>
      </dgm:t>
    </dgm:pt>
    <dgm:pt modelId="{A40EB902-446D-5C46-A2B2-D55CF0DA41B5}" type="parTrans" cxnId="{92738209-4FAE-4E4D-A683-1BE504816A41}">
      <dgm:prSet/>
      <dgm:spPr/>
      <dgm:t>
        <a:bodyPr/>
        <a:lstStyle/>
        <a:p>
          <a:endParaRPr lang="en-US"/>
        </a:p>
      </dgm:t>
    </dgm:pt>
    <dgm:pt modelId="{F1A0599B-2132-7E45-BAEA-7A326E2015A7}" type="sibTrans" cxnId="{92738209-4FAE-4E4D-A683-1BE504816A41}">
      <dgm:prSet/>
      <dgm:spPr/>
      <dgm:t>
        <a:bodyPr/>
        <a:lstStyle/>
        <a:p>
          <a:endParaRPr lang="en-US"/>
        </a:p>
      </dgm:t>
    </dgm:pt>
    <dgm:pt modelId="{5B6FADE3-762C-104A-9E74-30A27CB5335F}" type="pres">
      <dgm:prSet presAssocID="{BE337249-E485-DD4A-BCA0-6178BE7508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3DCAA1-9F84-3F44-81F4-1A5358D71EC3}" type="pres">
      <dgm:prSet presAssocID="{5EFD4F3B-8749-DB4F-87EB-5EA0B216641F}" presName="linNode" presStyleCnt="0"/>
      <dgm:spPr/>
    </dgm:pt>
    <dgm:pt modelId="{98187657-7E6B-8444-9141-79C6D6F27864}" type="pres">
      <dgm:prSet presAssocID="{5EFD4F3B-8749-DB4F-87EB-5EA0B216641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687ED-A925-934D-B55E-1D25F694DEB9}" type="pres">
      <dgm:prSet presAssocID="{5EFD4F3B-8749-DB4F-87EB-5EA0B216641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8139B-603F-5543-9248-1B211102B082}" type="pres">
      <dgm:prSet presAssocID="{4C7AE6BC-B1EF-7846-88B0-7074B71C3FA0}" presName="spacing" presStyleCnt="0"/>
      <dgm:spPr/>
    </dgm:pt>
    <dgm:pt modelId="{3443B1F9-FBE2-8946-91B0-9AEC4F7B8662}" type="pres">
      <dgm:prSet presAssocID="{74991397-735D-BE48-9902-4ED798E2A025}" presName="linNode" presStyleCnt="0"/>
      <dgm:spPr/>
    </dgm:pt>
    <dgm:pt modelId="{BCD38E6B-12ED-4A44-AA0C-26B6E3553680}" type="pres">
      <dgm:prSet presAssocID="{74991397-735D-BE48-9902-4ED798E2A02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2712E-3A78-F642-A487-6D58B12405DA}" type="pres">
      <dgm:prSet presAssocID="{74991397-735D-BE48-9902-4ED798E2A02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8A330-75A2-E54E-A143-360D1A952EC1}" srcId="{8FF527C0-7FE3-164A-9F0C-E523188EDBAF}" destId="{51E584AB-56CC-374A-BDA9-9D2AC6743B29}" srcOrd="0" destOrd="0" parTransId="{BD58AC82-26A0-474F-A94B-BC964DDF7ED9}" sibTransId="{29D6447C-2E18-CD4B-A180-04A3A28697B4}"/>
    <dgm:cxn modelId="{C576C19D-A225-6F44-8040-6727B6932617}" type="presOf" srcId="{74991397-735D-BE48-9902-4ED798E2A025}" destId="{BCD38E6B-12ED-4A44-AA0C-26B6E3553680}" srcOrd="0" destOrd="0" presId="urn:microsoft.com/office/officeart/2005/8/layout/vList6"/>
    <dgm:cxn modelId="{C690D794-0B4A-6943-BCA2-915C864CA618}" type="presOf" srcId="{57D7F17C-E03D-D945-AAEE-5D6928B19FA5}" destId="{936687ED-A925-934D-B55E-1D25F694DEB9}" srcOrd="0" destOrd="2" presId="urn:microsoft.com/office/officeart/2005/8/layout/vList6"/>
    <dgm:cxn modelId="{754FEAE6-2F65-8842-BC7E-9B48E28E5DD6}" type="presOf" srcId="{CC761CB9-D55D-564B-B905-65F523A993A9}" destId="{936687ED-A925-934D-B55E-1D25F694DEB9}" srcOrd="0" destOrd="3" presId="urn:microsoft.com/office/officeart/2005/8/layout/vList6"/>
    <dgm:cxn modelId="{8BE6DE7B-DB7C-BF4D-B226-F94A8FBE1D79}" srcId="{5EFD4F3B-8749-DB4F-87EB-5EA0B216641F}" destId="{D9BFCCC1-9608-3740-8C81-78140A219DDD}" srcOrd="0" destOrd="0" parTransId="{D0357B0F-4D56-A047-B06F-80CC5D5771D7}" sibTransId="{60D7EEA1-50C6-204E-B8E0-2934E4092FCC}"/>
    <dgm:cxn modelId="{9A677397-2208-BB4C-9617-763CD6462000}" srcId="{74991397-735D-BE48-9902-4ED798E2A025}" destId="{28CE75F9-C2F9-1E42-B24D-4BCACA96F68A}" srcOrd="1" destOrd="0" parTransId="{4F0E7BD5-9FBE-E04E-9E52-83FB8D891668}" sibTransId="{6291D584-BD34-9246-A29E-A041BB74C0E6}"/>
    <dgm:cxn modelId="{97C56316-A26D-FC4E-8DF5-6715B6A5833C}" srcId="{74991397-735D-BE48-9902-4ED798E2A025}" destId="{8FF527C0-7FE3-164A-9F0C-E523188EDBAF}" srcOrd="0" destOrd="0" parTransId="{9F2795FD-83D2-3D49-A2FB-2239A16837C3}" sibTransId="{FC4833C2-EF9A-AE4D-95DC-08EC53A25E62}"/>
    <dgm:cxn modelId="{491312A9-D722-7F44-8FC9-5DB0D8166BA6}" type="presOf" srcId="{51E584AB-56CC-374A-BDA9-9D2AC6743B29}" destId="{5F22712E-3A78-F642-A487-6D58B12405DA}" srcOrd="0" destOrd="1" presId="urn:microsoft.com/office/officeart/2005/8/layout/vList6"/>
    <dgm:cxn modelId="{4C90D6AB-A5CC-8243-89CD-B2BA6647E5CF}" type="presOf" srcId="{9ECBC0A0-FF1E-7245-8FA6-044BB190C7EC}" destId="{5F22712E-3A78-F642-A487-6D58B12405DA}" srcOrd="0" destOrd="3" presId="urn:microsoft.com/office/officeart/2005/8/layout/vList6"/>
    <dgm:cxn modelId="{2CB3DCDA-D087-0047-9317-378B8CA5B1B4}" srcId="{D9BFCCC1-9608-3740-8C81-78140A219DDD}" destId="{7EA9A61D-D200-A345-AF94-489D57998AD9}" srcOrd="0" destOrd="0" parTransId="{B88CA24E-38F1-CB47-B594-F135F2063D72}" sibTransId="{329002AE-A4B0-C54B-B301-F0DAC3C28C18}"/>
    <dgm:cxn modelId="{A48541EE-E47C-E846-AF21-7D1EF6C566BB}" type="presOf" srcId="{BE337249-E485-DD4A-BCA0-6178BE750838}" destId="{5B6FADE3-762C-104A-9E74-30A27CB5335F}" srcOrd="0" destOrd="0" presId="urn:microsoft.com/office/officeart/2005/8/layout/vList6"/>
    <dgm:cxn modelId="{34E1A905-CB06-D94E-B3B9-2D97B9BD8C97}" srcId="{5EFD4F3B-8749-DB4F-87EB-5EA0B216641F}" destId="{57D7F17C-E03D-D945-AAEE-5D6928B19FA5}" srcOrd="1" destOrd="0" parTransId="{C0B6ACC0-433C-3145-B24F-8A294C991B5C}" sibTransId="{0E3628BF-B24E-9F4B-B16A-0B6C0AC8450B}"/>
    <dgm:cxn modelId="{2D644981-4283-924F-A60B-8F142FFFD1EE}" srcId="{BE337249-E485-DD4A-BCA0-6178BE750838}" destId="{5EFD4F3B-8749-DB4F-87EB-5EA0B216641F}" srcOrd="0" destOrd="0" parTransId="{4B1D04D9-EEB8-1E46-8BFE-A429E88B6584}" sibTransId="{4C7AE6BC-B1EF-7846-88B0-7074B71C3FA0}"/>
    <dgm:cxn modelId="{40F51D81-BF44-DD42-8AAF-1DCC8233438D}" type="presOf" srcId="{8FF527C0-7FE3-164A-9F0C-E523188EDBAF}" destId="{5F22712E-3A78-F642-A487-6D58B12405DA}" srcOrd="0" destOrd="0" presId="urn:microsoft.com/office/officeart/2005/8/layout/vList6"/>
    <dgm:cxn modelId="{24381253-2321-5E4B-92BC-494A8FA7A20B}" type="presOf" srcId="{7EA9A61D-D200-A345-AF94-489D57998AD9}" destId="{936687ED-A925-934D-B55E-1D25F694DEB9}" srcOrd="0" destOrd="1" presId="urn:microsoft.com/office/officeart/2005/8/layout/vList6"/>
    <dgm:cxn modelId="{C7B30ABF-20A0-444E-BDCF-2D0492513FA1}" type="presOf" srcId="{5EFD4F3B-8749-DB4F-87EB-5EA0B216641F}" destId="{98187657-7E6B-8444-9141-79C6D6F27864}" srcOrd="0" destOrd="0" presId="urn:microsoft.com/office/officeart/2005/8/layout/vList6"/>
    <dgm:cxn modelId="{F46ABC51-932B-6E4D-8C7C-15DB8D2B1F5E}" srcId="{74991397-735D-BE48-9902-4ED798E2A025}" destId="{9ECBC0A0-FF1E-7245-8FA6-044BB190C7EC}" srcOrd="2" destOrd="0" parTransId="{A4BAC1DC-A303-FC47-AC66-2A50FA0F0B30}" sibTransId="{DCCCB59F-876E-B341-BD51-250F20420E47}"/>
    <dgm:cxn modelId="{92738209-4FAE-4E4D-A683-1BE504816A41}" srcId="{57D7F17C-E03D-D945-AAEE-5D6928B19FA5}" destId="{CC761CB9-D55D-564B-B905-65F523A993A9}" srcOrd="0" destOrd="0" parTransId="{A40EB902-446D-5C46-A2B2-D55CF0DA41B5}" sibTransId="{F1A0599B-2132-7E45-BAEA-7A326E2015A7}"/>
    <dgm:cxn modelId="{8CB14DA6-8A93-F342-B480-86D225C77485}" srcId="{BE337249-E485-DD4A-BCA0-6178BE750838}" destId="{74991397-735D-BE48-9902-4ED798E2A025}" srcOrd="1" destOrd="0" parTransId="{7B7EA1E7-393D-BC4D-A2EC-DA6EA19CA7D4}" sibTransId="{2A5BD295-1AFD-8146-97F7-56DD6706EECC}"/>
    <dgm:cxn modelId="{BD66EC3F-52C5-B745-8DFB-370E4C9F331D}" type="presOf" srcId="{28CE75F9-C2F9-1E42-B24D-4BCACA96F68A}" destId="{5F22712E-3A78-F642-A487-6D58B12405DA}" srcOrd="0" destOrd="2" presId="urn:microsoft.com/office/officeart/2005/8/layout/vList6"/>
    <dgm:cxn modelId="{C3E251AC-2397-D241-8B9A-DA8901E5EDFE}" type="presOf" srcId="{D9BFCCC1-9608-3740-8C81-78140A219DDD}" destId="{936687ED-A925-934D-B55E-1D25F694DEB9}" srcOrd="0" destOrd="0" presId="urn:microsoft.com/office/officeart/2005/8/layout/vList6"/>
    <dgm:cxn modelId="{4945867A-DA55-8941-84AA-3395BC55126B}" type="presParOf" srcId="{5B6FADE3-762C-104A-9E74-30A27CB5335F}" destId="{BE3DCAA1-9F84-3F44-81F4-1A5358D71EC3}" srcOrd="0" destOrd="0" presId="urn:microsoft.com/office/officeart/2005/8/layout/vList6"/>
    <dgm:cxn modelId="{6D266C62-39FA-0141-8F90-B11BD8181DF7}" type="presParOf" srcId="{BE3DCAA1-9F84-3F44-81F4-1A5358D71EC3}" destId="{98187657-7E6B-8444-9141-79C6D6F27864}" srcOrd="0" destOrd="0" presId="urn:microsoft.com/office/officeart/2005/8/layout/vList6"/>
    <dgm:cxn modelId="{72C1D4CF-D964-C342-A8D1-0C01D1E89802}" type="presParOf" srcId="{BE3DCAA1-9F84-3F44-81F4-1A5358D71EC3}" destId="{936687ED-A925-934D-B55E-1D25F694DEB9}" srcOrd="1" destOrd="0" presId="urn:microsoft.com/office/officeart/2005/8/layout/vList6"/>
    <dgm:cxn modelId="{12B97B00-91B9-9846-8AE7-4AFF71B22EB0}" type="presParOf" srcId="{5B6FADE3-762C-104A-9E74-30A27CB5335F}" destId="{BEA8139B-603F-5543-9248-1B211102B082}" srcOrd="1" destOrd="0" presId="urn:microsoft.com/office/officeart/2005/8/layout/vList6"/>
    <dgm:cxn modelId="{B2687E92-AFC7-8E42-AA11-BE885E6286D8}" type="presParOf" srcId="{5B6FADE3-762C-104A-9E74-30A27CB5335F}" destId="{3443B1F9-FBE2-8946-91B0-9AEC4F7B8662}" srcOrd="2" destOrd="0" presId="urn:microsoft.com/office/officeart/2005/8/layout/vList6"/>
    <dgm:cxn modelId="{B66EAA98-F3DD-5442-9A22-83AC82671D62}" type="presParOf" srcId="{3443B1F9-FBE2-8946-91B0-9AEC4F7B8662}" destId="{BCD38E6B-12ED-4A44-AA0C-26B6E3553680}" srcOrd="0" destOrd="0" presId="urn:microsoft.com/office/officeart/2005/8/layout/vList6"/>
    <dgm:cxn modelId="{711ACB3F-7888-AB42-A279-89815461F8DA}" type="presParOf" srcId="{3443B1F9-FBE2-8946-91B0-9AEC4F7B8662}" destId="{5F22712E-3A78-F642-A487-6D58B12405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B1931-3260-4BAD-BAA4-4DC1A67DCE8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5172BC-DA7E-445C-9E70-E0ADD22C8C94}">
      <dgm:prSet phldrT="[Text]"/>
      <dgm:spPr/>
      <dgm:t>
        <a:bodyPr/>
        <a:lstStyle/>
        <a:p>
          <a:r>
            <a:rPr lang="en-US" dirty="0" smtClean="0"/>
            <a:t>Costs</a:t>
          </a:r>
          <a:endParaRPr lang="en-US" dirty="0"/>
        </a:p>
      </dgm:t>
    </dgm:pt>
    <dgm:pt modelId="{03213A49-DC9D-4330-A8E9-FEA929E5494D}" type="parTrans" cxnId="{1F815C23-7812-4815-9702-D8E546FA1A8F}">
      <dgm:prSet/>
      <dgm:spPr/>
      <dgm:t>
        <a:bodyPr/>
        <a:lstStyle/>
        <a:p>
          <a:endParaRPr lang="en-US"/>
        </a:p>
      </dgm:t>
    </dgm:pt>
    <dgm:pt modelId="{D6B10C59-007C-4B60-8804-AD1E3FE07CBD}" type="sibTrans" cxnId="{1F815C23-7812-4815-9702-D8E546FA1A8F}">
      <dgm:prSet/>
      <dgm:spPr/>
      <dgm:t>
        <a:bodyPr/>
        <a:lstStyle/>
        <a:p>
          <a:endParaRPr lang="en-US"/>
        </a:p>
      </dgm:t>
    </dgm:pt>
    <dgm:pt modelId="{09165BFA-EE02-48C6-B9D5-2A1F4D8EE8E7}">
      <dgm:prSet phldrT="[Text]"/>
      <dgm:spPr/>
      <dgm:t>
        <a:bodyPr/>
        <a:lstStyle/>
        <a:p>
          <a:r>
            <a:rPr lang="en-US" smtClean="0"/>
            <a:t>Web Hosting</a:t>
          </a:r>
          <a:endParaRPr lang="en-US" dirty="0"/>
        </a:p>
      </dgm:t>
    </dgm:pt>
    <dgm:pt modelId="{7683A8FF-E4E1-4565-B9B8-E8B97D7DE19C}" type="parTrans" cxnId="{15F52788-4C46-4006-A388-B9365C45367D}">
      <dgm:prSet/>
      <dgm:spPr/>
      <dgm:t>
        <a:bodyPr/>
        <a:lstStyle/>
        <a:p>
          <a:endParaRPr lang="en-US"/>
        </a:p>
      </dgm:t>
    </dgm:pt>
    <dgm:pt modelId="{8931743A-350F-4EC3-9968-41AD3C67EE9D}" type="sibTrans" cxnId="{15F52788-4C46-4006-A388-B9365C45367D}">
      <dgm:prSet/>
      <dgm:spPr/>
      <dgm:t>
        <a:bodyPr/>
        <a:lstStyle/>
        <a:p>
          <a:endParaRPr lang="en-US"/>
        </a:p>
      </dgm:t>
    </dgm:pt>
    <dgm:pt modelId="{ADAB8B52-BF2B-487A-B7A1-5A6F4684B61E}">
      <dgm:prSet phldrT="[Text]"/>
      <dgm:spPr/>
      <dgm:t>
        <a:bodyPr/>
        <a:lstStyle/>
        <a:p>
          <a:r>
            <a:rPr lang="en-US" dirty="0" smtClean="0"/>
            <a:t>Revenue</a:t>
          </a:r>
          <a:endParaRPr lang="en-US" dirty="0"/>
        </a:p>
      </dgm:t>
    </dgm:pt>
    <dgm:pt modelId="{AE5E2E94-505E-4885-8DC3-EA758C8FA8F3}" type="parTrans" cxnId="{EB95FFAC-2119-4EBC-A6C5-0A6383178BE2}">
      <dgm:prSet/>
      <dgm:spPr/>
      <dgm:t>
        <a:bodyPr/>
        <a:lstStyle/>
        <a:p>
          <a:endParaRPr lang="en-US"/>
        </a:p>
      </dgm:t>
    </dgm:pt>
    <dgm:pt modelId="{A0D2E7A8-A0E0-463E-8107-4CD41AA463EB}" type="sibTrans" cxnId="{EB95FFAC-2119-4EBC-A6C5-0A6383178BE2}">
      <dgm:prSet/>
      <dgm:spPr/>
      <dgm:t>
        <a:bodyPr/>
        <a:lstStyle/>
        <a:p>
          <a:endParaRPr lang="en-US"/>
        </a:p>
      </dgm:t>
    </dgm:pt>
    <dgm:pt modelId="{4263434B-7649-4A25-A157-6AB56BB13A6D}">
      <dgm:prSet phldrT="[Text]"/>
      <dgm:spPr/>
      <dgm:t>
        <a:bodyPr/>
        <a:lstStyle/>
        <a:p>
          <a:r>
            <a:rPr lang="en-US" dirty="0" smtClean="0"/>
            <a:t>Advertising </a:t>
          </a:r>
          <a:endParaRPr lang="en-US" dirty="0"/>
        </a:p>
      </dgm:t>
    </dgm:pt>
    <dgm:pt modelId="{9D3B8D0D-F0EB-4B97-A481-22D0424356D4}" type="parTrans" cxnId="{A1657208-FC29-4283-99BE-CF5B4377D8A8}">
      <dgm:prSet/>
      <dgm:spPr/>
      <dgm:t>
        <a:bodyPr/>
        <a:lstStyle/>
        <a:p>
          <a:endParaRPr lang="en-US"/>
        </a:p>
      </dgm:t>
    </dgm:pt>
    <dgm:pt modelId="{AA4F9D40-A086-403C-BC97-998A3D68B9A7}" type="sibTrans" cxnId="{A1657208-FC29-4283-99BE-CF5B4377D8A8}">
      <dgm:prSet/>
      <dgm:spPr/>
      <dgm:t>
        <a:bodyPr/>
        <a:lstStyle/>
        <a:p>
          <a:endParaRPr lang="en-US"/>
        </a:p>
      </dgm:t>
    </dgm:pt>
    <dgm:pt modelId="{118EA091-0E6A-4590-98EF-415FF38F287B}">
      <dgm:prSet phldrT="[Text]"/>
      <dgm:spPr/>
      <dgm:t>
        <a:bodyPr/>
        <a:lstStyle/>
        <a:p>
          <a:r>
            <a:rPr lang="en-US" dirty="0" smtClean="0"/>
            <a:t>Investments </a:t>
          </a:r>
          <a:endParaRPr lang="en-US" dirty="0"/>
        </a:p>
      </dgm:t>
    </dgm:pt>
    <dgm:pt modelId="{A4E9DE5F-4302-48A7-8302-D1F43ECDA075}" type="parTrans" cxnId="{271D49A9-3157-47C3-8D08-9BB5FB3C11D4}">
      <dgm:prSet/>
      <dgm:spPr/>
      <dgm:t>
        <a:bodyPr/>
        <a:lstStyle/>
        <a:p>
          <a:endParaRPr lang="en-US"/>
        </a:p>
      </dgm:t>
    </dgm:pt>
    <dgm:pt modelId="{463A6E26-D73A-4414-A73D-D21B2B6A0D29}" type="sibTrans" cxnId="{271D49A9-3157-47C3-8D08-9BB5FB3C11D4}">
      <dgm:prSet/>
      <dgm:spPr/>
      <dgm:t>
        <a:bodyPr/>
        <a:lstStyle/>
        <a:p>
          <a:endParaRPr lang="en-US"/>
        </a:p>
      </dgm:t>
    </dgm:pt>
    <dgm:pt modelId="{D4BBAA79-49DD-4651-B619-48D8D4CEE165}">
      <dgm:prSet phldrT="[Text]"/>
      <dgm:spPr/>
      <dgm:t>
        <a:bodyPr/>
        <a:lstStyle/>
        <a:p>
          <a:r>
            <a:rPr lang="en-US" dirty="0" smtClean="0"/>
            <a:t>Subscription </a:t>
          </a:r>
          <a:endParaRPr lang="en-US" dirty="0"/>
        </a:p>
      </dgm:t>
    </dgm:pt>
    <dgm:pt modelId="{9F53A51F-6FD1-4AB6-B77D-8D4D31D98D76}" type="parTrans" cxnId="{B2B0E8D4-8D19-479E-AF57-7D9A4705E061}">
      <dgm:prSet/>
      <dgm:spPr/>
      <dgm:t>
        <a:bodyPr/>
        <a:lstStyle/>
        <a:p>
          <a:endParaRPr lang="en-US"/>
        </a:p>
      </dgm:t>
    </dgm:pt>
    <dgm:pt modelId="{F75140E2-F57C-41B1-8E6C-648687A36D2C}" type="sibTrans" cxnId="{B2B0E8D4-8D19-479E-AF57-7D9A4705E061}">
      <dgm:prSet/>
      <dgm:spPr/>
      <dgm:t>
        <a:bodyPr/>
        <a:lstStyle/>
        <a:p>
          <a:endParaRPr lang="en-US"/>
        </a:p>
      </dgm:t>
    </dgm:pt>
    <dgm:pt modelId="{31BA99DD-9EA7-42A3-B4EE-625263571DD2}">
      <dgm:prSet phldrT="[Text]"/>
      <dgm:spPr/>
      <dgm:t>
        <a:bodyPr/>
        <a:lstStyle/>
        <a:p>
          <a:r>
            <a:rPr lang="en-US" dirty="0" smtClean="0"/>
            <a:t>Solution Development </a:t>
          </a:r>
          <a:endParaRPr lang="en-US" dirty="0"/>
        </a:p>
      </dgm:t>
    </dgm:pt>
    <dgm:pt modelId="{0B315B2C-F054-4E72-8D40-340B00D5FF50}" type="parTrans" cxnId="{4461B01E-520F-4D3A-A95B-6AC0B062416C}">
      <dgm:prSet/>
      <dgm:spPr/>
      <dgm:t>
        <a:bodyPr/>
        <a:lstStyle/>
        <a:p>
          <a:endParaRPr lang="en-US"/>
        </a:p>
      </dgm:t>
    </dgm:pt>
    <dgm:pt modelId="{B501C1AF-0DAF-4415-9DA1-5153821191FA}" type="sibTrans" cxnId="{4461B01E-520F-4D3A-A95B-6AC0B062416C}">
      <dgm:prSet/>
      <dgm:spPr/>
      <dgm:t>
        <a:bodyPr/>
        <a:lstStyle/>
        <a:p>
          <a:endParaRPr lang="en-US"/>
        </a:p>
      </dgm:t>
    </dgm:pt>
    <dgm:pt modelId="{0B3C521A-0C2B-4E08-BD85-4F9FB8EF004D}" type="pres">
      <dgm:prSet presAssocID="{BB6B1931-3260-4BAD-BAA4-4DC1A67DCE8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5D37D-28D9-41CD-B0B5-528D07142399}" type="pres">
      <dgm:prSet presAssocID="{BB6B1931-3260-4BAD-BAA4-4DC1A67DCE87}" presName="dummyMaxCanvas" presStyleCnt="0"/>
      <dgm:spPr/>
    </dgm:pt>
    <dgm:pt modelId="{A64E7CB3-3B32-43BE-B2F2-3B3DE8C7426C}" type="pres">
      <dgm:prSet presAssocID="{BB6B1931-3260-4BAD-BAA4-4DC1A67DCE87}" presName="parentComposite" presStyleCnt="0"/>
      <dgm:spPr/>
    </dgm:pt>
    <dgm:pt modelId="{4E750B35-B678-40A6-AAA9-814079BFDA8E}" type="pres">
      <dgm:prSet presAssocID="{BB6B1931-3260-4BAD-BAA4-4DC1A67DCE8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95E40D8-A9E0-454E-A67E-5131ADBC42C7}" type="pres">
      <dgm:prSet presAssocID="{BB6B1931-3260-4BAD-BAA4-4DC1A67DCE8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BD0481B-2F38-4CA7-86E9-A8DF7B9C000A}" type="pres">
      <dgm:prSet presAssocID="{BB6B1931-3260-4BAD-BAA4-4DC1A67DCE87}" presName="childrenComposite" presStyleCnt="0"/>
      <dgm:spPr/>
    </dgm:pt>
    <dgm:pt modelId="{1EF728C1-F17E-423E-9CAA-D6CD20A037C2}" type="pres">
      <dgm:prSet presAssocID="{BB6B1931-3260-4BAD-BAA4-4DC1A67DCE87}" presName="dummyMaxCanvas_ChildArea" presStyleCnt="0"/>
      <dgm:spPr/>
    </dgm:pt>
    <dgm:pt modelId="{864E819D-8CC0-4946-911A-7942FDDBAE77}" type="pres">
      <dgm:prSet presAssocID="{BB6B1931-3260-4BAD-BAA4-4DC1A67DCE87}" presName="fulcrum" presStyleLbl="alignAccFollowNode1" presStyleIdx="2" presStyleCnt="4" custAng="370848" custLinFactNeighborX="15636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321595B-AA05-7F47-A4AC-9F7D8C937B20}" type="pres">
      <dgm:prSet presAssocID="{BB6B1931-3260-4BAD-BAA4-4DC1A67DCE87}" presName="balance_23" presStyleLbl="alignAccFollowNode1" presStyleIdx="3" presStyleCnt="4">
        <dgm:presLayoutVars>
          <dgm:bulletEnabled val="1"/>
        </dgm:presLayoutVars>
      </dgm:prSet>
      <dgm:spPr/>
    </dgm:pt>
    <dgm:pt modelId="{69CCF1C6-A7CE-484A-B107-38BECA5F8062}" type="pres">
      <dgm:prSet presAssocID="{BB6B1931-3260-4BAD-BAA4-4DC1A67DCE87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06A01-8CB9-5D44-87A3-B6F25FBB1E93}" type="pres">
      <dgm:prSet presAssocID="{BB6B1931-3260-4BAD-BAA4-4DC1A67DCE87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121F1-DC18-7946-9A4C-F7986EC40CD0}" type="pres">
      <dgm:prSet presAssocID="{BB6B1931-3260-4BAD-BAA4-4DC1A67DCE87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E31E3-D591-C245-BC48-6AA6D24CD784}" type="pres">
      <dgm:prSet presAssocID="{BB6B1931-3260-4BAD-BAA4-4DC1A67DCE87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89233-CA50-E144-BEE6-88E27C3FA056}" type="pres">
      <dgm:prSet presAssocID="{BB6B1931-3260-4BAD-BAA4-4DC1A67DCE87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AF3D5-8776-5242-A5E4-D933E8184B07}" type="presOf" srcId="{ADAB8B52-BF2B-487A-B7A1-5A6F4684B61E}" destId="{E95E40D8-A9E0-454E-A67E-5131ADBC42C7}" srcOrd="0" destOrd="0" presId="urn:microsoft.com/office/officeart/2005/8/layout/balance1"/>
    <dgm:cxn modelId="{976FAF31-6D47-4243-A8B2-7C05C8D75753}" type="presOf" srcId="{FD5172BC-DA7E-445C-9E70-E0ADD22C8C94}" destId="{4E750B35-B678-40A6-AAA9-814079BFDA8E}" srcOrd="0" destOrd="0" presId="urn:microsoft.com/office/officeart/2005/8/layout/balance1"/>
    <dgm:cxn modelId="{15F52788-4C46-4006-A388-B9365C45367D}" srcId="{FD5172BC-DA7E-445C-9E70-E0ADD22C8C94}" destId="{09165BFA-EE02-48C6-B9D5-2A1F4D8EE8E7}" srcOrd="0" destOrd="0" parTransId="{7683A8FF-E4E1-4565-B9B8-E8B97D7DE19C}" sibTransId="{8931743A-350F-4EC3-9968-41AD3C67EE9D}"/>
    <dgm:cxn modelId="{EB95FFAC-2119-4EBC-A6C5-0A6383178BE2}" srcId="{BB6B1931-3260-4BAD-BAA4-4DC1A67DCE87}" destId="{ADAB8B52-BF2B-487A-B7A1-5A6F4684B61E}" srcOrd="1" destOrd="0" parTransId="{AE5E2E94-505E-4885-8DC3-EA758C8FA8F3}" sibTransId="{A0D2E7A8-A0E0-463E-8107-4CD41AA463EB}"/>
    <dgm:cxn modelId="{E7896891-7A0F-B647-A947-43CB6BE3480D}" type="presOf" srcId="{4263434B-7649-4A25-A157-6AB56BB13A6D}" destId="{69CCF1C6-A7CE-484A-B107-38BECA5F8062}" srcOrd="0" destOrd="0" presId="urn:microsoft.com/office/officeart/2005/8/layout/balance1"/>
    <dgm:cxn modelId="{6F0490E4-D8C3-45E2-BF30-48C8B626C147}" type="presOf" srcId="{BB6B1931-3260-4BAD-BAA4-4DC1A67DCE87}" destId="{0B3C521A-0C2B-4E08-BD85-4F9FB8EF004D}" srcOrd="0" destOrd="0" presId="urn:microsoft.com/office/officeart/2005/8/layout/balance1"/>
    <dgm:cxn modelId="{A1657208-FC29-4283-99BE-CF5B4377D8A8}" srcId="{ADAB8B52-BF2B-487A-B7A1-5A6F4684B61E}" destId="{4263434B-7649-4A25-A157-6AB56BB13A6D}" srcOrd="0" destOrd="0" parTransId="{9D3B8D0D-F0EB-4B97-A481-22D0424356D4}" sibTransId="{AA4F9D40-A086-403C-BC97-998A3D68B9A7}"/>
    <dgm:cxn modelId="{20697C8F-25F1-0341-92A4-027E49800447}" type="presOf" srcId="{09165BFA-EE02-48C6-B9D5-2A1F4D8EE8E7}" destId="{74BE31E3-D591-C245-BC48-6AA6D24CD784}" srcOrd="0" destOrd="0" presId="urn:microsoft.com/office/officeart/2005/8/layout/balance1"/>
    <dgm:cxn modelId="{B2B0E8D4-8D19-479E-AF57-7D9A4705E061}" srcId="{ADAB8B52-BF2B-487A-B7A1-5A6F4684B61E}" destId="{D4BBAA79-49DD-4651-B619-48D8D4CEE165}" srcOrd="2" destOrd="0" parTransId="{9F53A51F-6FD1-4AB6-B77D-8D4D31D98D76}" sibTransId="{F75140E2-F57C-41B1-8E6C-648687A36D2C}"/>
    <dgm:cxn modelId="{141AACA9-4617-C14C-8ADC-07206B96D20E}" type="presOf" srcId="{118EA091-0E6A-4590-98EF-415FF38F287B}" destId="{04A06A01-8CB9-5D44-87A3-B6F25FBB1E93}" srcOrd="0" destOrd="0" presId="urn:microsoft.com/office/officeart/2005/8/layout/balance1"/>
    <dgm:cxn modelId="{1F815C23-7812-4815-9702-D8E546FA1A8F}" srcId="{BB6B1931-3260-4BAD-BAA4-4DC1A67DCE87}" destId="{FD5172BC-DA7E-445C-9E70-E0ADD22C8C94}" srcOrd="0" destOrd="0" parTransId="{03213A49-DC9D-4330-A8E9-FEA929E5494D}" sibTransId="{D6B10C59-007C-4B60-8804-AD1E3FE07CBD}"/>
    <dgm:cxn modelId="{F14F6DBD-A9CF-B548-B35A-CF2A670471E6}" type="presOf" srcId="{D4BBAA79-49DD-4651-B619-48D8D4CEE165}" destId="{DBF121F1-DC18-7946-9A4C-F7986EC40CD0}" srcOrd="0" destOrd="0" presId="urn:microsoft.com/office/officeart/2005/8/layout/balance1"/>
    <dgm:cxn modelId="{4461B01E-520F-4D3A-A95B-6AC0B062416C}" srcId="{FD5172BC-DA7E-445C-9E70-E0ADD22C8C94}" destId="{31BA99DD-9EA7-42A3-B4EE-625263571DD2}" srcOrd="1" destOrd="0" parTransId="{0B315B2C-F054-4E72-8D40-340B00D5FF50}" sibTransId="{B501C1AF-0DAF-4415-9DA1-5153821191FA}"/>
    <dgm:cxn modelId="{8AEF72A0-67A1-1A48-8200-D1DCE72DE91C}" type="presOf" srcId="{31BA99DD-9EA7-42A3-B4EE-625263571DD2}" destId="{C9189233-CA50-E144-BEE6-88E27C3FA056}" srcOrd="0" destOrd="0" presId="urn:microsoft.com/office/officeart/2005/8/layout/balance1"/>
    <dgm:cxn modelId="{271D49A9-3157-47C3-8D08-9BB5FB3C11D4}" srcId="{ADAB8B52-BF2B-487A-B7A1-5A6F4684B61E}" destId="{118EA091-0E6A-4590-98EF-415FF38F287B}" srcOrd="1" destOrd="0" parTransId="{A4E9DE5F-4302-48A7-8302-D1F43ECDA075}" sibTransId="{463A6E26-D73A-4414-A73D-D21B2B6A0D29}"/>
    <dgm:cxn modelId="{6000FAC9-3432-477F-A0EE-2A103DBBFBD4}" type="presParOf" srcId="{0B3C521A-0C2B-4E08-BD85-4F9FB8EF004D}" destId="{9855D37D-28D9-41CD-B0B5-528D07142399}" srcOrd="0" destOrd="0" presId="urn:microsoft.com/office/officeart/2005/8/layout/balance1"/>
    <dgm:cxn modelId="{B47626E1-DD04-4BC4-866E-945B8054233D}" type="presParOf" srcId="{0B3C521A-0C2B-4E08-BD85-4F9FB8EF004D}" destId="{A64E7CB3-3B32-43BE-B2F2-3B3DE8C7426C}" srcOrd="1" destOrd="0" presId="urn:microsoft.com/office/officeart/2005/8/layout/balance1"/>
    <dgm:cxn modelId="{57FA869D-2D63-45F9-BD71-6CD72868A259}" type="presParOf" srcId="{A64E7CB3-3B32-43BE-B2F2-3B3DE8C7426C}" destId="{4E750B35-B678-40A6-AAA9-814079BFDA8E}" srcOrd="0" destOrd="0" presId="urn:microsoft.com/office/officeart/2005/8/layout/balance1"/>
    <dgm:cxn modelId="{B9342679-B549-4F20-B09E-524A97E313A9}" type="presParOf" srcId="{A64E7CB3-3B32-43BE-B2F2-3B3DE8C7426C}" destId="{E95E40D8-A9E0-454E-A67E-5131ADBC42C7}" srcOrd="1" destOrd="0" presId="urn:microsoft.com/office/officeart/2005/8/layout/balance1"/>
    <dgm:cxn modelId="{B7A3EA3C-61AE-4891-B062-2A7E51D1B980}" type="presParOf" srcId="{0B3C521A-0C2B-4E08-BD85-4F9FB8EF004D}" destId="{BBD0481B-2F38-4CA7-86E9-A8DF7B9C000A}" srcOrd="2" destOrd="0" presId="urn:microsoft.com/office/officeart/2005/8/layout/balance1"/>
    <dgm:cxn modelId="{F818C12C-0634-4790-8550-F3E1EE9E7796}" type="presParOf" srcId="{BBD0481B-2F38-4CA7-86E9-A8DF7B9C000A}" destId="{1EF728C1-F17E-423E-9CAA-D6CD20A037C2}" srcOrd="0" destOrd="0" presId="urn:microsoft.com/office/officeart/2005/8/layout/balance1"/>
    <dgm:cxn modelId="{C6F30C73-7241-4D29-87CF-309AE8639084}" type="presParOf" srcId="{BBD0481B-2F38-4CA7-86E9-A8DF7B9C000A}" destId="{864E819D-8CC0-4946-911A-7942FDDBAE77}" srcOrd="1" destOrd="0" presId="urn:microsoft.com/office/officeart/2005/8/layout/balance1"/>
    <dgm:cxn modelId="{93BC587D-D1A6-1F46-B303-5E67364139BE}" type="presParOf" srcId="{BBD0481B-2F38-4CA7-86E9-A8DF7B9C000A}" destId="{F321595B-AA05-7F47-A4AC-9F7D8C937B20}" srcOrd="2" destOrd="0" presId="urn:microsoft.com/office/officeart/2005/8/layout/balance1"/>
    <dgm:cxn modelId="{3B86AB6F-9850-0E41-9D29-1F95105B2270}" type="presParOf" srcId="{BBD0481B-2F38-4CA7-86E9-A8DF7B9C000A}" destId="{69CCF1C6-A7CE-484A-B107-38BECA5F8062}" srcOrd="3" destOrd="0" presId="urn:microsoft.com/office/officeart/2005/8/layout/balance1"/>
    <dgm:cxn modelId="{B5C14BD0-66A6-F140-A49A-40434EBD6087}" type="presParOf" srcId="{BBD0481B-2F38-4CA7-86E9-A8DF7B9C000A}" destId="{04A06A01-8CB9-5D44-87A3-B6F25FBB1E93}" srcOrd="4" destOrd="0" presId="urn:microsoft.com/office/officeart/2005/8/layout/balance1"/>
    <dgm:cxn modelId="{78412A85-7DE1-2F4B-8D5B-EA0F94532925}" type="presParOf" srcId="{BBD0481B-2F38-4CA7-86E9-A8DF7B9C000A}" destId="{DBF121F1-DC18-7946-9A4C-F7986EC40CD0}" srcOrd="5" destOrd="0" presId="urn:microsoft.com/office/officeart/2005/8/layout/balance1"/>
    <dgm:cxn modelId="{2D6D74D2-B328-E749-9B7A-9B9DBD1E1EF5}" type="presParOf" srcId="{BBD0481B-2F38-4CA7-86E9-A8DF7B9C000A}" destId="{74BE31E3-D591-C245-BC48-6AA6D24CD784}" srcOrd="6" destOrd="0" presId="urn:microsoft.com/office/officeart/2005/8/layout/balance1"/>
    <dgm:cxn modelId="{9F9DDAE1-BF3C-F540-B661-D3363FC3C529}" type="presParOf" srcId="{BBD0481B-2F38-4CA7-86E9-A8DF7B9C000A}" destId="{C9189233-CA50-E144-BEE6-88E27C3FA05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13964B-ABD3-4AD5-8F93-76F831E054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FF5510-CD46-43D2-AB9F-AFEE7B62C426}">
      <dgm:prSet/>
      <dgm:spPr/>
      <dgm:t>
        <a:bodyPr/>
        <a:lstStyle/>
        <a:p>
          <a:pPr rtl="0"/>
          <a:r>
            <a:rPr lang="en-US" dirty="0" smtClean="0"/>
            <a:t>Growth</a:t>
          </a:r>
          <a:endParaRPr lang="en-US" dirty="0"/>
        </a:p>
      </dgm:t>
    </dgm:pt>
    <dgm:pt modelId="{B72BE4DC-C2B4-4945-BE56-AECDE323753D}" type="parTrans" cxnId="{165CAD5E-23A5-4301-8481-2FB827F1B674}">
      <dgm:prSet/>
      <dgm:spPr/>
      <dgm:t>
        <a:bodyPr/>
        <a:lstStyle/>
        <a:p>
          <a:endParaRPr lang="en-US"/>
        </a:p>
      </dgm:t>
    </dgm:pt>
    <dgm:pt modelId="{83A51C7E-62EE-422C-9B9A-7EB23F44BD7C}" type="sibTrans" cxnId="{165CAD5E-23A5-4301-8481-2FB827F1B674}">
      <dgm:prSet/>
      <dgm:spPr/>
      <dgm:t>
        <a:bodyPr/>
        <a:lstStyle/>
        <a:p>
          <a:endParaRPr lang="en-US"/>
        </a:p>
      </dgm:t>
    </dgm:pt>
    <dgm:pt modelId="{0AA6235B-0715-4407-9CD0-251A7539DD78}">
      <dgm:prSet/>
      <dgm:spPr/>
      <dgm:t>
        <a:bodyPr/>
        <a:lstStyle/>
        <a:p>
          <a:pPr rtl="0"/>
          <a:r>
            <a:rPr lang="en-US" dirty="0" smtClean="0"/>
            <a:t>Tracking Hours</a:t>
          </a:r>
          <a:endParaRPr lang="en-US" dirty="0"/>
        </a:p>
      </dgm:t>
    </dgm:pt>
    <dgm:pt modelId="{61DB1D85-65AC-4229-8650-81F8AE192358}" type="parTrans" cxnId="{56659486-94AA-423D-A2B7-DEC0C0B87C5D}">
      <dgm:prSet/>
      <dgm:spPr/>
      <dgm:t>
        <a:bodyPr/>
        <a:lstStyle/>
        <a:p>
          <a:endParaRPr lang="en-US"/>
        </a:p>
      </dgm:t>
    </dgm:pt>
    <dgm:pt modelId="{4F459771-F628-41B2-B187-EB003B71F14C}" type="sibTrans" cxnId="{56659486-94AA-423D-A2B7-DEC0C0B87C5D}">
      <dgm:prSet/>
      <dgm:spPr/>
      <dgm:t>
        <a:bodyPr/>
        <a:lstStyle/>
        <a:p>
          <a:endParaRPr lang="en-US"/>
        </a:p>
      </dgm:t>
    </dgm:pt>
    <dgm:pt modelId="{D0551A88-6F37-486F-B589-39084059DAAD}">
      <dgm:prSet/>
      <dgm:spPr/>
      <dgm:t>
        <a:bodyPr/>
        <a:lstStyle/>
        <a:p>
          <a:pPr rtl="0"/>
          <a:r>
            <a:rPr lang="en-US" dirty="0" smtClean="0"/>
            <a:t>Badges </a:t>
          </a:r>
          <a:endParaRPr lang="en-US" dirty="0"/>
        </a:p>
      </dgm:t>
    </dgm:pt>
    <dgm:pt modelId="{00056DF6-8F4B-4AE2-A488-C5A56AAE3DB0}" type="parTrans" cxnId="{9837CFE3-2330-43EF-AAAE-48FC99DB5832}">
      <dgm:prSet/>
      <dgm:spPr/>
      <dgm:t>
        <a:bodyPr/>
        <a:lstStyle/>
        <a:p>
          <a:endParaRPr lang="en-US"/>
        </a:p>
      </dgm:t>
    </dgm:pt>
    <dgm:pt modelId="{83B3CB05-19FE-48E8-AEF9-95747DA53CF3}" type="sibTrans" cxnId="{9837CFE3-2330-43EF-AAAE-48FC99DB5832}">
      <dgm:prSet/>
      <dgm:spPr/>
      <dgm:t>
        <a:bodyPr/>
        <a:lstStyle/>
        <a:p>
          <a:endParaRPr lang="en-US"/>
        </a:p>
      </dgm:t>
    </dgm:pt>
    <dgm:pt modelId="{9B620FD6-42D8-42FB-B7A1-23742CDF0719}">
      <dgm:prSet/>
      <dgm:spPr/>
      <dgm:t>
        <a:bodyPr/>
        <a:lstStyle/>
        <a:p>
          <a:pPr rtl="0"/>
          <a:r>
            <a:rPr lang="en-US" dirty="0" smtClean="0"/>
            <a:t>Incentives </a:t>
          </a:r>
          <a:endParaRPr lang="en-US" dirty="0"/>
        </a:p>
      </dgm:t>
    </dgm:pt>
    <dgm:pt modelId="{79168299-06A1-4A16-B7AA-90A3EE96AFCA}" type="parTrans" cxnId="{2161DF3D-EC00-440C-A75A-490B6BA0779F}">
      <dgm:prSet/>
      <dgm:spPr/>
      <dgm:t>
        <a:bodyPr/>
        <a:lstStyle/>
        <a:p>
          <a:endParaRPr lang="en-US"/>
        </a:p>
      </dgm:t>
    </dgm:pt>
    <dgm:pt modelId="{7354B56B-F201-4B71-AAFD-A9E56D542358}" type="sibTrans" cxnId="{2161DF3D-EC00-440C-A75A-490B6BA0779F}">
      <dgm:prSet/>
      <dgm:spPr/>
      <dgm:t>
        <a:bodyPr/>
        <a:lstStyle/>
        <a:p>
          <a:endParaRPr lang="en-US"/>
        </a:p>
      </dgm:t>
    </dgm:pt>
    <dgm:pt modelId="{D3583D80-48A2-4DF6-9EE8-3E0CBB7055F0}" type="pres">
      <dgm:prSet presAssocID="{7313964B-ABD3-4AD5-8F93-76F831E054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BDF96A-5BDB-4137-8B60-2566306A8A3B}" type="pres">
      <dgm:prSet presAssocID="{DBFF5510-CD46-43D2-AB9F-AFEE7B62C426}" presName="root" presStyleCnt="0"/>
      <dgm:spPr/>
    </dgm:pt>
    <dgm:pt modelId="{05CE9BB0-BF97-47C9-9A48-9E68308370C2}" type="pres">
      <dgm:prSet presAssocID="{DBFF5510-CD46-43D2-AB9F-AFEE7B62C426}" presName="rootComposite" presStyleCnt="0"/>
      <dgm:spPr/>
    </dgm:pt>
    <dgm:pt modelId="{5E5F248D-2CE1-4DBA-A71C-B3CBA744E8FB}" type="pres">
      <dgm:prSet presAssocID="{DBFF5510-CD46-43D2-AB9F-AFEE7B62C426}" presName="rootText" presStyleLbl="node1" presStyleIdx="0" presStyleCnt="4"/>
      <dgm:spPr/>
      <dgm:t>
        <a:bodyPr/>
        <a:lstStyle/>
        <a:p>
          <a:endParaRPr lang="en-US"/>
        </a:p>
      </dgm:t>
    </dgm:pt>
    <dgm:pt modelId="{38C92DD5-B877-48DD-A61E-5A4E66C66BD4}" type="pres">
      <dgm:prSet presAssocID="{DBFF5510-CD46-43D2-AB9F-AFEE7B62C426}" presName="rootConnector" presStyleLbl="node1" presStyleIdx="0" presStyleCnt="4"/>
      <dgm:spPr/>
      <dgm:t>
        <a:bodyPr/>
        <a:lstStyle/>
        <a:p>
          <a:endParaRPr lang="en-US"/>
        </a:p>
      </dgm:t>
    </dgm:pt>
    <dgm:pt modelId="{547DAFBF-5F17-4867-9C96-28497F85AAB7}" type="pres">
      <dgm:prSet presAssocID="{DBFF5510-CD46-43D2-AB9F-AFEE7B62C426}" presName="childShape" presStyleCnt="0"/>
      <dgm:spPr/>
    </dgm:pt>
    <dgm:pt modelId="{41EEC5F0-4FF2-47F1-97B0-90272B984A27}" type="pres">
      <dgm:prSet presAssocID="{0AA6235B-0715-4407-9CD0-251A7539DD78}" presName="root" presStyleCnt="0"/>
      <dgm:spPr/>
    </dgm:pt>
    <dgm:pt modelId="{1C7BEDE2-2A46-41AC-87B5-1AB837C5E53C}" type="pres">
      <dgm:prSet presAssocID="{0AA6235B-0715-4407-9CD0-251A7539DD78}" presName="rootComposite" presStyleCnt="0"/>
      <dgm:spPr/>
    </dgm:pt>
    <dgm:pt modelId="{74F1E14A-79A9-44E3-AFF0-D5EAB99F07EF}" type="pres">
      <dgm:prSet presAssocID="{0AA6235B-0715-4407-9CD0-251A7539DD78}" presName="rootText" presStyleLbl="node1" presStyleIdx="1" presStyleCnt="4"/>
      <dgm:spPr/>
      <dgm:t>
        <a:bodyPr/>
        <a:lstStyle/>
        <a:p>
          <a:endParaRPr lang="en-US"/>
        </a:p>
      </dgm:t>
    </dgm:pt>
    <dgm:pt modelId="{F4C3452C-1EDF-4B60-8443-8C74124E4FA3}" type="pres">
      <dgm:prSet presAssocID="{0AA6235B-0715-4407-9CD0-251A7539DD78}" presName="rootConnector" presStyleLbl="node1" presStyleIdx="1" presStyleCnt="4"/>
      <dgm:spPr/>
      <dgm:t>
        <a:bodyPr/>
        <a:lstStyle/>
        <a:p>
          <a:endParaRPr lang="en-US"/>
        </a:p>
      </dgm:t>
    </dgm:pt>
    <dgm:pt modelId="{322A27DB-2EF4-4C2C-ACE9-81AA89B00587}" type="pres">
      <dgm:prSet presAssocID="{0AA6235B-0715-4407-9CD0-251A7539DD78}" presName="childShape" presStyleCnt="0"/>
      <dgm:spPr/>
    </dgm:pt>
    <dgm:pt modelId="{F782BE84-EDDF-405B-BB14-3B210D48D64B}" type="pres">
      <dgm:prSet presAssocID="{D0551A88-6F37-486F-B589-39084059DAAD}" presName="root" presStyleCnt="0"/>
      <dgm:spPr/>
    </dgm:pt>
    <dgm:pt modelId="{D1BC5275-EE7C-4A73-B854-3A201807F1CD}" type="pres">
      <dgm:prSet presAssocID="{D0551A88-6F37-486F-B589-39084059DAAD}" presName="rootComposite" presStyleCnt="0"/>
      <dgm:spPr/>
    </dgm:pt>
    <dgm:pt modelId="{55D50902-00D3-475A-A796-1935C9ABC4A2}" type="pres">
      <dgm:prSet presAssocID="{D0551A88-6F37-486F-B589-39084059DAAD}" presName="rootText" presStyleLbl="node1" presStyleIdx="2" presStyleCnt="4"/>
      <dgm:spPr/>
      <dgm:t>
        <a:bodyPr/>
        <a:lstStyle/>
        <a:p>
          <a:endParaRPr lang="en-US"/>
        </a:p>
      </dgm:t>
    </dgm:pt>
    <dgm:pt modelId="{4B9C661E-BFDF-4523-BA2A-8D3674BF73D7}" type="pres">
      <dgm:prSet presAssocID="{D0551A88-6F37-486F-B589-39084059DAAD}" presName="rootConnector" presStyleLbl="node1" presStyleIdx="2" presStyleCnt="4"/>
      <dgm:spPr/>
      <dgm:t>
        <a:bodyPr/>
        <a:lstStyle/>
        <a:p>
          <a:endParaRPr lang="en-US"/>
        </a:p>
      </dgm:t>
    </dgm:pt>
    <dgm:pt modelId="{76BD42F1-64BD-4BF4-ADD0-EF712946008B}" type="pres">
      <dgm:prSet presAssocID="{D0551A88-6F37-486F-B589-39084059DAAD}" presName="childShape" presStyleCnt="0"/>
      <dgm:spPr/>
    </dgm:pt>
    <dgm:pt modelId="{6FE944DA-1003-4EE9-93D5-768A816FC61F}" type="pres">
      <dgm:prSet presAssocID="{9B620FD6-42D8-42FB-B7A1-23742CDF0719}" presName="root" presStyleCnt="0"/>
      <dgm:spPr/>
    </dgm:pt>
    <dgm:pt modelId="{E3BCB090-AFB4-4E20-8DDA-FD85FDF1B97E}" type="pres">
      <dgm:prSet presAssocID="{9B620FD6-42D8-42FB-B7A1-23742CDF0719}" presName="rootComposite" presStyleCnt="0"/>
      <dgm:spPr/>
    </dgm:pt>
    <dgm:pt modelId="{76AAF623-8A0C-46C0-9D1A-C6D5F7FD48FD}" type="pres">
      <dgm:prSet presAssocID="{9B620FD6-42D8-42FB-B7A1-23742CDF0719}" presName="rootText" presStyleLbl="node1" presStyleIdx="3" presStyleCnt="4"/>
      <dgm:spPr/>
      <dgm:t>
        <a:bodyPr/>
        <a:lstStyle/>
        <a:p>
          <a:endParaRPr lang="en-US"/>
        </a:p>
      </dgm:t>
    </dgm:pt>
    <dgm:pt modelId="{1DD6913A-BD9D-422C-8206-C0930D2D5D7D}" type="pres">
      <dgm:prSet presAssocID="{9B620FD6-42D8-42FB-B7A1-23742CDF0719}" presName="rootConnector" presStyleLbl="node1" presStyleIdx="3" presStyleCnt="4"/>
      <dgm:spPr/>
      <dgm:t>
        <a:bodyPr/>
        <a:lstStyle/>
        <a:p>
          <a:endParaRPr lang="en-US"/>
        </a:p>
      </dgm:t>
    </dgm:pt>
    <dgm:pt modelId="{4CF239B8-10A3-4E0F-AEE5-E7B711E6E494}" type="pres">
      <dgm:prSet presAssocID="{9B620FD6-42D8-42FB-B7A1-23742CDF0719}" presName="childShape" presStyleCnt="0"/>
      <dgm:spPr/>
    </dgm:pt>
  </dgm:ptLst>
  <dgm:cxnLst>
    <dgm:cxn modelId="{6AA32287-AD4F-4A68-B401-218A7D624A83}" type="presOf" srcId="{D0551A88-6F37-486F-B589-39084059DAAD}" destId="{4B9C661E-BFDF-4523-BA2A-8D3674BF73D7}" srcOrd="1" destOrd="0" presId="urn:microsoft.com/office/officeart/2005/8/layout/hierarchy3"/>
    <dgm:cxn modelId="{9837CFE3-2330-43EF-AAAE-48FC99DB5832}" srcId="{7313964B-ABD3-4AD5-8F93-76F831E054EE}" destId="{D0551A88-6F37-486F-B589-39084059DAAD}" srcOrd="2" destOrd="0" parTransId="{00056DF6-8F4B-4AE2-A488-C5A56AAE3DB0}" sibTransId="{83B3CB05-19FE-48E8-AEF9-95747DA53CF3}"/>
    <dgm:cxn modelId="{59BF0517-2985-4A84-8968-3C4740BEEEE7}" type="presOf" srcId="{9B620FD6-42D8-42FB-B7A1-23742CDF0719}" destId="{1DD6913A-BD9D-422C-8206-C0930D2D5D7D}" srcOrd="1" destOrd="0" presId="urn:microsoft.com/office/officeart/2005/8/layout/hierarchy3"/>
    <dgm:cxn modelId="{0F908688-AA0B-46D2-8985-8BE618244860}" type="presOf" srcId="{DBFF5510-CD46-43D2-AB9F-AFEE7B62C426}" destId="{5E5F248D-2CE1-4DBA-A71C-B3CBA744E8FB}" srcOrd="0" destOrd="0" presId="urn:microsoft.com/office/officeart/2005/8/layout/hierarchy3"/>
    <dgm:cxn modelId="{3B4811C6-EF23-4059-836D-88B57D7F4C5B}" type="presOf" srcId="{7313964B-ABD3-4AD5-8F93-76F831E054EE}" destId="{D3583D80-48A2-4DF6-9EE8-3E0CBB7055F0}" srcOrd="0" destOrd="0" presId="urn:microsoft.com/office/officeart/2005/8/layout/hierarchy3"/>
    <dgm:cxn modelId="{C390CD55-1BFB-4312-B46E-67EE4E8F7E61}" type="presOf" srcId="{9B620FD6-42D8-42FB-B7A1-23742CDF0719}" destId="{76AAF623-8A0C-46C0-9D1A-C6D5F7FD48FD}" srcOrd="0" destOrd="0" presId="urn:microsoft.com/office/officeart/2005/8/layout/hierarchy3"/>
    <dgm:cxn modelId="{165CAD5E-23A5-4301-8481-2FB827F1B674}" srcId="{7313964B-ABD3-4AD5-8F93-76F831E054EE}" destId="{DBFF5510-CD46-43D2-AB9F-AFEE7B62C426}" srcOrd="0" destOrd="0" parTransId="{B72BE4DC-C2B4-4945-BE56-AECDE323753D}" sibTransId="{83A51C7E-62EE-422C-9B9A-7EB23F44BD7C}"/>
    <dgm:cxn modelId="{56659486-94AA-423D-A2B7-DEC0C0B87C5D}" srcId="{7313964B-ABD3-4AD5-8F93-76F831E054EE}" destId="{0AA6235B-0715-4407-9CD0-251A7539DD78}" srcOrd="1" destOrd="0" parTransId="{61DB1D85-65AC-4229-8650-81F8AE192358}" sibTransId="{4F459771-F628-41B2-B187-EB003B71F14C}"/>
    <dgm:cxn modelId="{BB7D8250-D3D0-4FBF-BAB4-9F4238DE48AE}" type="presOf" srcId="{0AA6235B-0715-4407-9CD0-251A7539DD78}" destId="{74F1E14A-79A9-44E3-AFF0-D5EAB99F07EF}" srcOrd="0" destOrd="0" presId="urn:microsoft.com/office/officeart/2005/8/layout/hierarchy3"/>
    <dgm:cxn modelId="{044BFBB3-25F0-43AA-A444-F1E0364EFA56}" type="presOf" srcId="{0AA6235B-0715-4407-9CD0-251A7539DD78}" destId="{F4C3452C-1EDF-4B60-8443-8C74124E4FA3}" srcOrd="1" destOrd="0" presId="urn:microsoft.com/office/officeart/2005/8/layout/hierarchy3"/>
    <dgm:cxn modelId="{2D97F10D-2339-4669-99A7-A0F7299B4F6A}" type="presOf" srcId="{DBFF5510-CD46-43D2-AB9F-AFEE7B62C426}" destId="{38C92DD5-B877-48DD-A61E-5A4E66C66BD4}" srcOrd="1" destOrd="0" presId="urn:microsoft.com/office/officeart/2005/8/layout/hierarchy3"/>
    <dgm:cxn modelId="{28135870-D7BA-4823-84DA-F5E9923573DD}" type="presOf" srcId="{D0551A88-6F37-486F-B589-39084059DAAD}" destId="{55D50902-00D3-475A-A796-1935C9ABC4A2}" srcOrd="0" destOrd="0" presId="urn:microsoft.com/office/officeart/2005/8/layout/hierarchy3"/>
    <dgm:cxn modelId="{2161DF3D-EC00-440C-A75A-490B6BA0779F}" srcId="{7313964B-ABD3-4AD5-8F93-76F831E054EE}" destId="{9B620FD6-42D8-42FB-B7A1-23742CDF0719}" srcOrd="3" destOrd="0" parTransId="{79168299-06A1-4A16-B7AA-90A3EE96AFCA}" sibTransId="{7354B56B-F201-4B71-AAFD-A9E56D542358}"/>
    <dgm:cxn modelId="{3CC46392-A9DB-48F8-9D92-E9CDD0C2B184}" type="presParOf" srcId="{D3583D80-48A2-4DF6-9EE8-3E0CBB7055F0}" destId="{39BDF96A-5BDB-4137-8B60-2566306A8A3B}" srcOrd="0" destOrd="0" presId="urn:microsoft.com/office/officeart/2005/8/layout/hierarchy3"/>
    <dgm:cxn modelId="{17551B95-D6D3-4988-93E5-8E526FE53BAA}" type="presParOf" srcId="{39BDF96A-5BDB-4137-8B60-2566306A8A3B}" destId="{05CE9BB0-BF97-47C9-9A48-9E68308370C2}" srcOrd="0" destOrd="0" presId="urn:microsoft.com/office/officeart/2005/8/layout/hierarchy3"/>
    <dgm:cxn modelId="{744344E6-05DB-4739-BEEC-F2E557BF2150}" type="presParOf" srcId="{05CE9BB0-BF97-47C9-9A48-9E68308370C2}" destId="{5E5F248D-2CE1-4DBA-A71C-B3CBA744E8FB}" srcOrd="0" destOrd="0" presId="urn:microsoft.com/office/officeart/2005/8/layout/hierarchy3"/>
    <dgm:cxn modelId="{967EFA85-1EF3-4DAF-819B-40E155E88929}" type="presParOf" srcId="{05CE9BB0-BF97-47C9-9A48-9E68308370C2}" destId="{38C92DD5-B877-48DD-A61E-5A4E66C66BD4}" srcOrd="1" destOrd="0" presId="urn:microsoft.com/office/officeart/2005/8/layout/hierarchy3"/>
    <dgm:cxn modelId="{094F33CF-13F1-4B2D-8C6B-482A25CDA532}" type="presParOf" srcId="{39BDF96A-5BDB-4137-8B60-2566306A8A3B}" destId="{547DAFBF-5F17-4867-9C96-28497F85AAB7}" srcOrd="1" destOrd="0" presId="urn:microsoft.com/office/officeart/2005/8/layout/hierarchy3"/>
    <dgm:cxn modelId="{0F2417F4-D520-4BB4-8D7C-CEE87589B536}" type="presParOf" srcId="{D3583D80-48A2-4DF6-9EE8-3E0CBB7055F0}" destId="{41EEC5F0-4FF2-47F1-97B0-90272B984A27}" srcOrd="1" destOrd="0" presId="urn:microsoft.com/office/officeart/2005/8/layout/hierarchy3"/>
    <dgm:cxn modelId="{C72B3AF3-3179-4CAB-86B5-B4C4A48C3B18}" type="presParOf" srcId="{41EEC5F0-4FF2-47F1-97B0-90272B984A27}" destId="{1C7BEDE2-2A46-41AC-87B5-1AB837C5E53C}" srcOrd="0" destOrd="0" presId="urn:microsoft.com/office/officeart/2005/8/layout/hierarchy3"/>
    <dgm:cxn modelId="{3D702D8E-9FD5-4FB1-BD6B-B47082A377CC}" type="presParOf" srcId="{1C7BEDE2-2A46-41AC-87B5-1AB837C5E53C}" destId="{74F1E14A-79A9-44E3-AFF0-D5EAB99F07EF}" srcOrd="0" destOrd="0" presId="urn:microsoft.com/office/officeart/2005/8/layout/hierarchy3"/>
    <dgm:cxn modelId="{85ED01F0-1F70-448D-9924-7ADBCF14D3FF}" type="presParOf" srcId="{1C7BEDE2-2A46-41AC-87B5-1AB837C5E53C}" destId="{F4C3452C-1EDF-4B60-8443-8C74124E4FA3}" srcOrd="1" destOrd="0" presId="urn:microsoft.com/office/officeart/2005/8/layout/hierarchy3"/>
    <dgm:cxn modelId="{CAACB167-88E5-49E1-8800-9BCBF6E7A8C5}" type="presParOf" srcId="{41EEC5F0-4FF2-47F1-97B0-90272B984A27}" destId="{322A27DB-2EF4-4C2C-ACE9-81AA89B00587}" srcOrd="1" destOrd="0" presId="urn:microsoft.com/office/officeart/2005/8/layout/hierarchy3"/>
    <dgm:cxn modelId="{A0EC117E-41CE-4E4C-AC9E-EB7FA5DEE2E6}" type="presParOf" srcId="{D3583D80-48A2-4DF6-9EE8-3E0CBB7055F0}" destId="{F782BE84-EDDF-405B-BB14-3B210D48D64B}" srcOrd="2" destOrd="0" presId="urn:microsoft.com/office/officeart/2005/8/layout/hierarchy3"/>
    <dgm:cxn modelId="{33E9E99D-09E1-45F4-83E9-624085017BBD}" type="presParOf" srcId="{F782BE84-EDDF-405B-BB14-3B210D48D64B}" destId="{D1BC5275-EE7C-4A73-B854-3A201807F1CD}" srcOrd="0" destOrd="0" presId="urn:microsoft.com/office/officeart/2005/8/layout/hierarchy3"/>
    <dgm:cxn modelId="{390F2362-F5AB-4329-8959-AC1356045DDA}" type="presParOf" srcId="{D1BC5275-EE7C-4A73-B854-3A201807F1CD}" destId="{55D50902-00D3-475A-A796-1935C9ABC4A2}" srcOrd="0" destOrd="0" presId="urn:microsoft.com/office/officeart/2005/8/layout/hierarchy3"/>
    <dgm:cxn modelId="{8EE1197B-AE40-48AE-BD23-9EE204294E18}" type="presParOf" srcId="{D1BC5275-EE7C-4A73-B854-3A201807F1CD}" destId="{4B9C661E-BFDF-4523-BA2A-8D3674BF73D7}" srcOrd="1" destOrd="0" presId="urn:microsoft.com/office/officeart/2005/8/layout/hierarchy3"/>
    <dgm:cxn modelId="{C48B28BF-15E9-416F-B794-958636D04161}" type="presParOf" srcId="{F782BE84-EDDF-405B-BB14-3B210D48D64B}" destId="{76BD42F1-64BD-4BF4-ADD0-EF712946008B}" srcOrd="1" destOrd="0" presId="urn:microsoft.com/office/officeart/2005/8/layout/hierarchy3"/>
    <dgm:cxn modelId="{006737DF-4A9A-4921-BC2B-8C034411BB0B}" type="presParOf" srcId="{D3583D80-48A2-4DF6-9EE8-3E0CBB7055F0}" destId="{6FE944DA-1003-4EE9-93D5-768A816FC61F}" srcOrd="3" destOrd="0" presId="urn:microsoft.com/office/officeart/2005/8/layout/hierarchy3"/>
    <dgm:cxn modelId="{788B8756-C0E4-4407-9587-8381629E413E}" type="presParOf" srcId="{6FE944DA-1003-4EE9-93D5-768A816FC61F}" destId="{E3BCB090-AFB4-4E20-8DDA-FD85FDF1B97E}" srcOrd="0" destOrd="0" presId="urn:microsoft.com/office/officeart/2005/8/layout/hierarchy3"/>
    <dgm:cxn modelId="{ED51EF40-41E0-4158-B571-EE38A4CE1D01}" type="presParOf" srcId="{E3BCB090-AFB4-4E20-8DDA-FD85FDF1B97E}" destId="{76AAF623-8A0C-46C0-9D1A-C6D5F7FD48FD}" srcOrd="0" destOrd="0" presId="urn:microsoft.com/office/officeart/2005/8/layout/hierarchy3"/>
    <dgm:cxn modelId="{1680A978-DF5A-4C3F-8439-41DEDC5D6EC6}" type="presParOf" srcId="{E3BCB090-AFB4-4E20-8DDA-FD85FDF1B97E}" destId="{1DD6913A-BD9D-422C-8206-C0930D2D5D7D}" srcOrd="1" destOrd="0" presId="urn:microsoft.com/office/officeart/2005/8/layout/hierarchy3"/>
    <dgm:cxn modelId="{EA9F9E9A-D08C-4167-895E-92647599242A}" type="presParOf" srcId="{6FE944DA-1003-4EE9-93D5-768A816FC61F}" destId="{4CF239B8-10A3-4E0F-AEE5-E7B711E6E4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74B5-D2B9-4093-A73F-250296856E81}">
      <dsp:nvSpPr>
        <dsp:cNvPr id="0" name=""/>
        <dsp:cNvSpPr/>
      </dsp:nvSpPr>
      <dsp:spPr>
        <a:xfrm>
          <a:off x="2895335" y="0"/>
          <a:ext cx="5158631" cy="515863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5B8F5-0178-4324-981B-F5DE00E2EC2F}">
      <dsp:nvSpPr>
        <dsp:cNvPr id="0" name=""/>
        <dsp:cNvSpPr/>
      </dsp:nvSpPr>
      <dsp:spPr>
        <a:xfrm>
          <a:off x="3385405" y="490069"/>
          <a:ext cx="2011866" cy="2011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Absence of process to match volunteers with ideal initiatives </a:t>
          </a:r>
          <a:endParaRPr lang="en-US" sz="2000" kern="1200"/>
        </a:p>
      </dsp:txBody>
      <dsp:txXfrm>
        <a:off x="3483616" y="588280"/>
        <a:ext cx="1815444" cy="1815444"/>
      </dsp:txXfrm>
    </dsp:sp>
    <dsp:sp modelId="{6AA83B84-471F-41EA-BD8A-1391DF45C49A}">
      <dsp:nvSpPr>
        <dsp:cNvPr id="0" name=""/>
        <dsp:cNvSpPr/>
      </dsp:nvSpPr>
      <dsp:spPr>
        <a:xfrm>
          <a:off x="5552030" y="490069"/>
          <a:ext cx="2011866" cy="2011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Unable to drive volunteer engagement</a:t>
          </a:r>
          <a:endParaRPr lang="en-US" sz="2000" kern="1200"/>
        </a:p>
      </dsp:txBody>
      <dsp:txXfrm>
        <a:off x="5650241" y="588280"/>
        <a:ext cx="1815444" cy="1815444"/>
      </dsp:txXfrm>
    </dsp:sp>
    <dsp:sp modelId="{FBAD2813-1DFF-491A-AFBC-249540802570}">
      <dsp:nvSpPr>
        <dsp:cNvPr id="0" name=""/>
        <dsp:cNvSpPr/>
      </dsp:nvSpPr>
      <dsp:spPr>
        <a:xfrm>
          <a:off x="3385405" y="2656694"/>
          <a:ext cx="2011866" cy="2011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Volunteers unaware of current initiatives </a:t>
          </a:r>
          <a:endParaRPr lang="en-US" sz="2000" kern="1200"/>
        </a:p>
      </dsp:txBody>
      <dsp:txXfrm>
        <a:off x="3483616" y="2754905"/>
        <a:ext cx="1815444" cy="1815444"/>
      </dsp:txXfrm>
    </dsp:sp>
    <dsp:sp modelId="{C6596B01-CE04-463B-AA5B-639C7AB0EBF3}">
      <dsp:nvSpPr>
        <dsp:cNvPr id="0" name=""/>
        <dsp:cNvSpPr/>
      </dsp:nvSpPr>
      <dsp:spPr>
        <a:xfrm>
          <a:off x="5552030" y="2656694"/>
          <a:ext cx="2011866" cy="2011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Current volunteer forums are unsustainable </a:t>
          </a:r>
          <a:endParaRPr lang="en-US" sz="2000" kern="1200"/>
        </a:p>
      </dsp:txBody>
      <dsp:txXfrm>
        <a:off x="5650241" y="2754905"/>
        <a:ext cx="1815444" cy="1815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29B3A-ECF2-4496-870B-083A2646F5FB}">
      <dsp:nvSpPr>
        <dsp:cNvPr id="0" name=""/>
        <dsp:cNvSpPr/>
      </dsp:nvSpPr>
      <dsp:spPr>
        <a:xfrm>
          <a:off x="3351659" y="146203"/>
          <a:ext cx="2901583" cy="100768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7B2CC-F5E3-4D3F-ACFF-4E8EA3491278}">
      <dsp:nvSpPr>
        <dsp:cNvPr id="0" name=""/>
        <dsp:cNvSpPr/>
      </dsp:nvSpPr>
      <dsp:spPr>
        <a:xfrm>
          <a:off x="4525788" y="2613674"/>
          <a:ext cx="562322" cy="35988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A6A66-ED7A-4019-AC8C-813C866D39B2}">
      <dsp:nvSpPr>
        <dsp:cNvPr id="0" name=""/>
        <dsp:cNvSpPr/>
      </dsp:nvSpPr>
      <dsp:spPr>
        <a:xfrm>
          <a:off x="3469900" y="2924076"/>
          <a:ext cx="2699147" cy="67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.</a:t>
          </a:r>
          <a:endParaRPr lang="en-US" sz="2300" kern="1200" dirty="0"/>
        </a:p>
      </dsp:txBody>
      <dsp:txXfrm>
        <a:off x="3469900" y="2924076"/>
        <a:ext cx="2699147" cy="674786"/>
      </dsp:txXfrm>
    </dsp:sp>
    <dsp:sp modelId="{8E9D293C-3ED0-4255-BC6F-2C05BD0349E8}">
      <dsp:nvSpPr>
        <dsp:cNvPr id="0" name=""/>
        <dsp:cNvSpPr/>
      </dsp:nvSpPr>
      <dsp:spPr>
        <a:xfrm>
          <a:off x="4406576" y="1231710"/>
          <a:ext cx="1012180" cy="10121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554806" y="1379940"/>
        <a:ext cx="715720" cy="715720"/>
      </dsp:txXfrm>
    </dsp:sp>
    <dsp:sp modelId="{1603DD82-4448-482A-9172-50177C1BA1A8}">
      <dsp:nvSpPr>
        <dsp:cNvPr id="0" name=""/>
        <dsp:cNvSpPr/>
      </dsp:nvSpPr>
      <dsp:spPr>
        <a:xfrm>
          <a:off x="3682305" y="472350"/>
          <a:ext cx="1012180" cy="101218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830535" y="620580"/>
        <a:ext cx="715720" cy="715720"/>
      </dsp:txXfrm>
    </dsp:sp>
    <dsp:sp modelId="{D0C4FD00-ED33-477C-B1A3-49A5E83D83C5}">
      <dsp:nvSpPr>
        <dsp:cNvPr id="0" name=""/>
        <dsp:cNvSpPr/>
      </dsp:nvSpPr>
      <dsp:spPr>
        <a:xfrm>
          <a:off x="3232447" y="22492"/>
          <a:ext cx="3149005" cy="25192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32869-036A-4334-BC76-38F4C2D62566}">
      <dsp:nvSpPr>
        <dsp:cNvPr id="0" name=""/>
        <dsp:cNvSpPr/>
      </dsp:nvSpPr>
      <dsp:spPr>
        <a:xfrm>
          <a:off x="0" y="1079794"/>
          <a:ext cx="9613860" cy="1439726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54524-3715-4CCA-B25D-78765CE8D2D5}">
      <dsp:nvSpPr>
        <dsp:cNvPr id="0" name=""/>
        <dsp:cNvSpPr/>
      </dsp:nvSpPr>
      <dsp:spPr>
        <a:xfrm>
          <a:off x="4330" y="0"/>
          <a:ext cx="2082846" cy="143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Temple University </a:t>
          </a:r>
          <a:endParaRPr lang="en-US" sz="2400" kern="1200"/>
        </a:p>
      </dsp:txBody>
      <dsp:txXfrm>
        <a:off x="4330" y="0"/>
        <a:ext cx="2082846" cy="1439726"/>
      </dsp:txXfrm>
    </dsp:sp>
    <dsp:sp modelId="{44FB6146-926A-4B72-A023-E00691AB9895}">
      <dsp:nvSpPr>
        <dsp:cNvPr id="0" name=""/>
        <dsp:cNvSpPr/>
      </dsp:nvSpPr>
      <dsp:spPr>
        <a:xfrm>
          <a:off x="865788" y="1619692"/>
          <a:ext cx="359931" cy="359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8D13-0AAF-4E58-A452-089780DE3A6F}">
      <dsp:nvSpPr>
        <dsp:cNvPr id="0" name=""/>
        <dsp:cNvSpPr/>
      </dsp:nvSpPr>
      <dsp:spPr>
        <a:xfrm>
          <a:off x="2191319" y="2159589"/>
          <a:ext cx="2082846" cy="143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Greater Philadelphia </a:t>
          </a:r>
          <a:endParaRPr lang="en-US" sz="2400" kern="1200"/>
        </a:p>
      </dsp:txBody>
      <dsp:txXfrm>
        <a:off x="2191319" y="2159589"/>
        <a:ext cx="2082846" cy="1439726"/>
      </dsp:txXfrm>
    </dsp:sp>
    <dsp:sp modelId="{9AE02D82-83A4-4C28-84AC-049602A4A5F6}">
      <dsp:nvSpPr>
        <dsp:cNvPr id="0" name=""/>
        <dsp:cNvSpPr/>
      </dsp:nvSpPr>
      <dsp:spPr>
        <a:xfrm>
          <a:off x="3052777" y="1619692"/>
          <a:ext cx="359931" cy="359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BD496-A872-415B-A219-B2047F84643A}">
      <dsp:nvSpPr>
        <dsp:cNvPr id="0" name=""/>
        <dsp:cNvSpPr/>
      </dsp:nvSpPr>
      <dsp:spPr>
        <a:xfrm>
          <a:off x="4378308" y="0"/>
          <a:ext cx="2082846" cy="143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Regional</a:t>
          </a:r>
          <a:endParaRPr lang="en-US" sz="2400" kern="1200"/>
        </a:p>
      </dsp:txBody>
      <dsp:txXfrm>
        <a:off x="4378308" y="0"/>
        <a:ext cx="2082846" cy="1439726"/>
      </dsp:txXfrm>
    </dsp:sp>
    <dsp:sp modelId="{1116FAB8-BADA-4B22-B060-AB3B864EC42E}">
      <dsp:nvSpPr>
        <dsp:cNvPr id="0" name=""/>
        <dsp:cNvSpPr/>
      </dsp:nvSpPr>
      <dsp:spPr>
        <a:xfrm>
          <a:off x="5239766" y="1619692"/>
          <a:ext cx="359931" cy="359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D56E1-E96F-47F7-8114-3491C1D5DB3E}">
      <dsp:nvSpPr>
        <dsp:cNvPr id="0" name=""/>
        <dsp:cNvSpPr/>
      </dsp:nvSpPr>
      <dsp:spPr>
        <a:xfrm>
          <a:off x="6565297" y="2159589"/>
          <a:ext cx="2082846" cy="143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National  </a:t>
          </a:r>
          <a:endParaRPr lang="en-US" sz="2400" kern="1200"/>
        </a:p>
      </dsp:txBody>
      <dsp:txXfrm>
        <a:off x="6565297" y="2159589"/>
        <a:ext cx="2082846" cy="1439726"/>
      </dsp:txXfrm>
    </dsp:sp>
    <dsp:sp modelId="{14F98316-3842-4927-B0C2-266ADAC7CB0A}">
      <dsp:nvSpPr>
        <dsp:cNvPr id="0" name=""/>
        <dsp:cNvSpPr/>
      </dsp:nvSpPr>
      <dsp:spPr>
        <a:xfrm>
          <a:off x="7426755" y="1619692"/>
          <a:ext cx="359931" cy="359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87ED-A925-934D-B55E-1D25F694DEB9}">
      <dsp:nvSpPr>
        <dsp:cNvPr id="0" name=""/>
        <dsp:cNvSpPr/>
      </dsp:nvSpPr>
      <dsp:spPr>
        <a:xfrm>
          <a:off x="4876799" y="589"/>
          <a:ext cx="7315200" cy="22975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1.5 million organizations in the US (NCCS)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Approximately 50 in the Philadelphia Area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Revenues of $1.6 trillion in 2011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Public Charities and Private Congregations </a:t>
          </a:r>
          <a:endParaRPr lang="en-US" sz="2200" kern="1200" dirty="0"/>
        </a:p>
      </dsp:txBody>
      <dsp:txXfrm>
        <a:off x="4876799" y="287781"/>
        <a:ext cx="6453625" cy="1723150"/>
      </dsp:txXfrm>
    </dsp:sp>
    <dsp:sp modelId="{98187657-7E6B-8444-9141-79C6D6F27864}">
      <dsp:nvSpPr>
        <dsp:cNvPr id="0" name=""/>
        <dsp:cNvSpPr/>
      </dsp:nvSpPr>
      <dsp:spPr>
        <a:xfrm>
          <a:off x="0" y="589"/>
          <a:ext cx="4876800" cy="2297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Non-Profit Organizations</a:t>
          </a:r>
          <a:endParaRPr lang="en-US" sz="5100" kern="1200" dirty="0"/>
        </a:p>
      </dsp:txBody>
      <dsp:txXfrm>
        <a:off x="112156" y="112745"/>
        <a:ext cx="4652488" cy="2073222"/>
      </dsp:txXfrm>
    </dsp:sp>
    <dsp:sp modelId="{5F22712E-3A78-F642-A487-6D58B12405DA}">
      <dsp:nvSpPr>
        <dsp:cNvPr id="0" name=""/>
        <dsp:cNvSpPr/>
      </dsp:nvSpPr>
      <dsp:spPr>
        <a:xfrm>
          <a:off x="4876800" y="2527877"/>
          <a:ext cx="7315200" cy="22975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63 Million Volunteers in 2012-2013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450,000 college students in Greater Philadelphia Area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27,000 students enrolled at Temple University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4876800" y="2815069"/>
        <a:ext cx="6453625" cy="1723150"/>
      </dsp:txXfrm>
    </dsp:sp>
    <dsp:sp modelId="{BCD38E6B-12ED-4A44-AA0C-26B6E3553680}">
      <dsp:nvSpPr>
        <dsp:cNvPr id="0" name=""/>
        <dsp:cNvSpPr/>
      </dsp:nvSpPr>
      <dsp:spPr>
        <a:xfrm>
          <a:off x="0" y="2527877"/>
          <a:ext cx="4876800" cy="22975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Volunteers</a:t>
          </a:r>
          <a:endParaRPr lang="en-US" sz="5100" kern="1200" dirty="0"/>
        </a:p>
      </dsp:txBody>
      <dsp:txXfrm>
        <a:off x="112156" y="2640033"/>
        <a:ext cx="4652488" cy="2073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0B35-B678-40A6-AAA9-814079BFDA8E}">
      <dsp:nvSpPr>
        <dsp:cNvPr id="0" name=""/>
        <dsp:cNvSpPr/>
      </dsp:nvSpPr>
      <dsp:spPr>
        <a:xfrm>
          <a:off x="3704572" y="0"/>
          <a:ext cx="1488966" cy="8272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Costs</a:t>
          </a:r>
          <a:endParaRPr lang="en-US" sz="2600" kern="1200" dirty="0"/>
        </a:p>
      </dsp:txBody>
      <dsp:txXfrm>
        <a:off x="3728800" y="24228"/>
        <a:ext cx="1440510" cy="778747"/>
      </dsp:txXfrm>
    </dsp:sp>
    <dsp:sp modelId="{E95E40D8-A9E0-454E-A67E-5131ADBC42C7}">
      <dsp:nvSpPr>
        <dsp:cNvPr id="0" name=""/>
        <dsp:cNvSpPr/>
      </dsp:nvSpPr>
      <dsp:spPr>
        <a:xfrm>
          <a:off x="5855301" y="0"/>
          <a:ext cx="1488966" cy="8272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Revenue</a:t>
          </a:r>
          <a:endParaRPr lang="en-US" sz="2600" kern="1200" dirty="0"/>
        </a:p>
      </dsp:txBody>
      <dsp:txXfrm>
        <a:off x="5879529" y="24228"/>
        <a:ext cx="1440510" cy="778747"/>
      </dsp:txXfrm>
    </dsp:sp>
    <dsp:sp modelId="{864E819D-8CC0-4946-911A-7942FDDBAE77}">
      <dsp:nvSpPr>
        <dsp:cNvPr id="0" name=""/>
        <dsp:cNvSpPr/>
      </dsp:nvSpPr>
      <dsp:spPr>
        <a:xfrm rot="370848">
          <a:off x="5311225" y="3515615"/>
          <a:ext cx="620402" cy="620402"/>
        </a:xfrm>
        <a:prstGeom prst="triangle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1595B-AA05-7F47-A4AC-9F7D8C937B20}">
      <dsp:nvSpPr>
        <dsp:cNvPr id="0" name=""/>
        <dsp:cNvSpPr/>
      </dsp:nvSpPr>
      <dsp:spPr>
        <a:xfrm rot="240000">
          <a:off x="3662643" y="3249765"/>
          <a:ext cx="3723553" cy="260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CF1C6-A7CE-484A-B107-38BECA5F8062}">
      <dsp:nvSpPr>
        <dsp:cNvPr id="0" name=""/>
        <dsp:cNvSpPr/>
      </dsp:nvSpPr>
      <dsp:spPr>
        <a:xfrm rot="240000">
          <a:off x="5898314" y="2598761"/>
          <a:ext cx="1485662" cy="692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Advertising </a:t>
          </a:r>
          <a:endParaRPr lang="en-US" sz="1700" kern="1200" dirty="0"/>
        </a:p>
      </dsp:txBody>
      <dsp:txXfrm>
        <a:off x="5932103" y="2632550"/>
        <a:ext cx="1418084" cy="624588"/>
      </dsp:txXfrm>
    </dsp:sp>
    <dsp:sp modelId="{04A06A01-8CB9-5D44-87A3-B6F25FBB1E93}">
      <dsp:nvSpPr>
        <dsp:cNvPr id="0" name=""/>
        <dsp:cNvSpPr/>
      </dsp:nvSpPr>
      <dsp:spPr>
        <a:xfrm rot="240000">
          <a:off x="5952082" y="1854278"/>
          <a:ext cx="1485662" cy="692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Investments </a:t>
          </a:r>
          <a:endParaRPr lang="en-US" sz="1700" kern="1200" dirty="0"/>
        </a:p>
      </dsp:txBody>
      <dsp:txXfrm>
        <a:off x="5985871" y="1888067"/>
        <a:ext cx="1418084" cy="624588"/>
      </dsp:txXfrm>
    </dsp:sp>
    <dsp:sp modelId="{DBF121F1-DC18-7946-9A4C-F7986EC40CD0}">
      <dsp:nvSpPr>
        <dsp:cNvPr id="0" name=""/>
        <dsp:cNvSpPr/>
      </dsp:nvSpPr>
      <dsp:spPr>
        <a:xfrm rot="240000">
          <a:off x="6005850" y="1126338"/>
          <a:ext cx="1485662" cy="692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Subscription </a:t>
          </a:r>
          <a:endParaRPr lang="en-US" sz="1700" kern="1200" dirty="0"/>
        </a:p>
      </dsp:txBody>
      <dsp:txXfrm>
        <a:off x="6039639" y="1160127"/>
        <a:ext cx="1418084" cy="624588"/>
      </dsp:txXfrm>
    </dsp:sp>
    <dsp:sp modelId="{74BE31E3-D591-C245-BC48-6AA6D24CD784}">
      <dsp:nvSpPr>
        <dsp:cNvPr id="0" name=""/>
        <dsp:cNvSpPr/>
      </dsp:nvSpPr>
      <dsp:spPr>
        <a:xfrm rot="240000">
          <a:off x="3768264" y="2449864"/>
          <a:ext cx="1485662" cy="692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Web Hosting</a:t>
          </a:r>
          <a:endParaRPr lang="en-US" sz="1700" kern="1200" dirty="0"/>
        </a:p>
      </dsp:txBody>
      <dsp:txXfrm>
        <a:off x="3802053" y="2483653"/>
        <a:ext cx="1418084" cy="624588"/>
      </dsp:txXfrm>
    </dsp:sp>
    <dsp:sp modelId="{C9189233-CA50-E144-BEE6-88E27C3FA056}">
      <dsp:nvSpPr>
        <dsp:cNvPr id="0" name=""/>
        <dsp:cNvSpPr/>
      </dsp:nvSpPr>
      <dsp:spPr>
        <a:xfrm rot="240000">
          <a:off x="3822033" y="1705381"/>
          <a:ext cx="1485662" cy="692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Solution Development </a:t>
          </a:r>
          <a:endParaRPr lang="en-US" sz="1700" kern="1200" dirty="0"/>
        </a:p>
      </dsp:txBody>
      <dsp:txXfrm>
        <a:off x="3855822" y="1739170"/>
        <a:ext cx="1418084" cy="624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F248D-2CE1-4DBA-A71C-B3CBA744E8FB}">
      <dsp:nvSpPr>
        <dsp:cNvPr id="0" name=""/>
        <dsp:cNvSpPr/>
      </dsp:nvSpPr>
      <dsp:spPr>
        <a:xfrm>
          <a:off x="2023" y="1455158"/>
          <a:ext cx="2325148" cy="1162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Growth</a:t>
          </a:r>
          <a:endParaRPr lang="en-US" sz="3600" kern="1200" dirty="0"/>
        </a:p>
      </dsp:txBody>
      <dsp:txXfrm>
        <a:off x="36074" y="1489209"/>
        <a:ext cx="2257046" cy="1094472"/>
      </dsp:txXfrm>
    </dsp:sp>
    <dsp:sp modelId="{74F1E14A-79A9-44E3-AFF0-D5EAB99F07EF}">
      <dsp:nvSpPr>
        <dsp:cNvPr id="0" name=""/>
        <dsp:cNvSpPr/>
      </dsp:nvSpPr>
      <dsp:spPr>
        <a:xfrm>
          <a:off x="2908459" y="1455158"/>
          <a:ext cx="2325148" cy="1162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Tracking Hours</a:t>
          </a:r>
          <a:endParaRPr lang="en-US" sz="3600" kern="1200" dirty="0"/>
        </a:p>
      </dsp:txBody>
      <dsp:txXfrm>
        <a:off x="2942510" y="1489209"/>
        <a:ext cx="2257046" cy="1094472"/>
      </dsp:txXfrm>
    </dsp:sp>
    <dsp:sp modelId="{55D50902-00D3-475A-A796-1935C9ABC4A2}">
      <dsp:nvSpPr>
        <dsp:cNvPr id="0" name=""/>
        <dsp:cNvSpPr/>
      </dsp:nvSpPr>
      <dsp:spPr>
        <a:xfrm>
          <a:off x="5814895" y="1455158"/>
          <a:ext cx="2325148" cy="1162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Badges </a:t>
          </a:r>
          <a:endParaRPr lang="en-US" sz="3600" kern="1200" dirty="0"/>
        </a:p>
      </dsp:txBody>
      <dsp:txXfrm>
        <a:off x="5848946" y="1489209"/>
        <a:ext cx="2257046" cy="1094472"/>
      </dsp:txXfrm>
    </dsp:sp>
    <dsp:sp modelId="{76AAF623-8A0C-46C0-9D1A-C6D5F7FD48FD}">
      <dsp:nvSpPr>
        <dsp:cNvPr id="0" name=""/>
        <dsp:cNvSpPr/>
      </dsp:nvSpPr>
      <dsp:spPr>
        <a:xfrm>
          <a:off x="8721331" y="1455158"/>
          <a:ext cx="2325148" cy="1162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Incentives </a:t>
          </a:r>
          <a:endParaRPr lang="en-US" sz="3600" kern="1200" dirty="0"/>
        </a:p>
      </dsp:txBody>
      <dsp:txXfrm>
        <a:off x="8755382" y="1489209"/>
        <a:ext cx="2257046" cy="1094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2819-D577-4791-BBB6-F664999B1E52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A50D-4ACE-4A42-A4C3-6BB272AC5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2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VOLUNTEER RATE</a:t>
            </a:r>
            <a:r>
              <a:rPr lang="en-US" baseline="0" dirty="0" smtClean="0"/>
              <a:t> was the lowest, hard to keep volunteers engaged…add two other things, remove last two facts, volunteers and non-profits are unable to access the volunteer pool they would like, vice versa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A50D-4ACE-4A42-A4C3-6BB272AC5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4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 on matching algorithm, that combines match capabilities of sites like match/</a:t>
            </a:r>
            <a:r>
              <a:rPr lang="en-US" dirty="0" err="1" smtClean="0"/>
              <a:t>eharmony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A50D-4ACE-4A42-A4C3-6BB272AC54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NCCS- National Center for Charitable 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A50D-4ACE-4A42-A4C3-6BB272AC54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Slide, Who are the target markets, </a:t>
            </a:r>
            <a:r>
              <a:rPr lang="en-US" dirty="0" err="1" smtClean="0"/>
              <a:t>vol</a:t>
            </a:r>
            <a:r>
              <a:rPr lang="en-US" dirty="0" smtClean="0"/>
              <a:t> and agencies…Education, university level…Recruit volunteers and recruit </a:t>
            </a:r>
            <a:r>
              <a:rPr lang="en-US" dirty="0" err="1" smtClean="0"/>
              <a:t>agencies..William</a:t>
            </a:r>
            <a:r>
              <a:rPr lang="en-US" dirty="0" smtClean="0"/>
              <a:t> Penn Foundation</a:t>
            </a:r>
            <a:r>
              <a:rPr lang="en-US" baseline="0" dirty="0" smtClean="0"/>
              <a:t>, Robert Wood Johnson Foundation…how to let them </a:t>
            </a:r>
            <a:r>
              <a:rPr lang="en-US" baseline="0" dirty="0" err="1" smtClean="0"/>
              <a:t>know..start</a:t>
            </a:r>
            <a:r>
              <a:rPr lang="en-US" baseline="0" dirty="0" smtClean="0"/>
              <a:t> with Temple for volunteers, agencies start with: </a:t>
            </a:r>
            <a:r>
              <a:rPr lang="en-US" baseline="0" dirty="0" err="1" smtClean="0"/>
              <a:t>nfte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philabundance</a:t>
            </a:r>
            <a:r>
              <a:rPr lang="en-US" baseline="0" dirty="0" smtClean="0"/>
              <a:t>, united way, </a:t>
            </a:r>
            <a:r>
              <a:rPr lang="en-US" baseline="0" dirty="0" err="1" smtClean="0"/>
              <a:t>philly</a:t>
            </a:r>
            <a:r>
              <a:rPr lang="en-US" baseline="0" dirty="0" smtClean="0"/>
              <a:t> zoo, etc. Temple student supporting the site on a semester-basis, portfolio points. Subscription: Low monthly fee + fee per placement. Investments from </a:t>
            </a:r>
            <a:r>
              <a:rPr lang="en-US" baseline="0" dirty="0" err="1" smtClean="0"/>
              <a:t>philly</a:t>
            </a:r>
            <a:r>
              <a:rPr lang="en-US" baseline="0" dirty="0" smtClean="0"/>
              <a:t> foundations.  Chart showing revenues and costs, number estimates. Low cost, big impact for non-profits. Couple hundred bucks a year plus placement fee. Expectations for placement in 1,3,5 years in the </a:t>
            </a:r>
            <a:r>
              <a:rPr lang="en-US" baseline="0" dirty="0" err="1" smtClean="0"/>
              <a:t>philly</a:t>
            </a:r>
            <a:r>
              <a:rPr lang="en-US" baseline="0" dirty="0" smtClean="0"/>
              <a:t>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A50D-4ACE-4A42-A4C3-6BB272AC54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 Shirts….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6A50D-4ACE-4A42-A4C3-6BB272AC54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8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7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1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6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13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8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1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8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2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1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9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6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2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534572"/>
            <a:ext cx="12027877" cy="5022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8479" y="0"/>
            <a:ext cx="5849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5CDCB1"/>
                </a:solidFill>
                <a:latin typeface="Lucida Handwriting" panose="03010101010101010101" pitchFamily="66" charset="0"/>
              </a:rPr>
              <a:t>Lend a Helping Hand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056" y="6091312"/>
            <a:ext cx="9762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Presented By: </a:t>
            </a:r>
            <a:r>
              <a:rPr lang="en-US" dirty="0" err="1" smtClean="0"/>
              <a:t>Vexhi</a:t>
            </a:r>
            <a:r>
              <a:rPr lang="en-US" dirty="0" smtClean="0"/>
              <a:t> </a:t>
            </a:r>
            <a:r>
              <a:rPr lang="en-US" dirty="0" err="1"/>
              <a:t>Buharaja</a:t>
            </a:r>
            <a:r>
              <a:rPr lang="en-US" dirty="0"/>
              <a:t>, Kelley Davis, </a:t>
            </a:r>
            <a:r>
              <a:rPr lang="en-US" dirty="0" err="1"/>
              <a:t>Reham</a:t>
            </a:r>
            <a:r>
              <a:rPr lang="en-US" dirty="0"/>
              <a:t> Raja, Mike </a:t>
            </a:r>
            <a:r>
              <a:rPr lang="en-US" dirty="0" err="1"/>
              <a:t>Reeser</a:t>
            </a:r>
            <a:r>
              <a:rPr lang="en-US" dirty="0"/>
              <a:t>, Sean Wheeler</a:t>
            </a:r>
          </a:p>
        </p:txBody>
      </p:sp>
    </p:spTree>
    <p:extLst>
      <p:ext uri="{BB962C8B-B14F-4D97-AF65-F5344CB8AC3E}">
        <p14:creationId xmlns:p14="http://schemas.microsoft.com/office/powerpoint/2010/main" val="178465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123016"/>
              </p:ext>
            </p:extLst>
          </p:nvPr>
        </p:nvGraphicFramePr>
        <p:xfrm>
          <a:off x="-2410609" y="1834166"/>
          <a:ext cx="10949302" cy="515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5487251" y="2099162"/>
            <a:ext cx="13252" cy="4764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24940" y="3099331"/>
            <a:ext cx="6096000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sz="1600" b="1" dirty="0"/>
              <a:t>2013 volunteer rate was the lowest </a:t>
            </a:r>
            <a:r>
              <a:rPr lang="en-US" sz="1600" dirty="0" smtClean="0"/>
              <a:t>since (BLS)  started </a:t>
            </a:r>
            <a:r>
              <a:rPr lang="en-US" sz="1600" dirty="0"/>
              <a:t>recording data in 2002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4940" y="3896465"/>
            <a:ext cx="6096000" cy="58477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sz="1600" dirty="0"/>
              <a:t>71.3% of volunteers spent their time volunteering for </a:t>
            </a:r>
            <a:r>
              <a:rPr lang="en-US" sz="1600" b="1" dirty="0"/>
              <a:t>one 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4940" y="4702195"/>
            <a:ext cx="6096000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sz="1600" dirty="0"/>
              <a:t>27.7% of individuals with </a:t>
            </a:r>
            <a:r>
              <a:rPr lang="en-US" sz="1600" b="1" dirty="0"/>
              <a:t>some college </a:t>
            </a:r>
            <a:r>
              <a:rPr lang="en-US" sz="1600" dirty="0"/>
              <a:t>or an associate’s </a:t>
            </a:r>
            <a:r>
              <a:rPr lang="en-US" sz="1600" dirty="0" smtClean="0"/>
              <a:t>degree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31088" y="6145395"/>
            <a:ext cx="553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How do we keep volunteers engaged??? </a:t>
            </a:r>
            <a:endParaRPr lang="en-US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679096" y="2266122"/>
            <a:ext cx="361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Interesting Statistics (Derived from BLS)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84419" y="5288302"/>
            <a:ext cx="6096000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sz="1600" dirty="0"/>
              <a:t>18.5% volunteer rate for 20- to 24-year-olds was </a:t>
            </a:r>
            <a:r>
              <a:rPr lang="en-US" sz="1600" b="1" dirty="0"/>
              <a:t>the lowest </a:t>
            </a:r>
            <a:r>
              <a:rPr lang="en-US" sz="1600" dirty="0"/>
              <a:t>for any age </a:t>
            </a:r>
            <a:r>
              <a:rPr lang="en-US" sz="1600" dirty="0" smtClean="0"/>
              <a:t>group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77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434193"/>
              </p:ext>
            </p:extLst>
          </p:nvPr>
        </p:nvGraphicFramePr>
        <p:xfrm>
          <a:off x="-2857293" y="1952487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5" y="4963887"/>
            <a:ext cx="1928191" cy="1377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94922" y="2056686"/>
            <a:ext cx="775252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VolunteerNet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eb-Based </a:t>
            </a:r>
            <a:r>
              <a:rPr lang="en-US" sz="2400" dirty="0"/>
              <a:t>S</a:t>
            </a:r>
            <a:r>
              <a:rPr lang="en-US" sz="2400" dirty="0" smtClean="0"/>
              <a:t>olution</a:t>
            </a:r>
          </a:p>
          <a:p>
            <a:r>
              <a:rPr lang="en-US" sz="24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atching </a:t>
            </a:r>
            <a:r>
              <a:rPr lang="en-US" sz="2400" b="1" dirty="0"/>
              <a:t>A</a:t>
            </a:r>
            <a:r>
              <a:rPr lang="en-US" sz="2400" b="1" dirty="0" smtClean="0"/>
              <a:t>lgorithm </a:t>
            </a:r>
            <a:r>
              <a:rPr lang="en-US" sz="2400" dirty="0"/>
              <a:t>that </a:t>
            </a:r>
            <a:r>
              <a:rPr lang="en-US" sz="2400" dirty="0" smtClean="0"/>
              <a:t>Connects </a:t>
            </a:r>
            <a:r>
              <a:rPr lang="en-US" sz="2400" dirty="0"/>
              <a:t>O</a:t>
            </a:r>
            <a:r>
              <a:rPr lang="en-US" sz="2400" dirty="0" smtClean="0"/>
              <a:t>rganizations </a:t>
            </a:r>
            <a:r>
              <a:rPr lang="en-US" sz="2400" dirty="0"/>
              <a:t>to Q</a:t>
            </a:r>
            <a:r>
              <a:rPr lang="en-US" sz="2400" dirty="0" smtClean="0"/>
              <a:t>ualified </a:t>
            </a:r>
            <a:r>
              <a:rPr lang="en-US" sz="2400" dirty="0"/>
              <a:t>V</a:t>
            </a:r>
            <a:r>
              <a:rPr lang="en-US" sz="2400" dirty="0" smtClean="0"/>
              <a:t>olunteers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ermits </a:t>
            </a:r>
            <a:r>
              <a:rPr lang="en-US" sz="2400" dirty="0"/>
              <a:t>O</a:t>
            </a:r>
            <a:r>
              <a:rPr lang="en-US" sz="2400" dirty="0" smtClean="0"/>
              <a:t>rganizations </a:t>
            </a:r>
            <a:r>
              <a:rPr lang="en-US" sz="2400" dirty="0"/>
              <a:t>to </a:t>
            </a:r>
            <a:r>
              <a:rPr lang="en-US" sz="2400" dirty="0" smtClean="0"/>
              <a:t>Place </a:t>
            </a:r>
            <a:r>
              <a:rPr lang="en-US" sz="2400" dirty="0"/>
              <a:t>T</a:t>
            </a:r>
            <a:r>
              <a:rPr lang="en-US" sz="2400" dirty="0" smtClean="0"/>
              <a:t>ailored </a:t>
            </a:r>
            <a:r>
              <a:rPr lang="en-US" sz="2400" dirty="0"/>
              <a:t>I</a:t>
            </a:r>
            <a:r>
              <a:rPr lang="en-US" sz="2400" dirty="0" smtClean="0"/>
              <a:t>nitiatives </a:t>
            </a:r>
            <a:r>
              <a:rPr lang="en-US" sz="2400" dirty="0"/>
              <a:t>O</a:t>
            </a:r>
            <a:r>
              <a:rPr lang="en-US" sz="2400" dirty="0" smtClean="0"/>
              <a:t>nline and Review </a:t>
            </a:r>
            <a:r>
              <a:rPr lang="en-US" sz="2400" dirty="0"/>
              <a:t>C</a:t>
            </a:r>
            <a:r>
              <a:rPr lang="en-US" sz="2400" dirty="0" smtClean="0"/>
              <a:t>andidates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Volunteers and Organization </a:t>
            </a:r>
            <a:r>
              <a:rPr lang="en-US" sz="2400" dirty="0"/>
              <a:t>E</a:t>
            </a:r>
            <a:r>
              <a:rPr lang="en-US" sz="2400" dirty="0" smtClean="0"/>
              <a:t>ngagement through Forums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3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Alternatives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077" y="2077552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6" b="22042"/>
          <a:stretch/>
        </p:blipFill>
        <p:spPr>
          <a:xfrm>
            <a:off x="4854146" y="2077552"/>
            <a:ext cx="2228045" cy="1439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715" y="2077552"/>
            <a:ext cx="2876550" cy="9525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21701"/>
              </p:ext>
            </p:extLst>
          </p:nvPr>
        </p:nvGraphicFramePr>
        <p:xfrm>
          <a:off x="1011735" y="3948933"/>
          <a:ext cx="10478530" cy="286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706"/>
                <a:gridCol w="2095706"/>
                <a:gridCol w="2095706"/>
                <a:gridCol w="2095706"/>
                <a:gridCol w="2095706"/>
              </a:tblGrid>
              <a:tr h="1037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 of Initiatives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Volunteer-Organization online Interaction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Matching Algorithm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</a:t>
                      </a:r>
                      <a:r>
                        <a:rPr lang="en-US" sz="1600" baseline="0" dirty="0" smtClean="0"/>
                        <a:t> Media Aspect</a:t>
                      </a:r>
                      <a:endParaRPr lang="en-US" sz="1600" dirty="0"/>
                    </a:p>
                  </a:txBody>
                  <a:tcPr/>
                </a:tc>
              </a:tr>
              <a:tr h="411233"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 Hub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5912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59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Volgistics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59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VolunteerNet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8" y="4919003"/>
            <a:ext cx="607256" cy="607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8" y="5385582"/>
            <a:ext cx="607256" cy="60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8" y="5852161"/>
            <a:ext cx="607256" cy="607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8" y="6318740"/>
            <a:ext cx="607256" cy="607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71" y="6254182"/>
            <a:ext cx="609653" cy="60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6731" y="6306967"/>
            <a:ext cx="609653" cy="6096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062" y="6282316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399333"/>
              </p:ext>
            </p:extLst>
          </p:nvPr>
        </p:nvGraphicFramePr>
        <p:xfrm>
          <a:off x="1143960" y="2748997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77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1970887"/>
              </p:ext>
            </p:extLst>
          </p:nvPr>
        </p:nvGraphicFramePr>
        <p:xfrm>
          <a:off x="0" y="2031998"/>
          <a:ext cx="12192000" cy="482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17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&amp; Revenue Stream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781384"/>
              </p:ext>
            </p:extLst>
          </p:nvPr>
        </p:nvGraphicFramePr>
        <p:xfrm>
          <a:off x="-3525204" y="2412104"/>
          <a:ext cx="11048841" cy="413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487357"/>
              </p:ext>
            </p:extLst>
          </p:nvPr>
        </p:nvGraphicFramePr>
        <p:xfrm>
          <a:off x="4367284" y="2041910"/>
          <a:ext cx="7824715" cy="481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0614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Link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5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73619"/>
              </p:ext>
            </p:extLst>
          </p:nvPr>
        </p:nvGraphicFramePr>
        <p:xfrm>
          <a:off x="680321" y="2336873"/>
          <a:ext cx="11048503" cy="407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>
            <a:off x="3003177" y="4228353"/>
            <a:ext cx="537882" cy="1643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49577" y="4261224"/>
            <a:ext cx="537882" cy="1643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839201" y="4282142"/>
            <a:ext cx="537882" cy="1643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343</TotalTime>
  <Words>476</Words>
  <Application>Microsoft Macintosh PowerPoint</Application>
  <PresentationFormat>Custom</PresentationFormat>
  <Paragraphs>85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Berlin</vt:lpstr>
      <vt:lpstr>PowerPoint Presentation</vt:lpstr>
      <vt:lpstr>Problems </vt:lpstr>
      <vt:lpstr>Our Solution </vt:lpstr>
      <vt:lpstr>Existing Alternatives </vt:lpstr>
      <vt:lpstr>Implementation </vt:lpstr>
      <vt:lpstr>Target Markets</vt:lpstr>
      <vt:lpstr>Costs &amp; Revenue Stream</vt:lpstr>
      <vt:lpstr>Prototype </vt:lpstr>
      <vt:lpstr>Moving Forward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VolunteerNet</dc:title>
  <dc:creator>kelley</dc:creator>
  <cp:lastModifiedBy>Reham Raja</cp:lastModifiedBy>
  <cp:revision>30</cp:revision>
  <dcterms:created xsi:type="dcterms:W3CDTF">2014-04-21T19:26:14Z</dcterms:created>
  <dcterms:modified xsi:type="dcterms:W3CDTF">2014-04-29T15:24:38Z</dcterms:modified>
</cp:coreProperties>
</file>