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1" r:id="rId6"/>
    <p:sldId id="274" r:id="rId7"/>
    <p:sldId id="264" r:id="rId8"/>
    <p:sldId id="269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Tauskey" initials="AT" lastIdx="25" clrIdx="0">
    <p:extLst>
      <p:ext uri="{19B8F6BF-5375-455C-9EA6-DF929625EA0E}">
        <p15:presenceInfo xmlns:p15="http://schemas.microsoft.com/office/powerpoint/2012/main" userId="Andrew Tausk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5575" autoAdjust="0"/>
  </p:normalViewPr>
  <p:slideViewPr>
    <p:cSldViewPr>
      <p:cViewPr varScale="1">
        <p:scale>
          <a:sx n="55" d="100"/>
          <a:sy n="55" d="100"/>
        </p:scale>
        <p:origin x="1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63ADF-71B9-42B9-8081-F6BF357B7ED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F0E7E-2E8E-4963-80A8-71F3658ECA13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/>
          </a:r>
          <a:b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Value for Users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F1ABFC3-B827-4C10-B1AE-6BCDC328430F}" type="parTrans" cxnId="{E15A4329-C971-4514-80C3-4587929605A6}">
      <dgm:prSet/>
      <dgm:spPr/>
      <dgm:t>
        <a:bodyPr/>
        <a:lstStyle/>
        <a:p>
          <a:endParaRPr lang="en-US"/>
        </a:p>
      </dgm:t>
    </dgm:pt>
    <dgm:pt modelId="{7AB83B22-7FE5-4CC1-9A51-F232FC5C3F6D}" type="sibTrans" cxnId="{E15A4329-C971-4514-80C3-4587929605A6}">
      <dgm:prSet/>
      <dgm:spPr/>
      <dgm:t>
        <a:bodyPr/>
        <a:lstStyle/>
        <a:p>
          <a:endParaRPr lang="en-US"/>
        </a:p>
      </dgm:t>
    </dgm:pt>
    <dgm:pt modelId="{B70F8134-5E61-48D3-8120-C71DC46AB20C}">
      <dgm:prSet phldrT="[Text]" custT="1"/>
      <dgm:spPr/>
      <dgm:t>
        <a:bodyPr/>
        <a:lstStyle/>
        <a:p>
          <a:r>
            <a:rPr lang="en-US" sz="2600" dirty="0" smtClean="0">
              <a:latin typeface="Franklin Gothic Demi" panose="020B0703020102020204" pitchFamily="34" charset="0"/>
            </a:rPr>
            <a:t>Qualified Matches</a:t>
          </a:r>
          <a:endParaRPr lang="en-US" sz="2600" dirty="0">
            <a:latin typeface="Franklin Gothic Demi" panose="020B0703020102020204" pitchFamily="34" charset="0"/>
          </a:endParaRPr>
        </a:p>
      </dgm:t>
    </dgm:pt>
    <dgm:pt modelId="{DF01484F-05E6-4493-B7F3-C6BF4CA39745}" type="parTrans" cxnId="{7ACD6647-5FF6-4AAE-9F0F-F49E931818FC}">
      <dgm:prSet/>
      <dgm:spPr/>
      <dgm:t>
        <a:bodyPr/>
        <a:lstStyle/>
        <a:p>
          <a:endParaRPr lang="en-US"/>
        </a:p>
      </dgm:t>
    </dgm:pt>
    <dgm:pt modelId="{572A501A-BA67-4F6C-88AB-34EB951479B0}" type="sibTrans" cxnId="{7ACD6647-5FF6-4AAE-9F0F-F49E931818FC}">
      <dgm:prSet/>
      <dgm:spPr/>
      <dgm:t>
        <a:bodyPr/>
        <a:lstStyle/>
        <a:p>
          <a:endParaRPr lang="en-US"/>
        </a:p>
      </dgm:t>
    </dgm:pt>
    <dgm:pt modelId="{A20A3FDE-EC13-4205-AF8B-65D5BFAD4121}">
      <dgm:prSet phldrT="[Text]" custT="1"/>
      <dgm:spPr/>
      <dgm:t>
        <a:bodyPr/>
        <a:lstStyle/>
        <a:p>
          <a:r>
            <a:rPr lang="en-US" sz="2600" dirty="0" smtClean="0">
              <a:latin typeface="Franklin Gothic Demi" panose="020B0703020102020204" pitchFamily="34" charset="0"/>
            </a:rPr>
            <a:t>Make Reservations or Order Out</a:t>
          </a:r>
          <a:endParaRPr lang="en-US" sz="2600" dirty="0">
            <a:latin typeface="Franklin Gothic Demi" panose="020B0703020102020204" pitchFamily="34" charset="0"/>
          </a:endParaRPr>
        </a:p>
      </dgm:t>
    </dgm:pt>
    <dgm:pt modelId="{0EF5C5F4-2567-47E7-9476-2E5BF9B427F1}" type="parTrans" cxnId="{32B33A9A-85A0-4D8C-9FA8-A9C24988DCBE}">
      <dgm:prSet/>
      <dgm:spPr/>
      <dgm:t>
        <a:bodyPr/>
        <a:lstStyle/>
        <a:p>
          <a:endParaRPr lang="en-US"/>
        </a:p>
      </dgm:t>
    </dgm:pt>
    <dgm:pt modelId="{8EBFE4A0-9E22-4E53-B738-5DE52F18A69A}" type="sibTrans" cxnId="{32B33A9A-85A0-4D8C-9FA8-A9C24988DCBE}">
      <dgm:prSet/>
      <dgm:spPr/>
      <dgm:t>
        <a:bodyPr/>
        <a:lstStyle/>
        <a:p>
          <a:endParaRPr lang="en-US"/>
        </a:p>
      </dgm:t>
    </dgm:pt>
    <dgm:pt modelId="{C8097FE6-A813-4568-AF7A-E96132696C11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Value for Restaurants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060C3FA-EA7D-4F6B-81D6-4186A20EE2CA}" type="parTrans" cxnId="{5DCEF920-E653-449A-BEC7-7BD18DD4BEE0}">
      <dgm:prSet/>
      <dgm:spPr/>
      <dgm:t>
        <a:bodyPr/>
        <a:lstStyle/>
        <a:p>
          <a:endParaRPr lang="en-US"/>
        </a:p>
      </dgm:t>
    </dgm:pt>
    <dgm:pt modelId="{0A849C4E-98F3-48A1-B89C-0FC6741114AE}" type="sibTrans" cxnId="{5DCEF920-E653-449A-BEC7-7BD18DD4BEE0}">
      <dgm:prSet/>
      <dgm:spPr/>
      <dgm:t>
        <a:bodyPr/>
        <a:lstStyle/>
        <a:p>
          <a:endParaRPr lang="en-US"/>
        </a:p>
      </dgm:t>
    </dgm:pt>
    <dgm:pt modelId="{9067846C-6CB1-4156-A78C-492D71C79332}">
      <dgm:prSet phldrT="[Text]" custT="1"/>
      <dgm:spPr/>
      <dgm:t>
        <a:bodyPr/>
        <a:lstStyle/>
        <a:p>
          <a:r>
            <a:rPr lang="en-US" sz="2600" dirty="0" smtClean="0">
              <a:latin typeface="Aharoni" panose="02010803020104030203" pitchFamily="2" charset="-79"/>
              <a:cs typeface="Aharoni" panose="02010803020104030203" pitchFamily="2" charset="-79"/>
            </a:rPr>
            <a:t>Free Qualified Leads</a:t>
          </a:r>
          <a:endParaRPr lang="en-US" sz="26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EE2AF4A-7EA9-45A7-B419-E8E0FA4B84BB}" type="parTrans" cxnId="{A98DEDB8-D0CE-4A1C-8002-475239F4D01E}">
      <dgm:prSet/>
      <dgm:spPr/>
      <dgm:t>
        <a:bodyPr/>
        <a:lstStyle/>
        <a:p>
          <a:endParaRPr lang="en-US"/>
        </a:p>
      </dgm:t>
    </dgm:pt>
    <dgm:pt modelId="{0483DF63-72F1-4CC2-844F-CF304B9BE1C4}" type="sibTrans" cxnId="{A98DEDB8-D0CE-4A1C-8002-475239F4D01E}">
      <dgm:prSet/>
      <dgm:spPr/>
      <dgm:t>
        <a:bodyPr/>
        <a:lstStyle/>
        <a:p>
          <a:endParaRPr lang="en-US"/>
        </a:p>
      </dgm:t>
    </dgm:pt>
    <dgm:pt modelId="{2FE9ECA1-77F6-432C-BD6B-B1ABCB7DFBFB}">
      <dgm:prSet phldrT="[Text]" custT="1"/>
      <dgm:spPr/>
      <dgm:t>
        <a:bodyPr/>
        <a:lstStyle/>
        <a:p>
          <a:r>
            <a:rPr lang="en-US" sz="2600" dirty="0" smtClean="0">
              <a:latin typeface="Aharoni" panose="02010803020104030203" pitchFamily="2" charset="-79"/>
              <a:cs typeface="Aharoni" panose="02010803020104030203" pitchFamily="2" charset="-79"/>
            </a:rPr>
            <a:t>Featured Subscription</a:t>
          </a:r>
          <a:endParaRPr lang="en-US" sz="26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84C2255-2CCA-42D4-B0DB-2BCD39EAE5A0}" type="parTrans" cxnId="{6E3FAA92-030C-4650-AD1B-0CF57055A017}">
      <dgm:prSet/>
      <dgm:spPr/>
      <dgm:t>
        <a:bodyPr/>
        <a:lstStyle/>
        <a:p>
          <a:endParaRPr lang="en-US"/>
        </a:p>
      </dgm:t>
    </dgm:pt>
    <dgm:pt modelId="{40CF9F35-EF1A-45BD-AFA6-A60341BDB4A2}" type="sibTrans" cxnId="{6E3FAA92-030C-4650-AD1B-0CF57055A017}">
      <dgm:prSet/>
      <dgm:spPr/>
      <dgm:t>
        <a:bodyPr/>
        <a:lstStyle/>
        <a:p>
          <a:endParaRPr lang="en-US"/>
        </a:p>
      </dgm:t>
    </dgm:pt>
    <dgm:pt modelId="{AF183D7C-1ED0-4DCC-877C-D7419C9D21C0}">
      <dgm:prSet phldrT="[Text]" custT="1"/>
      <dgm:spPr/>
      <dgm:t>
        <a:bodyPr/>
        <a:lstStyle/>
        <a:p>
          <a:r>
            <a:rPr lang="en-US" sz="2600" dirty="0" smtClean="0">
              <a:latin typeface="Franklin Gothic Demi" panose="020B0703020102020204" pitchFamily="34" charset="0"/>
            </a:rPr>
            <a:t>Restaurant Discounts</a:t>
          </a:r>
          <a:endParaRPr lang="en-US" sz="2600" dirty="0">
            <a:latin typeface="Franklin Gothic Demi" panose="020B0703020102020204" pitchFamily="34" charset="0"/>
          </a:endParaRPr>
        </a:p>
      </dgm:t>
    </dgm:pt>
    <dgm:pt modelId="{84111AC8-9200-4320-8FF1-A8766334D303}" type="parTrans" cxnId="{002F1C29-1FD5-4E69-9497-6D7CD2014ADF}">
      <dgm:prSet/>
      <dgm:spPr/>
      <dgm:t>
        <a:bodyPr/>
        <a:lstStyle/>
        <a:p>
          <a:endParaRPr lang="en-US"/>
        </a:p>
      </dgm:t>
    </dgm:pt>
    <dgm:pt modelId="{91D68AA1-958A-4FA5-B344-3665CE52DDC0}" type="sibTrans" cxnId="{002F1C29-1FD5-4E69-9497-6D7CD2014ADF}">
      <dgm:prSet/>
      <dgm:spPr/>
      <dgm:t>
        <a:bodyPr/>
        <a:lstStyle/>
        <a:p>
          <a:endParaRPr lang="en-US"/>
        </a:p>
      </dgm:t>
    </dgm:pt>
    <dgm:pt modelId="{3757615D-50B2-4A7C-983A-B2DD3E8E526C}" type="pres">
      <dgm:prSet presAssocID="{8FC63ADF-71B9-42B9-8081-F6BF357B7E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B28B5F-4DDE-4B57-BD30-F550F857C975}" type="pres">
      <dgm:prSet presAssocID="{7C1F0E7E-2E8E-4963-80A8-71F3658ECA13}" presName="composite" presStyleCnt="0"/>
      <dgm:spPr/>
    </dgm:pt>
    <dgm:pt modelId="{EE5271BF-A455-4E8A-93C6-1845CF08A447}" type="pres">
      <dgm:prSet presAssocID="{7C1F0E7E-2E8E-4963-80A8-71F3658ECA1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D6C61-7A7A-4B4A-BA55-0AE2DEE4DA3B}" type="pres">
      <dgm:prSet presAssocID="{7C1F0E7E-2E8E-4963-80A8-71F3658ECA13}" presName="desTx" presStyleLbl="alignAccFollowNode1" presStyleIdx="0" presStyleCnt="2" custLinFactNeighborX="-14400" custLinFactNeighborY="6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9094E-8702-410A-B0F9-99AEF2F2029D}" type="pres">
      <dgm:prSet presAssocID="{7AB83B22-7FE5-4CC1-9A51-F232FC5C3F6D}" presName="space" presStyleCnt="0"/>
      <dgm:spPr/>
    </dgm:pt>
    <dgm:pt modelId="{D1E86075-DF6E-4A6B-A5F0-960100266911}" type="pres">
      <dgm:prSet presAssocID="{C8097FE6-A813-4568-AF7A-E96132696C11}" presName="composite" presStyleCnt="0"/>
      <dgm:spPr/>
    </dgm:pt>
    <dgm:pt modelId="{3056144B-1C01-46D3-9130-EB0BA406274C}" type="pres">
      <dgm:prSet presAssocID="{C8097FE6-A813-4568-AF7A-E96132696C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E970D-E34A-42C7-BB46-0D296938CAE0}" type="pres">
      <dgm:prSet presAssocID="{C8097FE6-A813-4568-AF7A-E96132696C11}" presName="desTx" presStyleLbl="alignAccFollowNode1" presStyleIdx="1" presStyleCnt="2" custLinFactNeighborX="-235" custLinFactNeighborY="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CA3037-0334-47FC-8877-408CC339C787}" type="presOf" srcId="{7C1F0E7E-2E8E-4963-80A8-71F3658ECA13}" destId="{EE5271BF-A455-4E8A-93C6-1845CF08A447}" srcOrd="0" destOrd="0" presId="urn:microsoft.com/office/officeart/2005/8/layout/hList1"/>
    <dgm:cxn modelId="{E15A4329-C971-4514-80C3-4587929605A6}" srcId="{8FC63ADF-71B9-42B9-8081-F6BF357B7EDF}" destId="{7C1F0E7E-2E8E-4963-80A8-71F3658ECA13}" srcOrd="0" destOrd="0" parTransId="{6F1ABFC3-B827-4C10-B1AE-6BCDC328430F}" sibTransId="{7AB83B22-7FE5-4CC1-9A51-F232FC5C3F6D}"/>
    <dgm:cxn modelId="{6E3FAA92-030C-4650-AD1B-0CF57055A017}" srcId="{C8097FE6-A813-4568-AF7A-E96132696C11}" destId="{2FE9ECA1-77F6-432C-BD6B-B1ABCB7DFBFB}" srcOrd="1" destOrd="0" parTransId="{584C2255-2CCA-42D4-B0DB-2BCD39EAE5A0}" sibTransId="{40CF9F35-EF1A-45BD-AFA6-A60341BDB4A2}"/>
    <dgm:cxn modelId="{A98DEDB8-D0CE-4A1C-8002-475239F4D01E}" srcId="{C8097FE6-A813-4568-AF7A-E96132696C11}" destId="{9067846C-6CB1-4156-A78C-492D71C79332}" srcOrd="0" destOrd="0" parTransId="{7EE2AF4A-7EA9-45A7-B419-E8E0FA4B84BB}" sibTransId="{0483DF63-72F1-4CC2-844F-CF304B9BE1C4}"/>
    <dgm:cxn modelId="{7204FC66-8DF5-4BD7-A87E-0B6625DD7C9F}" type="presOf" srcId="{AF183D7C-1ED0-4DCC-877C-D7419C9D21C0}" destId="{570D6C61-7A7A-4B4A-BA55-0AE2DEE4DA3B}" srcOrd="0" destOrd="2" presId="urn:microsoft.com/office/officeart/2005/8/layout/hList1"/>
    <dgm:cxn modelId="{EEED6EE4-B811-4868-8E45-9655B058647D}" type="presOf" srcId="{B70F8134-5E61-48D3-8120-C71DC46AB20C}" destId="{570D6C61-7A7A-4B4A-BA55-0AE2DEE4DA3B}" srcOrd="0" destOrd="0" presId="urn:microsoft.com/office/officeart/2005/8/layout/hList1"/>
    <dgm:cxn modelId="{7ACD6647-5FF6-4AAE-9F0F-F49E931818FC}" srcId="{7C1F0E7E-2E8E-4963-80A8-71F3658ECA13}" destId="{B70F8134-5E61-48D3-8120-C71DC46AB20C}" srcOrd="0" destOrd="0" parTransId="{DF01484F-05E6-4493-B7F3-C6BF4CA39745}" sibTransId="{572A501A-BA67-4F6C-88AB-34EB951479B0}"/>
    <dgm:cxn modelId="{E40EB985-8F81-42AA-A51C-D26BEDACC0D4}" type="presOf" srcId="{2FE9ECA1-77F6-432C-BD6B-B1ABCB7DFBFB}" destId="{ECFE970D-E34A-42C7-BB46-0D296938CAE0}" srcOrd="0" destOrd="1" presId="urn:microsoft.com/office/officeart/2005/8/layout/hList1"/>
    <dgm:cxn modelId="{340B982A-6B40-4D68-8932-7A61422C1423}" type="presOf" srcId="{9067846C-6CB1-4156-A78C-492D71C79332}" destId="{ECFE970D-E34A-42C7-BB46-0D296938CAE0}" srcOrd="0" destOrd="0" presId="urn:microsoft.com/office/officeart/2005/8/layout/hList1"/>
    <dgm:cxn modelId="{F927377C-F67F-4F5F-AABD-521DF04D00FA}" type="presOf" srcId="{A20A3FDE-EC13-4205-AF8B-65D5BFAD4121}" destId="{570D6C61-7A7A-4B4A-BA55-0AE2DEE4DA3B}" srcOrd="0" destOrd="1" presId="urn:microsoft.com/office/officeart/2005/8/layout/hList1"/>
    <dgm:cxn modelId="{8D03EB4E-046D-422C-BFE0-7DA68A9A6DC4}" type="presOf" srcId="{C8097FE6-A813-4568-AF7A-E96132696C11}" destId="{3056144B-1C01-46D3-9130-EB0BA406274C}" srcOrd="0" destOrd="0" presId="urn:microsoft.com/office/officeart/2005/8/layout/hList1"/>
    <dgm:cxn modelId="{691020D6-CCD4-476B-B7A9-A60CDB031930}" type="presOf" srcId="{8FC63ADF-71B9-42B9-8081-F6BF357B7EDF}" destId="{3757615D-50B2-4A7C-983A-B2DD3E8E526C}" srcOrd="0" destOrd="0" presId="urn:microsoft.com/office/officeart/2005/8/layout/hList1"/>
    <dgm:cxn modelId="{002F1C29-1FD5-4E69-9497-6D7CD2014ADF}" srcId="{7C1F0E7E-2E8E-4963-80A8-71F3658ECA13}" destId="{AF183D7C-1ED0-4DCC-877C-D7419C9D21C0}" srcOrd="2" destOrd="0" parTransId="{84111AC8-9200-4320-8FF1-A8766334D303}" sibTransId="{91D68AA1-958A-4FA5-B344-3665CE52DDC0}"/>
    <dgm:cxn modelId="{32B33A9A-85A0-4D8C-9FA8-A9C24988DCBE}" srcId="{7C1F0E7E-2E8E-4963-80A8-71F3658ECA13}" destId="{A20A3FDE-EC13-4205-AF8B-65D5BFAD4121}" srcOrd="1" destOrd="0" parTransId="{0EF5C5F4-2567-47E7-9476-2E5BF9B427F1}" sibTransId="{8EBFE4A0-9E22-4E53-B738-5DE52F18A69A}"/>
    <dgm:cxn modelId="{5DCEF920-E653-449A-BEC7-7BD18DD4BEE0}" srcId="{8FC63ADF-71B9-42B9-8081-F6BF357B7EDF}" destId="{C8097FE6-A813-4568-AF7A-E96132696C11}" srcOrd="1" destOrd="0" parTransId="{A060C3FA-EA7D-4F6B-81D6-4186A20EE2CA}" sibTransId="{0A849C4E-98F3-48A1-B89C-0FC6741114AE}"/>
    <dgm:cxn modelId="{0C3E4505-059A-49FA-8920-B764481966BC}" type="presParOf" srcId="{3757615D-50B2-4A7C-983A-B2DD3E8E526C}" destId="{E7B28B5F-4DDE-4B57-BD30-F550F857C975}" srcOrd="0" destOrd="0" presId="urn:microsoft.com/office/officeart/2005/8/layout/hList1"/>
    <dgm:cxn modelId="{40EE4962-C28A-4975-B405-4BED6033E7B3}" type="presParOf" srcId="{E7B28B5F-4DDE-4B57-BD30-F550F857C975}" destId="{EE5271BF-A455-4E8A-93C6-1845CF08A447}" srcOrd="0" destOrd="0" presId="urn:microsoft.com/office/officeart/2005/8/layout/hList1"/>
    <dgm:cxn modelId="{7F0EE6CF-C7BD-4A17-851F-9E89C33E57DE}" type="presParOf" srcId="{E7B28B5F-4DDE-4B57-BD30-F550F857C975}" destId="{570D6C61-7A7A-4B4A-BA55-0AE2DEE4DA3B}" srcOrd="1" destOrd="0" presId="urn:microsoft.com/office/officeart/2005/8/layout/hList1"/>
    <dgm:cxn modelId="{61E32D29-748F-4318-9AED-2BE654130CCA}" type="presParOf" srcId="{3757615D-50B2-4A7C-983A-B2DD3E8E526C}" destId="{DF39094E-8702-410A-B0F9-99AEF2F2029D}" srcOrd="1" destOrd="0" presId="urn:microsoft.com/office/officeart/2005/8/layout/hList1"/>
    <dgm:cxn modelId="{21CC5BA3-1C3B-4F09-AD4F-6DEE9631A2D6}" type="presParOf" srcId="{3757615D-50B2-4A7C-983A-B2DD3E8E526C}" destId="{D1E86075-DF6E-4A6B-A5F0-960100266911}" srcOrd="2" destOrd="0" presId="urn:microsoft.com/office/officeart/2005/8/layout/hList1"/>
    <dgm:cxn modelId="{887B8705-8B8B-4987-8441-991DE7924AE4}" type="presParOf" srcId="{D1E86075-DF6E-4A6B-A5F0-960100266911}" destId="{3056144B-1C01-46D3-9130-EB0BA406274C}" srcOrd="0" destOrd="0" presId="urn:microsoft.com/office/officeart/2005/8/layout/hList1"/>
    <dgm:cxn modelId="{0A242DE3-F22D-45CF-A78C-5D401EF9844C}" type="presParOf" srcId="{D1E86075-DF6E-4A6B-A5F0-960100266911}" destId="{ECFE970D-E34A-42C7-BB46-0D296938CA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D2283-C279-4316-A34C-5F20D230B89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8BB9BB-567F-4AEC-82E8-5F04E27F66E2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GrubHub</a:t>
          </a:r>
          <a:endParaRPr lang="en-US" sz="2000" b="1" dirty="0">
            <a:solidFill>
              <a:schemeClr val="tx1"/>
            </a:solidFill>
          </a:endParaRPr>
        </a:p>
      </dgm:t>
    </dgm:pt>
    <dgm:pt modelId="{C61DB113-4B91-4094-804B-94B48D335D21}" type="parTrans" cxnId="{822A38A3-D943-4BEA-937C-D6B20E14D055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61677ABB-9C0C-4AC5-8D77-6C7CDAF6BEEB}" type="sibTrans" cxnId="{822A38A3-D943-4BEA-937C-D6B20E14D055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38DC3F1A-E67B-4DC9-992F-8E2349BBF31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EAT24</a:t>
          </a:r>
          <a:endParaRPr lang="en-US" sz="2000" b="1" dirty="0">
            <a:solidFill>
              <a:schemeClr val="tx1"/>
            </a:solidFill>
          </a:endParaRPr>
        </a:p>
      </dgm:t>
    </dgm:pt>
    <dgm:pt modelId="{446BD480-ABB4-4A00-BA07-6D6EEFDD4BBB}" type="parTrans" cxnId="{0503FA6A-5891-4CAD-A6B6-3AB74A08C045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25F18D2C-0C69-4854-B0A1-EB8424003097}" type="sibTrans" cxnId="{0503FA6A-5891-4CAD-A6B6-3AB74A08C045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2022ABD7-4872-418D-8AC4-0EF914DC3E9B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FourSquare</a:t>
          </a:r>
          <a:endParaRPr lang="en-US" sz="2000" b="1" dirty="0">
            <a:solidFill>
              <a:schemeClr val="tx1"/>
            </a:solidFill>
          </a:endParaRPr>
        </a:p>
      </dgm:t>
    </dgm:pt>
    <dgm:pt modelId="{B1473EAB-DD9A-4FF6-8C8A-394D77416AEC}" type="parTrans" cxnId="{59590CBB-7E4A-4B5D-91FF-4E1E3F1240E0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589DD20F-2DA2-4443-8A5A-FD02FB189024}" type="sibTrans" cxnId="{59590CBB-7E4A-4B5D-91FF-4E1E3F1240E0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6EA89E6E-786F-4E93-BE36-1A0872C81BC6}" type="pres">
      <dgm:prSet presAssocID="{A4DD2283-C279-4316-A34C-5F20D230B89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FB49EAC-2770-4C10-8DA0-06D3215C945C}" type="pres">
      <dgm:prSet presAssocID="{858BB9BB-567F-4AEC-82E8-5F04E27F66E2}" presName="Parent" presStyleLbl="node0" presStyleIdx="0" presStyleCnt="1" custScaleX="69413" custScaleY="54283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2D27FFB8-6906-4B29-969A-1AF402D9337A}" type="pres">
      <dgm:prSet presAssocID="{858BB9BB-567F-4AEC-82E8-5F04E27F66E2}" presName="Accent1" presStyleLbl="node1" presStyleIdx="0" presStyleCnt="13"/>
      <dgm:spPr/>
    </dgm:pt>
    <dgm:pt modelId="{E5A60DA8-73A0-4B37-873D-FA975B6040E7}" type="pres">
      <dgm:prSet presAssocID="{858BB9BB-567F-4AEC-82E8-5F04E27F66E2}" presName="Accent2" presStyleLbl="node1" presStyleIdx="1" presStyleCnt="13"/>
      <dgm:spPr/>
    </dgm:pt>
    <dgm:pt modelId="{B12E89AF-676C-4F51-A021-E55A4062F275}" type="pres">
      <dgm:prSet presAssocID="{858BB9BB-567F-4AEC-82E8-5F04E27F66E2}" presName="Accent3" presStyleLbl="node1" presStyleIdx="2" presStyleCnt="13"/>
      <dgm:spPr/>
    </dgm:pt>
    <dgm:pt modelId="{851E75B8-4D9B-4B02-B705-F188A10A80C2}" type="pres">
      <dgm:prSet presAssocID="{858BB9BB-567F-4AEC-82E8-5F04E27F66E2}" presName="Accent4" presStyleLbl="node1" presStyleIdx="3" presStyleCnt="13"/>
      <dgm:spPr/>
    </dgm:pt>
    <dgm:pt modelId="{FA8A850D-5B3D-4A71-A66B-ACE2D33BBE9E}" type="pres">
      <dgm:prSet presAssocID="{858BB9BB-567F-4AEC-82E8-5F04E27F66E2}" presName="Accent5" presStyleLbl="node1" presStyleIdx="4" presStyleCnt="13"/>
      <dgm:spPr/>
    </dgm:pt>
    <dgm:pt modelId="{2D30B83A-51FF-4423-AFDF-D2C094161446}" type="pres">
      <dgm:prSet presAssocID="{858BB9BB-567F-4AEC-82E8-5F04E27F66E2}" presName="Accent6" presStyleLbl="node1" presStyleIdx="5" presStyleCnt="13"/>
      <dgm:spPr/>
    </dgm:pt>
    <dgm:pt modelId="{29BF336D-EDF6-4DAA-BEA8-C194FE543716}" type="pres">
      <dgm:prSet presAssocID="{38DC3F1A-E67B-4DC9-992F-8E2349BBF317}" presName="Child1" presStyleLbl="node1" presStyleIdx="6" presStyleCnt="13" custScaleX="144772" custScaleY="128743" custLinFactX="118321" custLinFactNeighborX="200000" custLinFactNeighborY="-8650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BF29CB-21D8-49D0-89F9-D5F4EF2747D5}" type="pres">
      <dgm:prSet presAssocID="{38DC3F1A-E67B-4DC9-992F-8E2349BBF317}" presName="Accent7" presStyleCnt="0"/>
      <dgm:spPr/>
    </dgm:pt>
    <dgm:pt modelId="{3786454B-7327-40BD-9820-BF6FC9AE9F55}" type="pres">
      <dgm:prSet presAssocID="{38DC3F1A-E67B-4DC9-992F-8E2349BBF317}" presName="AccentHold1" presStyleLbl="node1" presStyleIdx="7" presStyleCnt="13"/>
      <dgm:spPr/>
    </dgm:pt>
    <dgm:pt modelId="{EF3B38A4-67D6-4CFA-A898-B99421D3F649}" type="pres">
      <dgm:prSet presAssocID="{38DC3F1A-E67B-4DC9-992F-8E2349BBF317}" presName="Accent8" presStyleCnt="0"/>
      <dgm:spPr/>
    </dgm:pt>
    <dgm:pt modelId="{01819E61-94FC-4B34-BF47-D3241E800CEB}" type="pres">
      <dgm:prSet presAssocID="{38DC3F1A-E67B-4DC9-992F-8E2349BBF317}" presName="AccentHold2" presStyleLbl="node1" presStyleIdx="8" presStyleCnt="13" custLinFactNeighborX="91440" custLinFactNeighborY="11067"/>
      <dgm:spPr/>
    </dgm:pt>
    <dgm:pt modelId="{DBD07891-6316-4D72-8E56-3593E85F50C9}" type="pres">
      <dgm:prSet presAssocID="{2022ABD7-4872-418D-8AC4-0EF914DC3E9B}" presName="Child2" presStyleLbl="node1" presStyleIdx="9" presStyleCnt="13" custScaleX="199841" custScaleY="157192" custLinFactY="57641" custLinFactNeighborX="-4676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D6C775B-FFF5-4CBA-8CB7-CF8E86AF8360}" type="pres">
      <dgm:prSet presAssocID="{2022ABD7-4872-418D-8AC4-0EF914DC3E9B}" presName="Accent9" presStyleCnt="0"/>
      <dgm:spPr/>
    </dgm:pt>
    <dgm:pt modelId="{C6C6E81D-BAD9-4EDD-9CB2-85C212AFD7CE}" type="pres">
      <dgm:prSet presAssocID="{2022ABD7-4872-418D-8AC4-0EF914DC3E9B}" presName="AccentHold1" presStyleLbl="node1" presStyleIdx="10" presStyleCnt="13"/>
      <dgm:spPr/>
    </dgm:pt>
    <dgm:pt modelId="{1DA2D229-45BA-45BC-B41C-B983BCAE8646}" type="pres">
      <dgm:prSet presAssocID="{2022ABD7-4872-418D-8AC4-0EF914DC3E9B}" presName="Accent10" presStyleCnt="0"/>
      <dgm:spPr/>
    </dgm:pt>
    <dgm:pt modelId="{AFCC0368-0C5B-4681-9263-794296ED19F1}" type="pres">
      <dgm:prSet presAssocID="{2022ABD7-4872-418D-8AC4-0EF914DC3E9B}" presName="AccentHold2" presStyleLbl="node1" presStyleIdx="11" presStyleCnt="13"/>
      <dgm:spPr/>
    </dgm:pt>
    <dgm:pt modelId="{1A97B3A5-C655-4944-A0EB-D568080334DB}" type="pres">
      <dgm:prSet presAssocID="{2022ABD7-4872-418D-8AC4-0EF914DC3E9B}" presName="Accent11" presStyleCnt="0"/>
      <dgm:spPr/>
    </dgm:pt>
    <dgm:pt modelId="{72CC5090-2B7C-4FD1-A1EF-DAEF73265A3B}" type="pres">
      <dgm:prSet presAssocID="{2022ABD7-4872-418D-8AC4-0EF914DC3E9B}" presName="AccentHold3" presStyleLbl="node1" presStyleIdx="12" presStyleCnt="13"/>
      <dgm:spPr/>
    </dgm:pt>
  </dgm:ptLst>
  <dgm:cxnLst>
    <dgm:cxn modelId="{0503FA6A-5891-4CAD-A6B6-3AB74A08C045}" srcId="{858BB9BB-567F-4AEC-82E8-5F04E27F66E2}" destId="{38DC3F1A-E67B-4DC9-992F-8E2349BBF317}" srcOrd="0" destOrd="0" parTransId="{446BD480-ABB4-4A00-BA07-6D6EEFDD4BBB}" sibTransId="{25F18D2C-0C69-4854-B0A1-EB8424003097}"/>
    <dgm:cxn modelId="{E3301FC1-A3BF-448C-B504-93CD6B91221F}" type="presOf" srcId="{858BB9BB-567F-4AEC-82E8-5F04E27F66E2}" destId="{0FB49EAC-2770-4C10-8DA0-06D3215C945C}" srcOrd="0" destOrd="0" presId="urn:microsoft.com/office/officeart/2009/3/layout/CircleRelationship"/>
    <dgm:cxn modelId="{7656367E-3BD3-4BC4-93A8-8C6C1E353339}" type="presOf" srcId="{2022ABD7-4872-418D-8AC4-0EF914DC3E9B}" destId="{DBD07891-6316-4D72-8E56-3593E85F50C9}" srcOrd="0" destOrd="0" presId="urn:microsoft.com/office/officeart/2009/3/layout/CircleRelationship"/>
    <dgm:cxn modelId="{665DAC79-0339-485F-9999-B83A4689C32E}" type="presOf" srcId="{A4DD2283-C279-4316-A34C-5F20D230B89F}" destId="{6EA89E6E-786F-4E93-BE36-1A0872C81BC6}" srcOrd="0" destOrd="0" presId="urn:microsoft.com/office/officeart/2009/3/layout/CircleRelationship"/>
    <dgm:cxn modelId="{59590CBB-7E4A-4B5D-91FF-4E1E3F1240E0}" srcId="{858BB9BB-567F-4AEC-82E8-5F04E27F66E2}" destId="{2022ABD7-4872-418D-8AC4-0EF914DC3E9B}" srcOrd="1" destOrd="0" parTransId="{B1473EAB-DD9A-4FF6-8C8A-394D77416AEC}" sibTransId="{589DD20F-2DA2-4443-8A5A-FD02FB189024}"/>
    <dgm:cxn modelId="{822A38A3-D943-4BEA-937C-D6B20E14D055}" srcId="{A4DD2283-C279-4316-A34C-5F20D230B89F}" destId="{858BB9BB-567F-4AEC-82E8-5F04E27F66E2}" srcOrd="0" destOrd="0" parTransId="{C61DB113-4B91-4094-804B-94B48D335D21}" sibTransId="{61677ABB-9C0C-4AC5-8D77-6C7CDAF6BEEB}"/>
    <dgm:cxn modelId="{D990FFCE-E353-410B-A746-D60D28F4AEAE}" type="presOf" srcId="{38DC3F1A-E67B-4DC9-992F-8E2349BBF317}" destId="{29BF336D-EDF6-4DAA-BEA8-C194FE543716}" srcOrd="0" destOrd="0" presId="urn:microsoft.com/office/officeart/2009/3/layout/CircleRelationship"/>
    <dgm:cxn modelId="{BF13108B-5F18-4194-A2CF-9FCC2EEC4843}" type="presParOf" srcId="{6EA89E6E-786F-4E93-BE36-1A0872C81BC6}" destId="{0FB49EAC-2770-4C10-8DA0-06D3215C945C}" srcOrd="0" destOrd="0" presId="urn:microsoft.com/office/officeart/2009/3/layout/CircleRelationship"/>
    <dgm:cxn modelId="{3867E76A-D8EE-471F-A861-1EFD09D98637}" type="presParOf" srcId="{6EA89E6E-786F-4E93-BE36-1A0872C81BC6}" destId="{2D27FFB8-6906-4B29-969A-1AF402D9337A}" srcOrd="1" destOrd="0" presId="urn:microsoft.com/office/officeart/2009/3/layout/CircleRelationship"/>
    <dgm:cxn modelId="{DD4A2696-85C2-420D-9EFD-0522B9D48980}" type="presParOf" srcId="{6EA89E6E-786F-4E93-BE36-1A0872C81BC6}" destId="{E5A60DA8-73A0-4B37-873D-FA975B6040E7}" srcOrd="2" destOrd="0" presId="urn:microsoft.com/office/officeart/2009/3/layout/CircleRelationship"/>
    <dgm:cxn modelId="{2B84AFA8-277F-4AF7-A95D-77D8F52E11D1}" type="presParOf" srcId="{6EA89E6E-786F-4E93-BE36-1A0872C81BC6}" destId="{B12E89AF-676C-4F51-A021-E55A4062F275}" srcOrd="3" destOrd="0" presId="urn:microsoft.com/office/officeart/2009/3/layout/CircleRelationship"/>
    <dgm:cxn modelId="{9911C08D-1B37-47B2-9812-840A47EA934B}" type="presParOf" srcId="{6EA89E6E-786F-4E93-BE36-1A0872C81BC6}" destId="{851E75B8-4D9B-4B02-B705-F188A10A80C2}" srcOrd="4" destOrd="0" presId="urn:microsoft.com/office/officeart/2009/3/layout/CircleRelationship"/>
    <dgm:cxn modelId="{9DFCBCD1-A72F-4431-9CBE-B15C3ED8CF05}" type="presParOf" srcId="{6EA89E6E-786F-4E93-BE36-1A0872C81BC6}" destId="{FA8A850D-5B3D-4A71-A66B-ACE2D33BBE9E}" srcOrd="5" destOrd="0" presId="urn:microsoft.com/office/officeart/2009/3/layout/CircleRelationship"/>
    <dgm:cxn modelId="{8F43BFB7-DF5A-406E-BFD7-26F6F9C17B93}" type="presParOf" srcId="{6EA89E6E-786F-4E93-BE36-1A0872C81BC6}" destId="{2D30B83A-51FF-4423-AFDF-D2C094161446}" srcOrd="6" destOrd="0" presId="urn:microsoft.com/office/officeart/2009/3/layout/CircleRelationship"/>
    <dgm:cxn modelId="{59E258BF-ABF9-4AB2-82B8-F61614D67843}" type="presParOf" srcId="{6EA89E6E-786F-4E93-BE36-1A0872C81BC6}" destId="{29BF336D-EDF6-4DAA-BEA8-C194FE543716}" srcOrd="7" destOrd="0" presId="urn:microsoft.com/office/officeart/2009/3/layout/CircleRelationship"/>
    <dgm:cxn modelId="{FE9DD56C-661D-4EED-A45C-7FE5CC5A6158}" type="presParOf" srcId="{6EA89E6E-786F-4E93-BE36-1A0872C81BC6}" destId="{DFBF29CB-21D8-49D0-89F9-D5F4EF2747D5}" srcOrd="8" destOrd="0" presId="urn:microsoft.com/office/officeart/2009/3/layout/CircleRelationship"/>
    <dgm:cxn modelId="{0CFFB2BC-1A68-4EAD-861E-A3771614583B}" type="presParOf" srcId="{DFBF29CB-21D8-49D0-89F9-D5F4EF2747D5}" destId="{3786454B-7327-40BD-9820-BF6FC9AE9F55}" srcOrd="0" destOrd="0" presId="urn:microsoft.com/office/officeart/2009/3/layout/CircleRelationship"/>
    <dgm:cxn modelId="{8C9002CD-8369-416A-84F9-2C3B5998E1C0}" type="presParOf" srcId="{6EA89E6E-786F-4E93-BE36-1A0872C81BC6}" destId="{EF3B38A4-67D6-4CFA-A898-B99421D3F649}" srcOrd="9" destOrd="0" presId="urn:microsoft.com/office/officeart/2009/3/layout/CircleRelationship"/>
    <dgm:cxn modelId="{2F51A8E8-96B5-43B8-9DE3-72DB981235B7}" type="presParOf" srcId="{EF3B38A4-67D6-4CFA-A898-B99421D3F649}" destId="{01819E61-94FC-4B34-BF47-D3241E800CEB}" srcOrd="0" destOrd="0" presId="urn:microsoft.com/office/officeart/2009/3/layout/CircleRelationship"/>
    <dgm:cxn modelId="{886ECF2C-89BF-4A42-8997-0E41F42CFA34}" type="presParOf" srcId="{6EA89E6E-786F-4E93-BE36-1A0872C81BC6}" destId="{DBD07891-6316-4D72-8E56-3593E85F50C9}" srcOrd="10" destOrd="0" presId="urn:microsoft.com/office/officeart/2009/3/layout/CircleRelationship"/>
    <dgm:cxn modelId="{8FAE65A5-50A4-4E5B-88BA-84EFE4313BC7}" type="presParOf" srcId="{6EA89E6E-786F-4E93-BE36-1A0872C81BC6}" destId="{4D6C775B-FFF5-4CBA-8CB7-CF8E86AF8360}" srcOrd="11" destOrd="0" presId="urn:microsoft.com/office/officeart/2009/3/layout/CircleRelationship"/>
    <dgm:cxn modelId="{4AFFF6BD-0885-4778-AE07-11FB906F395A}" type="presParOf" srcId="{4D6C775B-FFF5-4CBA-8CB7-CF8E86AF8360}" destId="{C6C6E81D-BAD9-4EDD-9CB2-85C212AFD7CE}" srcOrd="0" destOrd="0" presId="urn:microsoft.com/office/officeart/2009/3/layout/CircleRelationship"/>
    <dgm:cxn modelId="{A88A952E-932B-414E-8486-60EF33925966}" type="presParOf" srcId="{6EA89E6E-786F-4E93-BE36-1A0872C81BC6}" destId="{1DA2D229-45BA-45BC-B41C-B983BCAE8646}" srcOrd="12" destOrd="0" presId="urn:microsoft.com/office/officeart/2009/3/layout/CircleRelationship"/>
    <dgm:cxn modelId="{294D774C-2241-4439-9AAA-C9B490D6BC19}" type="presParOf" srcId="{1DA2D229-45BA-45BC-B41C-B983BCAE8646}" destId="{AFCC0368-0C5B-4681-9263-794296ED19F1}" srcOrd="0" destOrd="0" presId="urn:microsoft.com/office/officeart/2009/3/layout/CircleRelationship"/>
    <dgm:cxn modelId="{3ECB2DDD-8FAB-4125-BD44-B6B90498A64B}" type="presParOf" srcId="{6EA89E6E-786F-4E93-BE36-1A0872C81BC6}" destId="{1A97B3A5-C655-4944-A0EB-D568080334DB}" srcOrd="13" destOrd="0" presId="urn:microsoft.com/office/officeart/2009/3/layout/CircleRelationship"/>
    <dgm:cxn modelId="{D17720A3-B97F-4A3A-AD57-9B312A79792C}" type="presParOf" srcId="{1A97B3A5-C655-4944-A0EB-D568080334DB}" destId="{72CC5090-2B7C-4FD1-A1EF-DAEF73265A3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4E8C-0651-4F73-B2B8-AAC04C22C27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868EA-D0B0-412F-9686-327DA62A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0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iladelphiaretail.com/demographics.aspx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68EA-D0B0-412F-9686-327DA62AE8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Eating Out: http://www.rasmussenreports.com/public_content/lifestyle/general_lifestyle/july_2013/58_eat_at_a_restaurant_at_least_once_a_week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Restaurant Stat: </a:t>
            </a:r>
            <a:r>
              <a:rPr lang="en-US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City Only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http://philadelphiaretail.com/demographics.aspx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68EA-D0B0-412F-9686-327DA62AE8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68EA-D0B0-412F-9686-327DA62AE8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1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68EA-D0B0-412F-9686-327DA62AE8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2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68EA-D0B0-412F-9686-327DA62AE8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68EA-D0B0-412F-9686-327DA62AE8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Millenial</a:t>
            </a:r>
            <a:r>
              <a:rPr lang="en-US" dirty="0" smtClean="0"/>
              <a:t> Stat: http://nrn.com/advertising/millennial-dining-behavior-hard-define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68EA-D0B0-412F-9686-327DA62AE8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5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3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0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8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6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9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2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1544-F59A-4EA5-A50A-B139EBA15D4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767A0-3937-4372-B752-4795F6D36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800" b="1" cap="all" dirty="0" smtClean="0">
                <a:ln w="0"/>
                <a:solidFill>
                  <a:srgbClr val="FFCCFF"/>
                </a:solidFill>
                <a:effectLst>
                  <a:reflection blurRad="12700" stA="50000" endPos="33000" dist="5000" dir="5400000" sy="-100000" rotWithShape="0"/>
                </a:effectLst>
              </a:rPr>
              <a:t>WDY</a:t>
            </a:r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33000" dist="5000" dir="5400000" sy="-100000" rotWithShape="0"/>
                </a:effectLst>
              </a:rPr>
              <a:t>WTE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33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858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“What do </a:t>
            </a:r>
            <a:r>
              <a:rPr lang="en-US" dirty="0" smtClean="0">
                <a:solidFill>
                  <a:srgbClr val="FFCC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want to </a:t>
            </a:r>
            <a:r>
              <a:rPr lang="en-US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?”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800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Group Members: Andrew Tauskey, </a:t>
            </a:r>
            <a:r>
              <a:rPr lang="en-US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Allen </a:t>
            </a:r>
            <a:r>
              <a:rPr lang="en-US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Dowling, </a:t>
            </a:r>
            <a:r>
              <a:rPr lang="en-US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Jada </a:t>
            </a:r>
            <a:r>
              <a:rPr lang="en-US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Goodwin, </a:t>
            </a:r>
            <a:r>
              <a:rPr lang="en-US" dirty="0" err="1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Simranjit</a:t>
            </a:r>
            <a:r>
              <a:rPr lang="en-US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Kaur, &amp; Zachary </a:t>
            </a:r>
            <a:r>
              <a:rPr lang="en-US" dirty="0" err="1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Cehelsky-DeAngelo</a:t>
            </a:r>
            <a:r>
              <a:rPr lang="en-US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6122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So, </a:t>
            </a:r>
            <a:endParaRPr lang="en-US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511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cap="all" dirty="0" smtClean="0">
                <a:ln w="0"/>
                <a:solidFill>
                  <a:srgbClr val="FFCCFF"/>
                </a:solidFill>
                <a:effectLst>
                  <a:reflection blurRad="12700" stA="50000" endPos="33000" dist="5000" dir="5400000" sy="-100000" rotWithShape="0"/>
                </a:effectLst>
              </a:rPr>
              <a:t>WDY</a:t>
            </a:r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33000" dist="5000" dir="5400000" sy="-100000" rotWithShape="0"/>
                </a:effectLst>
              </a:rPr>
              <a:t>WTE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33000" dist="5000" dir="5400000" sy="-100000" rotWithShape="0"/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100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“What do </a:t>
            </a:r>
            <a:r>
              <a:rPr lang="en-US" dirty="0" smtClean="0">
                <a:solidFill>
                  <a:srgbClr val="FFCC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want to </a:t>
            </a:r>
            <a:r>
              <a:rPr lang="en-US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91" y="29723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Choosing where to eat can be difficult. </a:t>
            </a:r>
            <a:endParaRPr lang="en-US" sz="3200" b="1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99" y="1670694"/>
            <a:ext cx="3498847" cy="1662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1"/>
                </a:solidFill>
                <a:latin typeface="Franklin Gothic Demi Cond" panose="020B0706030402020204" pitchFamily="34" charset="0"/>
              </a:rPr>
              <a:t>58% </a:t>
            </a:r>
            <a:r>
              <a:rPr lang="en-US" sz="2800" dirty="0" smtClean="0">
                <a:latin typeface="Franklin Gothic Demi Cond" panose="020B0706030402020204" pitchFamily="34" charset="0"/>
              </a:rPr>
              <a:t>of Americans eat out once per week =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3"/>
                </a:solidFill>
                <a:latin typeface="Franklin Gothic Demi Cond" panose="020B0706030402020204" pitchFamily="34" charset="0"/>
              </a:rPr>
              <a:t>185</a:t>
            </a:r>
            <a:r>
              <a:rPr lang="en-US" sz="2800" dirty="0" smtClean="0">
                <a:solidFill>
                  <a:schemeClr val="accent1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800" dirty="0" smtClean="0">
                <a:latin typeface="Franklin Gothic Demi Cond" panose="020B0706030402020204" pitchFamily="34" charset="0"/>
              </a:rPr>
              <a:t>million people</a:t>
            </a:r>
            <a:endParaRPr lang="en-US" sz="2800" dirty="0"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98" y="5261587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234" y="5616897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32" y="5644501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780" y="4552424"/>
            <a:ext cx="795667" cy="12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67407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37" y="5538783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84" y="5571352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87" y="5000085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32" y="3628567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98370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0" y="4907887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04487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64" y="5566821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46" y="5576883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76" y="4936901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00" y="4848357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32" y="5616896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03" y="4168795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98" y="3861025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74" y="3240853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30" y="4861112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23" y="4403398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00" y="3130835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21" y="2524085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32" y="3309509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53" y="4162456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18" y="5498370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23" y="2587945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60" y="2134110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32" y="4502139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48" y="4254362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99" y="4453908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18" y="3555706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05" y="3091304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6" y="4842066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745" y="3288640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21" y="3770952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05" y="3861026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34" y="4507347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66" y="4325284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66" y="3852884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32" y="2415068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82" y="5261587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Users\c1jog01\AppData\Local\Microsoft\Windows\Temporary Internet Files\Content.IE5\8AUU4XD8\medium-user-icon--33.3-161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52" y="4769206"/>
            <a:ext cx="794868" cy="12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8796" y="1734700"/>
            <a:ext cx="3743949" cy="95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On average </a:t>
            </a:r>
            <a:r>
              <a:rPr lang="en-US" dirty="0"/>
              <a:t>three </a:t>
            </a:r>
            <a:r>
              <a:rPr lang="en-US" dirty="0">
                <a:solidFill>
                  <a:schemeClr val="tx1"/>
                </a:solidFill>
              </a:rPr>
              <a:t>people eat out at once. </a:t>
            </a:r>
          </a:p>
        </p:txBody>
      </p:sp>
      <p:pic>
        <p:nvPicPr>
          <p:cNvPr id="1070" name="Picture 46" descr="C:\Users\c1jog01\AppData\Local\Microsoft\Windows\Temporary Internet Files\Content.IE5\NRM442O4\user-icon--16121-medium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69" y="2769364"/>
            <a:ext cx="762766" cy="11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c1jog01\AppData\Local\Microsoft\Windows\Temporary Internet Files\Content.IE5\NRM442O4\user-icon--16121-medium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19" y="3167609"/>
            <a:ext cx="76200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c1jog01\AppData\Local\Microsoft\Windows\Temporary Internet Files\Content.IE5\NRM442O4\user-icon--16121-medium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69" y="2768676"/>
            <a:ext cx="76200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6352" y="400471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Demi Cond" panose="020B0706030402020204" pitchFamily="34" charset="0"/>
              </a:rPr>
              <a:t>Vegan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59235" y="4427734"/>
            <a:ext cx="144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Demi Cond" panose="020B0706030402020204" pitchFamily="34" charset="0"/>
              </a:rPr>
              <a:t>Adventurous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10969" y="3990175"/>
            <a:ext cx="159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Demi Cond" panose="020B0706030402020204" pitchFamily="34" charset="0"/>
              </a:rPr>
              <a:t>Gluten Free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322" y="4019843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Franklin Gothic Demi Cond" panose="020B0706030402020204" pitchFamily="34" charset="0"/>
              </a:rPr>
              <a:t>964 </a:t>
            </a:r>
            <a:r>
              <a:rPr lang="en-US" sz="2800" dirty="0" smtClean="0">
                <a:latin typeface="Franklin Gothic Demi Cond" panose="020B0706030402020204" pitchFamily="34" charset="0"/>
              </a:rPr>
              <a:t>Restaurants </a:t>
            </a:r>
            <a:r>
              <a:rPr lang="en-US" sz="2800" dirty="0">
                <a:latin typeface="Franklin Gothic Demi Cond" panose="020B0706030402020204" pitchFamily="34" charset="0"/>
              </a:rPr>
              <a:t>exist within in Center City Philadelphia alone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2215" y="5690364"/>
            <a:ext cx="771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Franklin Gothic Demi Cond" panose="020B0706030402020204" pitchFamily="34" charset="0"/>
              </a:rPr>
              <a:t>There is no tool that efficiently simplifies this decision.</a:t>
            </a:r>
            <a:endParaRPr lang="en-US" sz="2800" dirty="0">
              <a:solidFill>
                <a:schemeClr val="tx2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47" tmFilter="0, 0; 0.125,0.2665; 0.25,0.4; 0.375,0.465; 0.5,0.5;  0.625,0.535; 0.75,0.6; 0.875,0.7335; 1,1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29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4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29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1" tmFilter="0, 0; 0.125,0.2665; 0.25,0.4; 0.375,0.465; 0.5,0.5;  0.625,0.535; 0.75,0.6; 0.875,0.7335; 1,1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" tmFilter="0, 0; 0.125,0.2665; 0.25,0.4; 0.375,0.465; 0.5,0.5;  0.625,0.535; 0.75,0.6; 0.875,0.7335; 1,1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" tmFilter="0, 0; 0.125,0.2665; 0.25,0.4; 0.375,0.465; 0.5,0.5;  0.625,0.535; 0.75,0.6; 0.875,0.7335; 1,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">
                                          <p:stCondLst>
                                            <p:cond delay="1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" decel="50000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">
                                          <p:stCondLst>
                                            <p:cond delay="25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26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6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8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" tmFilter="0, 0; 0.125,0.2665; 0.25,0.4; 0.375,0.465; 0.5,0.5;  0.625,0.535; 0.75,0.6; 0.875,0.7335; 1,1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" decel="5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">
                                          <p:stCondLst>
                                            <p:cond delay="19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" decel="50000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" decel="50000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7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5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" tmFilter="0, 0; 0.125,0.2665; 0.25,0.4; 0.375,0.465; 0.5,0.5;  0.625,0.535; 0.75,0.6; 0.875,0.7335; 1,1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">
                                          <p:stCondLst>
                                            <p:cond delay="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">
                                          <p:stCondLst>
                                            <p:cond delay="12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" decel="50000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" decel="500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7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5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" tmFilter="0, 0; 0.125,0.2665; 0.25,0.4; 0.375,0.465; 0.5,0.5;  0.625,0.535; 0.75,0.6; 0.875,0.7335; 1,1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">
                                          <p:stCondLst>
                                            <p:cond delay="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">
                                          <p:stCondLst>
                                            <p:cond delay="12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" decel="50000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" decel="500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" decel="500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7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5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" tmFilter="0, 0; 0.125,0.2665; 0.25,0.4; 0.375,0.465; 0.5,0.5;  0.625,0.535; 0.75,0.6; 0.875,0.7335; 1,1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">
                                          <p:stCondLst>
                                            <p:cond delay="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">
                                          <p:stCondLst>
                                            <p:cond delay="12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" decel="50000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" decel="500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800"/>
                            </p:stCondLst>
                            <p:childTnLst>
                              <p:par>
                                <p:cTn id="1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7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5" tmFilter="0, 0; 0.125,0.2665; 0.25,0.4; 0.375,0.465; 0.5,0.5;  0.625,0.535; 0.75,0.6; 0.875,0.7335; 1,1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" tmFilter="0, 0; 0.125,0.2665; 0.25,0.4; 0.375,0.465; 0.5,0.5;  0.625,0.535; 0.75,0.6; 0.875,0.7335; 1,1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">
                                          <p:stCondLst>
                                            <p:cond delay="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" decel="50000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">
                                          <p:stCondLst>
                                            <p:cond delay="12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" decel="50000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" decel="500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" decel="500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150"/>
                            </p:stCondLst>
                            <p:childTnLst>
                              <p:par>
                                <p:cTn id="18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"/>
                            </p:stCondLst>
                            <p:childTnLst>
                              <p:par>
                                <p:cTn id="2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"/>
                            </p:stCondLst>
                            <p:childTnLst>
                              <p:par>
                                <p:cTn id="2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750"/>
                            </p:stCondLst>
                            <p:childTnLst>
                              <p:par>
                                <p:cTn id="2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900"/>
                            </p:stCondLst>
                            <p:childTnLst>
                              <p:par>
                                <p:cTn id="2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200"/>
                            </p:stCondLst>
                            <p:childTnLst>
                              <p:par>
                                <p:cTn id="3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7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650"/>
                            </p:stCondLst>
                            <p:childTnLst>
                              <p:par>
                                <p:cTn id="3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800"/>
                            </p:stCondLst>
                            <p:childTnLst>
                              <p:par>
                                <p:cTn id="3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950"/>
                            </p:stCondLst>
                            <p:childTnLst>
                              <p:par>
                                <p:cTn id="3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100"/>
                            </p:stCondLst>
                            <p:childTnLst>
                              <p:par>
                                <p:cTn id="4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5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6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8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0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2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5250"/>
                            </p:stCondLst>
                            <p:childTnLst>
                              <p:par>
                                <p:cTn id="4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550"/>
                            </p:stCondLst>
                            <p:childTnLst>
                              <p:par>
                                <p:cTn id="4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6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7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9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1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3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700"/>
                            </p:stCondLst>
                            <p:childTnLst>
                              <p:par>
                                <p:cTn id="4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850"/>
                            </p:stCondLst>
                            <p:childTnLst>
                              <p:par>
                                <p:cTn id="4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0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1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3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4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5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6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7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000"/>
                            </p:stCondLst>
                            <p:childTnLst>
                              <p:par>
                                <p:cTn id="5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7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8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0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2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4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6150"/>
                            </p:stCondLst>
                            <p:childTnLst>
                              <p:par>
                                <p:cTn id="5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9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4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5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6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7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8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9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1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6300"/>
                            </p:stCondLst>
                            <p:childTnLst>
                              <p:par>
                                <p:cTn id="5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1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2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4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6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8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450"/>
                            </p:stCondLst>
                            <p:childTnLst>
                              <p:par>
                                <p:cTn id="5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8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9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0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1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3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5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6600"/>
                            </p:stCondLst>
                            <p:childTnLst>
                              <p:par>
                                <p:cTn id="5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0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5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6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8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0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2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6750"/>
                            </p:stCondLst>
                            <p:childTnLst>
                              <p:par>
                                <p:cTn id="5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4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9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0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2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4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5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6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7050"/>
                            </p:stCondLst>
                            <p:childTnLst>
                              <p:par>
                                <p:cTn id="6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0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1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6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7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9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1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2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3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7200"/>
                            </p:stCondLst>
                            <p:childTnLst>
                              <p:par>
                                <p:cTn id="6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3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4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6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7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8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9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0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5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0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1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3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4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5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6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7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7500"/>
                            </p:stCondLst>
                            <p:childTnLst>
                              <p:par>
                                <p:cTn id="6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1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2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7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8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9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0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1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2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3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4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7650"/>
                            </p:stCondLst>
                            <p:childTnLst>
                              <p:par>
                                <p:cTn id="6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8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9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4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5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6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7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8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9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0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1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7800"/>
                            </p:stCondLst>
                            <p:childTnLst>
                              <p:par>
                                <p:cTn id="7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1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2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3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4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5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6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7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8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7950"/>
                            </p:stCondLst>
                            <p:childTnLst>
                              <p:par>
                                <p:cTn id="7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2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3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8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9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0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1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2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3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4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5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8100"/>
                            </p:stCondLst>
                            <p:childTnLst>
                              <p:par>
                                <p:cTn id="7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0" dur="3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1" dur="1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3" dur="25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4" dur="125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6" dur="3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7" dur="1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9" dur="25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0" dur="125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2" dur="25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3" dur="125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5" dur="25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6" dur="125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8" dur="25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9" dur="125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1" dur="250" tmFilter="0, 0; .2, .5; .8, .5; 1, 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2" dur="125" autoRev="1" fill="hold"/>
                                        <p:tgtEl>
                                          <p:spTgt spid="1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4" dur="25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5" dur="125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7" dur="250" tmFilter="0, 0; .2, .5; .8, .5; 1, 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8" dur="125" autoRev="1" fill="hold"/>
                                        <p:tgtEl>
                                          <p:spTgt spid="10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0" dur="250" tmFilter="0, 0; .2, .5; .8, .5; 1, 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1" dur="125" autoRev="1" fill="hold"/>
                                        <p:tgtEl>
                                          <p:spTgt spid="1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3" dur="25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4" dur="125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6" dur="25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7" dur="125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9" dur="250" tmFilter="0, 0; .2, .5; .8, .5; 1, 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0" dur="125" autoRev="1" fill="hold"/>
                                        <p:tgtEl>
                                          <p:spTgt spid="1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2" dur="250" tmFilter="0, 0; .2, .5; .8, .5; 1, 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3" dur="125" autoRev="1" fill="hold"/>
                                        <p:tgtEl>
                                          <p:spTgt spid="10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250" tmFilter="0, 0; .2, .5; .8, .5; 1, 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6" dur="125" autoRev="1" fill="hold"/>
                                        <p:tgtEl>
                                          <p:spTgt spid="10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8" dur="250" tmFilter="0, 0; .2, .5; .8, .5; 1, 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9" dur="125" autoRev="1" fill="hold"/>
                                        <p:tgtEl>
                                          <p:spTgt spid="10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1" dur="250" tmFilter="0, 0; .2, .5; .8, .5; 1, 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2" dur="125" autoRev="1" fill="hold"/>
                                        <p:tgtEl>
                                          <p:spTgt spid="1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4" dur="250" tmFilter="0, 0; .2, .5; .8, .5; 1, 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5" dur="125" autoRev="1" fill="hold"/>
                                        <p:tgtEl>
                                          <p:spTgt spid="1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7" dur="250" tmFilter="0, 0; .2, .5; .8, .5; 1, 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8" dur="125" autoRev="1" fill="hold"/>
                                        <p:tgtEl>
                                          <p:spTgt spid="1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0" dur="250" tmFilter="0, 0; .2, .5; .8, .5; 1, 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1" dur="125" autoRev="1" fill="hold"/>
                                        <p:tgtEl>
                                          <p:spTgt spid="1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3" dur="250" tmFilter="0, 0; .2, .5; .8, .5; 1, 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4" dur="125" autoRev="1" fill="hold"/>
                                        <p:tgtEl>
                                          <p:spTgt spid="1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6" dur="250" tmFilter="0, 0; .2, .5; .8, .5; 1, 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7" dur="125" autoRev="1" fill="hold"/>
                                        <p:tgtEl>
                                          <p:spTgt spid="1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9" dur="250" tmFilter="0, 0; .2, .5; .8, .5; 1, 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0" dur="125" autoRev="1" fill="hold"/>
                                        <p:tgtEl>
                                          <p:spTgt spid="1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2" dur="250" tmFilter="0, 0; .2, .5; .8, .5; 1, 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3" dur="125" autoRev="1" fill="hold"/>
                                        <p:tgtEl>
                                          <p:spTgt spid="1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5" dur="250" tmFilter="0, 0; .2, .5; .8, .5; 1, 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6" dur="125" autoRev="1" fill="hold"/>
                                        <p:tgtEl>
                                          <p:spTgt spid="1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8" dur="250" tmFilter="0, 0; .2, .5; .8, .5; 1, 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9" dur="125" autoRev="1" fill="hold"/>
                                        <p:tgtEl>
                                          <p:spTgt spid="1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1" dur="250" tmFilter="0, 0; .2, .5; .8, .5; 1, 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2" dur="125" autoRev="1" fill="hold"/>
                                        <p:tgtEl>
                                          <p:spTgt spid="1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4" dur="250" tmFilter="0, 0; .2, .5; .8, .5; 1, 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5" dur="125" autoRev="1" fill="hold"/>
                                        <p:tgtEl>
                                          <p:spTgt spid="1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7" dur="250" tmFilter="0, 0; .2, .5; .8, .5; 1, 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8" dur="125" autoRev="1" fill="hold"/>
                                        <p:tgtEl>
                                          <p:spTgt spid="1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0" dur="250" tmFilter="0, 0; .2, .5; .8, .5; 1, 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1" dur="125" autoRev="1" fill="hold"/>
                                        <p:tgtEl>
                                          <p:spTgt spid="1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3" dur="250" tmFilter="0, 0; .2, .5; .8, .5; 1, 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4" dur="125" autoRev="1" fill="hold"/>
                                        <p:tgtEl>
                                          <p:spTgt spid="10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6" dur="25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7" dur="125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9" dur="250" tmFilter="0, 0; .2, .5; .8, .5; 1, 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0" dur="125" autoRev="1" fill="hold"/>
                                        <p:tgtEl>
                                          <p:spTgt spid="1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2" dur="250" tmFilter="0, 0; .2, .5; .8, .5; 1, 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3" dur="125" autoRev="1" fill="hold"/>
                                        <p:tgtEl>
                                          <p:spTgt spid="1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5" dur="250" tmFilter="0, 0; .2, .5; .8, .5; 1, 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6" dur="125" autoRev="1" fill="hold"/>
                                        <p:tgtEl>
                                          <p:spTgt spid="1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8" dur="250" tmFilter="0, 0; .2, .5; .8, .5; 1, 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9" dur="125" autoRev="1" fill="hold"/>
                                        <p:tgtEl>
                                          <p:spTgt spid="10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1" dur="250" tmFilter="0, 0; .2, .5; .8, .5; 1, 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2" dur="125" autoRev="1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4" dur="250" tmFilter="0, 0; .2, .5; .8, .5; 1, 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5" dur="125" autoRev="1" fill="hold"/>
                                        <p:tgtEl>
                                          <p:spTgt spid="10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7" dur="25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8" dur="125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0" dur="250" tmFilter="0, 0; .2, .5; .8, .5; 1, 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1" dur="125" autoRev="1" fill="hold"/>
                                        <p:tgtEl>
                                          <p:spTgt spid="10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6" fill="hold">
                      <p:stCondLst>
                        <p:cond delay="indefinite"/>
                      </p:stCondLst>
                      <p:childTnLst>
                        <p:par>
                          <p:cTn id="1157" fill="hold">
                            <p:stCondLst>
                              <p:cond delay="0"/>
                            </p:stCondLst>
                            <p:childTnLst>
                              <p:par>
                                <p:cTn id="11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5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7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1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2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5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6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9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0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7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8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1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2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5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6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3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4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7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8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1" dur="5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2" dur="5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5" dur="5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6" dur="5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9"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0"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3" dur="50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4" dur="50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7"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8"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1"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2"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5"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6"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9" dur="5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0" dur="5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3" dur="5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4" dur="5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7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8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1" dur="5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2" dur="5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5" dur="5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6" dur="5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0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3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4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7" dur="5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8" dur="5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1" dur="5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2" dur="5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5" dur="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6" dur="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9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0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3" dur="50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4" dur="50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7" dur="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8" dur="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1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2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5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6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9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0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3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4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7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8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1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2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4" fill="hold">
                      <p:stCondLst>
                        <p:cond delay="indefinite"/>
                      </p:stCondLst>
                      <p:childTnLst>
                        <p:par>
                          <p:cTn id="1335" fill="hold">
                            <p:stCondLst>
                              <p:cond delay="0"/>
                            </p:stCondLst>
                            <p:childTnLst>
                              <p:par>
                                <p:cTn id="13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9" fill="hold">
                            <p:stCondLst>
                              <p:cond delay="500"/>
                            </p:stCondLst>
                            <p:childTnLst>
                              <p:par>
                                <p:cTn id="13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2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3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4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8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9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0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4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5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6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5" fill="hold">
                      <p:stCondLst>
                        <p:cond delay="indefinite"/>
                      </p:stCondLst>
                      <p:childTnLst>
                        <p:par>
                          <p:cTn id="1376" fill="hold">
                            <p:stCondLst>
                              <p:cond delay="0"/>
                            </p:stCondLst>
                            <p:childTnLst>
                              <p:par>
                                <p:cTn id="13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0" fill="hold">
                      <p:stCondLst>
                        <p:cond delay="indefinite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53" grpId="0"/>
      <p:bldP spid="54" grpId="0"/>
      <p:bldP spid="7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9144000" cy="1008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Solution: WDYWTE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30981" y="1600200"/>
            <a:ext cx="1676400" cy="1478524"/>
          </a:xfrm>
          <a:prstGeom prst="ellipse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hord 5"/>
          <p:cNvSpPr/>
          <p:nvPr/>
        </p:nvSpPr>
        <p:spPr>
          <a:xfrm>
            <a:off x="1598621" y="1739130"/>
            <a:ext cx="1341119" cy="1182819"/>
          </a:xfrm>
          <a:prstGeom prst="chord">
            <a:avLst>
              <a:gd name="adj1" fmla="val 2332194"/>
              <a:gd name="adj2" fmla="val 8587806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962400" y="1143000"/>
            <a:ext cx="5714999" cy="2546414"/>
          </a:xfrm>
          <a:custGeom>
            <a:avLst/>
            <a:gdLst>
              <a:gd name="connsiteX0" fmla="*/ 0 w 1315377"/>
              <a:gd name="connsiteY0" fmla="*/ 0 h 444634"/>
              <a:gd name="connsiteX1" fmla="*/ 1315377 w 1315377"/>
              <a:gd name="connsiteY1" fmla="*/ 0 h 444634"/>
              <a:gd name="connsiteX2" fmla="*/ 1315377 w 1315377"/>
              <a:gd name="connsiteY2" fmla="*/ 444634 h 444634"/>
              <a:gd name="connsiteX3" fmla="*/ 0 w 1315377"/>
              <a:gd name="connsiteY3" fmla="*/ 444634 h 444634"/>
              <a:gd name="connsiteX4" fmla="*/ 0 w 1315377"/>
              <a:gd name="connsiteY4" fmla="*/ 0 h 44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77" h="444634">
                <a:moveTo>
                  <a:pt x="0" y="0"/>
                </a:moveTo>
                <a:lnTo>
                  <a:pt x="1315377" y="0"/>
                </a:lnTo>
                <a:lnTo>
                  <a:pt x="1315377" y="444634"/>
                </a:lnTo>
                <a:lnTo>
                  <a:pt x="0" y="444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33020" rIns="33020" bIns="33020" numCol="1" spcCol="1270" anchor="b" anchorCtr="0">
            <a:noAutofit/>
          </a:bodyPr>
          <a:lstStyle/>
          <a:p>
            <a:pPr marL="457200" indent="-45720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Franklin Gothic Demi" panose="020B0703020102020204" pitchFamily="34" charset="0"/>
              </a:rPr>
              <a:t>Download</a:t>
            </a:r>
          </a:p>
          <a:p>
            <a:pPr marL="457200" lvl="0" indent="-45720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Franklin Gothic Demi" panose="020B0703020102020204" pitchFamily="34" charset="0"/>
              </a:rPr>
              <a:t>Login with Facebook</a:t>
            </a:r>
          </a:p>
          <a:p>
            <a:pPr marL="457200" lvl="0" indent="-45720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2600" kern="1200" dirty="0" smtClean="0">
                <a:latin typeface="Franklin Gothic Demi" panose="020B0703020102020204" pitchFamily="34" charset="0"/>
              </a:rPr>
              <a:t>Complete the Questionnaire</a:t>
            </a:r>
          </a:p>
          <a:p>
            <a:pPr marL="457200" lvl="0" indent="-45720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Franklin Gothic Demi" panose="020B0703020102020204" pitchFamily="34" charset="0"/>
              </a:rPr>
              <a:t>Add Friends</a:t>
            </a:r>
          </a:p>
          <a:p>
            <a:pPr marL="457200" lvl="0" indent="-45720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2600" kern="1200" dirty="0" smtClean="0">
                <a:latin typeface="Franklin Gothic Demi" panose="020B0703020102020204" pitchFamily="34" charset="0"/>
              </a:rPr>
              <a:t>Get Matched!</a:t>
            </a:r>
            <a:endParaRPr lang="en-US" sz="2600" kern="1200" dirty="0">
              <a:latin typeface="Franklin Gothic Demi" panose="020B0703020102020204" pitchFamily="34" charset="0"/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598621" y="1748052"/>
            <a:ext cx="1341119" cy="1182819"/>
          </a:xfrm>
          <a:prstGeom prst="chord">
            <a:avLst>
              <a:gd name="adj1" fmla="val 692220"/>
              <a:gd name="adj2" fmla="val 1010778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hord 18"/>
          <p:cNvSpPr/>
          <p:nvPr/>
        </p:nvSpPr>
        <p:spPr>
          <a:xfrm>
            <a:off x="1598621" y="1748052"/>
            <a:ext cx="1341119" cy="1182819"/>
          </a:xfrm>
          <a:prstGeom prst="chord">
            <a:avLst>
              <a:gd name="adj1" fmla="val 20907780"/>
              <a:gd name="adj2" fmla="val 1149222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hord 21"/>
          <p:cNvSpPr/>
          <p:nvPr/>
        </p:nvSpPr>
        <p:spPr>
          <a:xfrm>
            <a:off x="1598621" y="1748052"/>
            <a:ext cx="1341119" cy="1182819"/>
          </a:xfrm>
          <a:prstGeom prst="chord">
            <a:avLst>
              <a:gd name="adj1" fmla="val 19267806"/>
              <a:gd name="adj2" fmla="val 13012194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hord 24"/>
          <p:cNvSpPr/>
          <p:nvPr/>
        </p:nvSpPr>
        <p:spPr>
          <a:xfrm>
            <a:off x="1598620" y="1730208"/>
            <a:ext cx="1341119" cy="1182819"/>
          </a:xfrm>
          <a:prstGeom prst="chord">
            <a:avLst>
              <a:gd name="adj1" fmla="val 16200000"/>
              <a:gd name="adj2" fmla="val 16200000"/>
            </a:avLst>
          </a:prstGeom>
          <a:solidFill>
            <a:schemeClr val="accent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51127731"/>
              </p:ext>
            </p:extLst>
          </p:nvPr>
        </p:nvGraphicFramePr>
        <p:xfrm>
          <a:off x="228600" y="3884202"/>
          <a:ext cx="8686800" cy="286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2839726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4846" y="2288282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Demi" panose="020B0703020102020204" pitchFamily="34" charset="0"/>
              </a:rPr>
              <a:t>WDYWTE </a:t>
            </a:r>
            <a:r>
              <a:rPr lang="en-US" sz="2800" dirty="0" smtClean="0">
                <a:latin typeface="Franklin Gothic Demi" panose="020B0703020102020204" pitchFamily="34" charset="0"/>
              </a:rPr>
              <a:t>simplifies complex decisions </a:t>
            </a:r>
            <a:r>
              <a:rPr lang="en-US" sz="2800" dirty="0">
                <a:latin typeface="Franklin Gothic Demi" panose="020B0703020102020204" pitchFamily="34" charset="0"/>
              </a:rPr>
              <a:t>by </a:t>
            </a:r>
            <a:r>
              <a:rPr lang="en-US" sz="2800" dirty="0" smtClean="0">
                <a:latin typeface="Franklin Gothic Demi" panose="020B0703020102020204" pitchFamily="34" charset="0"/>
              </a:rPr>
              <a:t>completely automating </a:t>
            </a:r>
            <a:r>
              <a:rPr lang="en-US" sz="2800" dirty="0">
                <a:latin typeface="Franklin Gothic Demi" panose="020B0703020102020204" pitchFamily="34" charset="0"/>
              </a:rPr>
              <a:t>the search process </a:t>
            </a:r>
            <a:r>
              <a:rPr lang="en-US" sz="2800" dirty="0" smtClean="0">
                <a:latin typeface="Franklin Gothic Demi" panose="020B0703020102020204" pitchFamily="34" charset="0"/>
              </a:rPr>
              <a:t>for the user.</a:t>
            </a:r>
            <a:endParaRPr lang="en-US" sz="28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E5271BF-A455-4E8A-93C6-1845CF08A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>
                                            <p:graphicEl>
                                              <a:dgm id="{EE5271BF-A455-4E8A-93C6-1845CF08A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>
                                            <p:graphicEl>
                                              <a:dgm id="{EE5271BF-A455-4E8A-93C6-1845CF08A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>
                                            <p:graphicEl>
                                              <a:dgm id="{EE5271BF-A455-4E8A-93C6-1845CF08A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3056144B-1C01-46D3-9130-EB0BA4062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>
                                            <p:graphicEl>
                                              <a:dgm id="{3056144B-1C01-46D3-9130-EB0BA4062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>
                                            <p:graphicEl>
                                              <a:dgm id="{3056144B-1C01-46D3-9130-EB0BA4062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>
                                            <p:graphicEl>
                                              <a:dgm id="{3056144B-1C01-46D3-9130-EB0BA4062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70D6C61-7A7A-4B4A-BA55-0AE2DEE4D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>
                                            <p:graphicEl>
                                              <a:dgm id="{570D6C61-7A7A-4B4A-BA55-0AE2DEE4D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>
                                            <p:graphicEl>
                                              <a:dgm id="{570D6C61-7A7A-4B4A-BA55-0AE2DEE4D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>
                                            <p:graphicEl>
                                              <a:dgm id="{570D6C61-7A7A-4B4A-BA55-0AE2DEE4D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CFE970D-E34A-42C7-BB46-0D296938C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>
                                            <p:graphicEl>
                                              <a:dgm id="{ECFE970D-E34A-42C7-BB46-0D296938C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>
                                            <p:graphicEl>
                                              <a:dgm id="{ECFE970D-E34A-42C7-BB46-0D296938C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>
                                            <p:graphicEl>
                                              <a:dgm id="{ECFE970D-E34A-42C7-BB46-0D296938C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Graphic spid="27" grpId="0">
        <p:bldSub>
          <a:bldDgm bld="lvlOne"/>
        </p:bldSub>
      </p:bldGraphic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1jog01\AppData\Local\Microsoft\Windows\Temporary Internet Files\Content.IE5\K2C8VB09\banner_race650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075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45149"/>
            <a:ext cx="4876800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</a:t>
            </a:r>
            <a:r>
              <a:rPr lang="en-US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Competitors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16056" y="3935328"/>
            <a:ext cx="5924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Demi Cond" panose="020B0706030402020204" pitchFamily="34" charset="0"/>
              </a:rPr>
              <a:t>Personalized Suggestions</a:t>
            </a:r>
          </a:p>
          <a:p>
            <a:pPr algn="ctr"/>
            <a:r>
              <a:rPr lang="en-US" sz="3200" dirty="0" smtClean="0">
                <a:latin typeface="Franklin Gothic Demi Cond" panose="020B0706030402020204" pitchFamily="34" charset="0"/>
              </a:rPr>
              <a:t>Social Media Integration</a:t>
            </a:r>
          </a:p>
          <a:p>
            <a:pPr algn="ctr"/>
            <a:r>
              <a:rPr lang="en-US" sz="3200" dirty="0" smtClean="0">
                <a:latin typeface="Franklin Gothic Demi Cond" panose="020B0706030402020204" pitchFamily="34" charset="0"/>
              </a:rPr>
              <a:t>Reservation Integration via OpenTable</a:t>
            </a:r>
          </a:p>
          <a:p>
            <a:endParaRPr lang="en-US" sz="3200" dirty="0" smtClean="0">
              <a:latin typeface="Franklin Gothic Demi Cond" panose="020B0706030402020204" pitchFamily="34" charset="0"/>
            </a:endParaRPr>
          </a:p>
          <a:p>
            <a:endParaRPr lang="en-US" sz="3200" dirty="0"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32" y="3201836"/>
            <a:ext cx="521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Franklin Gothic Demi Cond" panose="020B0706030402020204" pitchFamily="34" charset="0"/>
              </a:rPr>
              <a:t>What do we uniquely offer?</a:t>
            </a:r>
            <a:endParaRPr lang="en-US" sz="3600" b="1" dirty="0">
              <a:solidFill>
                <a:schemeClr val="accent1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7901268"/>
              </p:ext>
            </p:extLst>
          </p:nvPr>
        </p:nvGraphicFramePr>
        <p:xfrm>
          <a:off x="4419600" y="3276600"/>
          <a:ext cx="4495800" cy="344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87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27FFB8-6906-4B29-969A-1AF402D93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D27FFB8-6906-4B29-969A-1AF402D93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2E89AF-676C-4F51-A021-E55A4062F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12E89AF-676C-4F51-A021-E55A4062F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A60DA8-73A0-4B37-873D-FA975B604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E5A60DA8-73A0-4B37-873D-FA975B604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30B83A-51FF-4423-AFDF-D2C094161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2D30B83A-51FF-4423-AFDF-D2C094161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1E75B8-4D9B-4B02-B705-F188A10A8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851E75B8-4D9B-4B02-B705-F188A10A8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A850D-5B3D-4A71-A66B-ACE2D33BB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FA8A850D-5B3D-4A71-A66B-ACE2D33BB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B49EAC-2770-4C10-8DA0-06D3215C9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0FB49EAC-2770-4C10-8DA0-06D3215C9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19E61-94FC-4B34-BF47-D3241E800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1819E61-94FC-4B34-BF47-D3241E800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6454B-7327-40BD-9820-BF6FC9AE9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3786454B-7327-40BD-9820-BF6FC9AE9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BF336D-EDF6-4DAA-BEA8-C194FE543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9BF336D-EDF6-4DAA-BEA8-C194FE543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6E81D-BAD9-4EDD-9CB2-85C212AFD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C6C6E81D-BAD9-4EDD-9CB2-85C212AFD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CC0368-0C5B-4681-9263-794296ED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FCC0368-0C5B-4681-9263-794296ED1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C5090-2B7C-4FD1-A1EF-DAEF73265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2CC5090-2B7C-4FD1-A1EF-DAEF73265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D07891-6316-4D72-8E56-3593E85F5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DBD07891-6316-4D72-8E56-3593E85F5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Here’s how it works.</a:t>
            </a:r>
            <a:endParaRPr 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94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DYWT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916873" y="-838200"/>
            <a:ext cx="14346873" cy="8077200"/>
          </a:xfrm>
        </p:spPr>
      </p:pic>
    </p:spTree>
    <p:extLst>
      <p:ext uri="{BB962C8B-B14F-4D97-AF65-F5344CB8AC3E}">
        <p14:creationId xmlns:p14="http://schemas.microsoft.com/office/powerpoint/2010/main" val="17276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Architecture </a:t>
            </a:r>
            <a:endParaRPr lang="en-US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8023642" cy="42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Revenue Streams and Funding</a:t>
            </a:r>
            <a:endParaRPr lang="en-US" sz="4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96543" y="491808"/>
            <a:ext cx="4147457" cy="3207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>
                <a:solidFill>
                  <a:schemeClr val="accent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Demi" panose="020B07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04737"/>
            <a:ext cx="8655024" cy="3620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1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Implementation</a:t>
            </a:r>
            <a:endParaRPr lang="en-US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 descr="https://www.designlights.org/resources/image/northeast-map-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846138"/>
            <a:ext cx="619125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ker.com/cliparts/m/x/7/l/N/z/location-marker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58966"/>
            <a:ext cx="381000" cy="9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clker.com/cliparts/m/x/7/l/N/z/location-marker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79646"/>
            <a:ext cx="381000" cy="9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clker.com/cliparts/m/x/7/l/N/z/location-marker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66360"/>
            <a:ext cx="381000" cy="9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4900" y="594921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Demi" panose="020B0703020102020204" pitchFamily="34" charset="0"/>
              </a:rPr>
              <a:t>Year 3: </a:t>
            </a:r>
          </a:p>
          <a:p>
            <a:r>
              <a:rPr lang="en-US" sz="2400" dirty="0" smtClean="0">
                <a:latin typeface="Franklin Gothic Demi" panose="020B0703020102020204" pitchFamily="34" charset="0"/>
              </a:rPr>
              <a:t>DC Metro Area</a:t>
            </a:r>
            <a:endParaRPr lang="en-US" sz="2400" dirty="0">
              <a:latin typeface="Franklin Gothic Demi" panose="020B07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500" y="454068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Demi" panose="020B0703020102020204" pitchFamily="34" charset="0"/>
              </a:rPr>
              <a:t>Years 1 &amp; 2: </a:t>
            </a:r>
          </a:p>
          <a:p>
            <a:r>
              <a:rPr lang="en-US" sz="2400" dirty="0" smtClean="0">
                <a:latin typeface="Franklin Gothic Demi" panose="020B0703020102020204" pitchFamily="34" charset="0"/>
              </a:rPr>
              <a:t>Greater Philadelphia Area</a:t>
            </a:r>
            <a:endParaRPr lang="en-US" sz="2400" dirty="0">
              <a:latin typeface="Franklin Gothic Demi" panose="020B07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7926" y="3331112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Demi" panose="020B0703020102020204" pitchFamily="34" charset="0"/>
              </a:rPr>
              <a:t>Year 3: </a:t>
            </a:r>
          </a:p>
          <a:p>
            <a:r>
              <a:rPr lang="en-US" sz="2400" dirty="0" smtClean="0">
                <a:latin typeface="Franklin Gothic Demi" panose="020B0703020102020204" pitchFamily="34" charset="0"/>
              </a:rPr>
              <a:t>New York City Area</a:t>
            </a:r>
            <a:endParaRPr lang="en-US" sz="2400" dirty="0">
              <a:latin typeface="Franklin Gothic Demi" panose="020B0703020102020204" pitchFamily="34" charset="0"/>
            </a:endParaRPr>
          </a:p>
        </p:txBody>
      </p:sp>
      <p:pic>
        <p:nvPicPr>
          <p:cNvPr id="5128" name="Picture 8" descr="http://www.article13.com/assets/images/Gen_Y_Imag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2" y="1081864"/>
            <a:ext cx="2496678" cy="28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23411" y="1905889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48% Identify as ‘Foodies’</a:t>
            </a:r>
          </a:p>
        </p:txBody>
      </p:sp>
    </p:spTree>
    <p:extLst>
      <p:ext uri="{BB962C8B-B14F-4D97-AF65-F5344CB8AC3E}">
        <p14:creationId xmlns:p14="http://schemas.microsoft.com/office/powerpoint/2010/main" val="42064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4252</TotalTime>
  <Words>230</Words>
  <Application>Microsoft Office PowerPoint</Application>
  <PresentationFormat>On-screen Show (4:3)</PresentationFormat>
  <Paragraphs>61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Courier New</vt:lpstr>
      <vt:lpstr>Franklin Gothic Demi</vt:lpstr>
      <vt:lpstr>Franklin Gothic Demi Cond</vt:lpstr>
      <vt:lpstr>Wingdings</vt:lpstr>
      <vt:lpstr>Office Theme</vt:lpstr>
      <vt:lpstr>WDYWTE</vt:lpstr>
      <vt:lpstr>Choosing where to eat can be difficult. </vt:lpstr>
      <vt:lpstr>PowerPoint Presentation</vt:lpstr>
      <vt:lpstr>Our Competitors</vt:lpstr>
      <vt:lpstr>Here’s how it works.</vt:lpstr>
      <vt:lpstr>PowerPoint Presentation</vt:lpstr>
      <vt:lpstr>IT Architecture </vt:lpstr>
      <vt:lpstr>Revenue Streams and Funding</vt:lpstr>
      <vt:lpstr>Implementation</vt:lpstr>
      <vt:lpstr>So, 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WDYWTE</dc:title>
  <dc:creator>Goodwin, Jada</dc:creator>
  <cp:lastModifiedBy>Kaur, Simranjit</cp:lastModifiedBy>
  <cp:revision>72</cp:revision>
  <dcterms:created xsi:type="dcterms:W3CDTF">2015-04-21T12:13:27Z</dcterms:created>
  <dcterms:modified xsi:type="dcterms:W3CDTF">2015-05-03T21:03:30Z</dcterms:modified>
</cp:coreProperties>
</file>