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57" r:id="rId3"/>
    <p:sldId id="258" r:id="rId4"/>
    <p:sldId id="271" r:id="rId5"/>
    <p:sldId id="259" r:id="rId6"/>
    <p:sldId id="262" r:id="rId7"/>
    <p:sldId id="263" r:id="rId8"/>
    <p:sldId id="266" r:id="rId9"/>
    <p:sldId id="272" r:id="rId10"/>
    <p:sldId id="264" r:id="rId11"/>
    <p:sldId id="265" r:id="rId12"/>
    <p:sldId id="268" r:id="rId13"/>
    <p:sldId id="26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595959"/>
    <a:srgbClr val="FFC000"/>
    <a:srgbClr val="0A1A34"/>
    <a:srgbClr val="6291AA"/>
    <a:srgbClr val="315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26" autoAdjust="0"/>
  </p:normalViewPr>
  <p:slideViewPr>
    <p:cSldViewPr snapToGrid="0">
      <p:cViewPr>
        <p:scale>
          <a:sx n="70" d="100"/>
          <a:sy n="70" d="100"/>
        </p:scale>
        <p:origin x="240"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49337-3796-4C32-A492-0E9AF12F79D4}" type="doc">
      <dgm:prSet loTypeId="urn:microsoft.com/office/officeart/2005/8/layout/hList7" loCatId="list" qsTypeId="urn:microsoft.com/office/officeart/2005/8/quickstyle/simple3" qsCatId="simple" csTypeId="urn:microsoft.com/office/officeart/2005/8/colors/accent4_3" csCatId="accent4" phldr="1"/>
      <dgm:spPr/>
    </dgm:pt>
    <dgm:pt modelId="{43A57E07-54DE-4077-96DC-3E884827C569}">
      <dgm:prSet phldrT="[Text]" custT="1"/>
      <dgm:spPr/>
      <dgm:t>
        <a:bodyPr/>
        <a:lstStyle/>
        <a:p>
          <a:r>
            <a:rPr lang="en-US" sz="1600" dirty="0" err="1"/>
            <a:t>GetHealth</a:t>
          </a:r>
          <a:r>
            <a:rPr lang="en-US" sz="1600" dirty="0"/>
            <a:t> </a:t>
          </a:r>
        </a:p>
      </dgm:t>
    </dgm:pt>
    <dgm:pt modelId="{46D9C6FF-D06A-448D-BD12-A2E1264D8CD0}" type="parTrans" cxnId="{1D43F29E-EFBE-43D5-911C-C67231871FF3}">
      <dgm:prSet/>
      <dgm:spPr/>
      <dgm:t>
        <a:bodyPr/>
        <a:lstStyle/>
        <a:p>
          <a:endParaRPr lang="en-US"/>
        </a:p>
      </dgm:t>
    </dgm:pt>
    <dgm:pt modelId="{00044050-09DE-460D-98CD-1C77020273B9}" type="sibTrans" cxnId="{1D43F29E-EFBE-43D5-911C-C67231871FF3}">
      <dgm:prSet/>
      <dgm:spPr/>
      <dgm:t>
        <a:bodyPr/>
        <a:lstStyle/>
        <a:p>
          <a:endParaRPr lang="en-US"/>
        </a:p>
      </dgm:t>
    </dgm:pt>
    <dgm:pt modelId="{CAE5A3C0-D5FD-4487-933D-053899AC9AA2}">
      <dgm:prSet custT="1"/>
      <dgm:spPr/>
      <dgm:t>
        <a:bodyPr/>
        <a:lstStyle/>
        <a:p>
          <a:r>
            <a:rPr lang="en-US" sz="1400" dirty="0"/>
            <a:t>Point system and competition element </a:t>
          </a:r>
        </a:p>
      </dgm:t>
    </dgm:pt>
    <dgm:pt modelId="{4C499609-8C1E-4208-902F-E0AC7173D320}" type="parTrans" cxnId="{72B9FD6D-2D84-43A2-9E25-4DB14EEF554F}">
      <dgm:prSet/>
      <dgm:spPr/>
      <dgm:t>
        <a:bodyPr/>
        <a:lstStyle/>
        <a:p>
          <a:endParaRPr lang="en-US"/>
        </a:p>
      </dgm:t>
    </dgm:pt>
    <dgm:pt modelId="{EF086A3B-866A-42FB-AE69-C5BFB48817FE}" type="sibTrans" cxnId="{72B9FD6D-2D84-43A2-9E25-4DB14EEF554F}">
      <dgm:prSet/>
      <dgm:spPr/>
      <dgm:t>
        <a:bodyPr/>
        <a:lstStyle/>
        <a:p>
          <a:endParaRPr lang="en-US"/>
        </a:p>
      </dgm:t>
    </dgm:pt>
    <dgm:pt modelId="{5268097C-485E-41A9-8235-B2830C4CF4B5}">
      <dgm:prSet custT="1"/>
      <dgm:spPr/>
      <dgm:t>
        <a:bodyPr/>
        <a:lstStyle/>
        <a:p>
          <a:r>
            <a:rPr lang="en-US" sz="1600" dirty="0" err="1"/>
            <a:t>FitBit</a:t>
          </a:r>
          <a:endParaRPr lang="en-US" sz="1600" dirty="0"/>
        </a:p>
      </dgm:t>
    </dgm:pt>
    <dgm:pt modelId="{D51A0061-59B3-4B64-AA8B-63ADAF9BB773}" type="parTrans" cxnId="{44DFD02C-1464-4146-AE35-2E13C170B51C}">
      <dgm:prSet/>
      <dgm:spPr/>
      <dgm:t>
        <a:bodyPr/>
        <a:lstStyle/>
        <a:p>
          <a:endParaRPr lang="en-US"/>
        </a:p>
      </dgm:t>
    </dgm:pt>
    <dgm:pt modelId="{0A51944C-C798-4F5B-B3BF-B9D45AD13027}" type="sibTrans" cxnId="{44DFD02C-1464-4146-AE35-2E13C170B51C}">
      <dgm:prSet/>
      <dgm:spPr/>
      <dgm:t>
        <a:bodyPr/>
        <a:lstStyle/>
        <a:p>
          <a:endParaRPr lang="en-US"/>
        </a:p>
      </dgm:t>
    </dgm:pt>
    <dgm:pt modelId="{F1C6B560-9DD9-44B1-ABF0-EC28A4AC6F55}">
      <dgm:prSet custT="1"/>
      <dgm:spPr/>
      <dgm:t>
        <a:bodyPr/>
        <a:lstStyle/>
        <a:p>
          <a:r>
            <a:rPr lang="en-US" sz="1400" dirty="0"/>
            <a:t>Expensive </a:t>
          </a:r>
        </a:p>
      </dgm:t>
    </dgm:pt>
    <dgm:pt modelId="{F55FA6ED-7326-4976-9359-735C01B88833}" type="parTrans" cxnId="{3174B748-1CAD-4FD8-A220-DC9FFDC68F10}">
      <dgm:prSet/>
      <dgm:spPr/>
      <dgm:t>
        <a:bodyPr/>
        <a:lstStyle/>
        <a:p>
          <a:endParaRPr lang="en-US"/>
        </a:p>
      </dgm:t>
    </dgm:pt>
    <dgm:pt modelId="{7026CF2E-1C4D-4526-B60F-4BB95D191845}" type="sibTrans" cxnId="{3174B748-1CAD-4FD8-A220-DC9FFDC68F10}">
      <dgm:prSet/>
      <dgm:spPr/>
      <dgm:t>
        <a:bodyPr/>
        <a:lstStyle/>
        <a:p>
          <a:endParaRPr lang="en-US"/>
        </a:p>
      </dgm:t>
    </dgm:pt>
    <dgm:pt modelId="{8C5DA0FE-7CD9-4478-A546-6CF60C20408E}">
      <dgm:prSet custT="1"/>
      <dgm:spPr/>
      <dgm:t>
        <a:bodyPr/>
        <a:lstStyle/>
        <a:p>
          <a:r>
            <a:rPr lang="en-US" sz="1400" dirty="0"/>
            <a:t>Fitness and food tracking </a:t>
          </a:r>
          <a:endParaRPr lang="en-US" sz="1100" dirty="0"/>
        </a:p>
      </dgm:t>
    </dgm:pt>
    <dgm:pt modelId="{C4FE4A4B-F215-4D86-9B10-2B9A3F8EB2A1}" type="parTrans" cxnId="{0E979BC8-3400-4224-B2F1-2B2CB120C21B}">
      <dgm:prSet/>
      <dgm:spPr/>
      <dgm:t>
        <a:bodyPr/>
        <a:lstStyle/>
        <a:p>
          <a:endParaRPr lang="en-US"/>
        </a:p>
      </dgm:t>
    </dgm:pt>
    <dgm:pt modelId="{76BE9070-FA37-4318-A20C-9C38F335295B}" type="sibTrans" cxnId="{0E979BC8-3400-4224-B2F1-2B2CB120C21B}">
      <dgm:prSet/>
      <dgm:spPr/>
      <dgm:t>
        <a:bodyPr/>
        <a:lstStyle/>
        <a:p>
          <a:endParaRPr lang="en-US"/>
        </a:p>
      </dgm:t>
    </dgm:pt>
    <dgm:pt modelId="{E57A693D-F188-42B7-9BB8-F9FAFEE69365}">
      <dgm:prSet custT="1"/>
      <dgm:spPr/>
      <dgm:t>
        <a:bodyPr/>
        <a:lstStyle/>
        <a:p>
          <a:r>
            <a:rPr lang="en-US" sz="1600" dirty="0" err="1"/>
            <a:t>Endomondo</a:t>
          </a:r>
          <a:endParaRPr lang="en-US" sz="1600" dirty="0"/>
        </a:p>
      </dgm:t>
    </dgm:pt>
    <dgm:pt modelId="{18775BD4-60C7-4547-B938-86A2C3F66E28}" type="parTrans" cxnId="{964EE54E-37B9-4E60-9A45-C7BD24686E5A}">
      <dgm:prSet/>
      <dgm:spPr/>
      <dgm:t>
        <a:bodyPr/>
        <a:lstStyle/>
        <a:p>
          <a:endParaRPr lang="en-US"/>
        </a:p>
      </dgm:t>
    </dgm:pt>
    <dgm:pt modelId="{A5F1BABE-3CFD-46D4-B845-06DFB0408F21}" type="sibTrans" cxnId="{964EE54E-37B9-4E60-9A45-C7BD24686E5A}">
      <dgm:prSet/>
      <dgm:spPr/>
      <dgm:t>
        <a:bodyPr/>
        <a:lstStyle/>
        <a:p>
          <a:endParaRPr lang="en-US"/>
        </a:p>
      </dgm:t>
    </dgm:pt>
    <dgm:pt modelId="{3D3F989A-6C00-4121-894F-8FC842FB6CF1}">
      <dgm:prSet custT="1"/>
      <dgm:spPr/>
      <dgm:t>
        <a:bodyPr/>
        <a:lstStyle/>
        <a:p>
          <a:r>
            <a:rPr lang="en-US" sz="1400" dirty="0"/>
            <a:t>Fitness and workout tracker</a:t>
          </a:r>
        </a:p>
      </dgm:t>
    </dgm:pt>
    <dgm:pt modelId="{95B5B2DC-349E-4E35-A91B-2E0C9BEFBA43}" type="parTrans" cxnId="{F62A995A-363F-4A24-BC5A-9DB510FA89E1}">
      <dgm:prSet/>
      <dgm:spPr/>
      <dgm:t>
        <a:bodyPr/>
        <a:lstStyle/>
        <a:p>
          <a:endParaRPr lang="en-US"/>
        </a:p>
      </dgm:t>
    </dgm:pt>
    <dgm:pt modelId="{F6095089-FD19-4CC2-A61C-146711AF7DB4}" type="sibTrans" cxnId="{F62A995A-363F-4A24-BC5A-9DB510FA89E1}">
      <dgm:prSet/>
      <dgm:spPr/>
      <dgm:t>
        <a:bodyPr/>
        <a:lstStyle/>
        <a:p>
          <a:endParaRPr lang="en-US"/>
        </a:p>
      </dgm:t>
    </dgm:pt>
    <dgm:pt modelId="{FDBBF2CB-2E7A-48A7-8609-46A4139FA02C}">
      <dgm:prSet custT="1"/>
      <dgm:spPr/>
      <dgm:t>
        <a:bodyPr/>
        <a:lstStyle/>
        <a:p>
          <a:r>
            <a:rPr lang="en-US" sz="1600" dirty="0"/>
            <a:t>MyFitnessPal</a:t>
          </a:r>
        </a:p>
      </dgm:t>
    </dgm:pt>
    <dgm:pt modelId="{13574363-30D9-4470-A390-CDB936ECA4CE}" type="parTrans" cxnId="{7DD11170-4EB3-4D76-8DD5-2AA421F67E07}">
      <dgm:prSet/>
      <dgm:spPr/>
      <dgm:t>
        <a:bodyPr/>
        <a:lstStyle/>
        <a:p>
          <a:endParaRPr lang="en-US"/>
        </a:p>
      </dgm:t>
    </dgm:pt>
    <dgm:pt modelId="{781856D8-5A6A-47F7-AAE0-8C511F331FAD}" type="sibTrans" cxnId="{7DD11170-4EB3-4D76-8DD5-2AA421F67E07}">
      <dgm:prSet/>
      <dgm:spPr/>
      <dgm:t>
        <a:bodyPr/>
        <a:lstStyle/>
        <a:p>
          <a:endParaRPr lang="en-US"/>
        </a:p>
      </dgm:t>
    </dgm:pt>
    <dgm:pt modelId="{C3964E00-0756-4740-BDC9-88EF68DB8264}">
      <dgm:prSet custT="1"/>
      <dgm:spPr/>
      <dgm:t>
        <a:bodyPr/>
        <a:lstStyle/>
        <a:p>
          <a:r>
            <a:rPr lang="en-US" sz="1400" dirty="0"/>
            <a:t>Fitness tracking </a:t>
          </a:r>
        </a:p>
      </dgm:t>
    </dgm:pt>
    <dgm:pt modelId="{05627F72-C05B-43D2-8848-D203CCB0F2F0}" type="parTrans" cxnId="{A06DA129-8983-4EBB-8383-52433139EE4C}">
      <dgm:prSet/>
      <dgm:spPr/>
      <dgm:t>
        <a:bodyPr/>
        <a:lstStyle/>
        <a:p>
          <a:endParaRPr lang="en-US"/>
        </a:p>
      </dgm:t>
    </dgm:pt>
    <dgm:pt modelId="{B396376D-4A75-47CE-997F-E0AA93979258}" type="sibTrans" cxnId="{A06DA129-8983-4EBB-8383-52433139EE4C}">
      <dgm:prSet/>
      <dgm:spPr/>
      <dgm:t>
        <a:bodyPr/>
        <a:lstStyle/>
        <a:p>
          <a:endParaRPr lang="en-US"/>
        </a:p>
      </dgm:t>
    </dgm:pt>
    <dgm:pt modelId="{5032C182-0328-4D2B-AA72-E53E8A7E556D}">
      <dgm:prSet custT="1"/>
      <dgm:spPr/>
      <dgm:t>
        <a:bodyPr/>
        <a:lstStyle/>
        <a:p>
          <a:r>
            <a:rPr lang="en-US" sz="1600"/>
            <a:t>Elevate</a:t>
          </a:r>
          <a:endParaRPr lang="en-US" sz="1600" dirty="0"/>
        </a:p>
      </dgm:t>
    </dgm:pt>
    <dgm:pt modelId="{CC495FD2-C0D2-4BF6-AE79-D2F2D5AEA54B}" type="parTrans" cxnId="{465989EA-A9DA-4A3F-A561-3C17EC869510}">
      <dgm:prSet/>
      <dgm:spPr/>
      <dgm:t>
        <a:bodyPr/>
        <a:lstStyle/>
        <a:p>
          <a:endParaRPr lang="en-US"/>
        </a:p>
      </dgm:t>
    </dgm:pt>
    <dgm:pt modelId="{F8D01A22-7570-4C6C-B8E6-491C14291CDB}" type="sibTrans" cxnId="{465989EA-A9DA-4A3F-A561-3C17EC869510}">
      <dgm:prSet/>
      <dgm:spPr/>
      <dgm:t>
        <a:bodyPr/>
        <a:lstStyle/>
        <a:p>
          <a:endParaRPr lang="en-US"/>
        </a:p>
      </dgm:t>
    </dgm:pt>
    <dgm:pt modelId="{A6E59329-C73D-4DDC-94D2-7DB66DC1E078}">
      <dgm:prSet custT="1"/>
      <dgm:spPr/>
      <dgm:t>
        <a:bodyPr/>
        <a:lstStyle/>
        <a:p>
          <a:r>
            <a:rPr lang="en-US" sz="1400" dirty="0"/>
            <a:t>Gamifying the fitness tracking</a:t>
          </a:r>
        </a:p>
      </dgm:t>
    </dgm:pt>
    <dgm:pt modelId="{73CA00A2-9730-440B-96FD-7C43381BCB29}" type="parTrans" cxnId="{A4B5157B-737B-4D8D-8121-D822900EDCB3}">
      <dgm:prSet/>
      <dgm:spPr/>
      <dgm:t>
        <a:bodyPr/>
        <a:lstStyle/>
        <a:p>
          <a:endParaRPr lang="en-US"/>
        </a:p>
      </dgm:t>
    </dgm:pt>
    <dgm:pt modelId="{A2676A2F-447C-4FFA-B02C-ADF14BBC5DE8}" type="sibTrans" cxnId="{A4B5157B-737B-4D8D-8121-D822900EDCB3}">
      <dgm:prSet/>
      <dgm:spPr/>
      <dgm:t>
        <a:bodyPr/>
        <a:lstStyle/>
        <a:p>
          <a:endParaRPr lang="en-US"/>
        </a:p>
      </dgm:t>
    </dgm:pt>
    <dgm:pt modelId="{4D69CAD7-DA2F-4112-BF69-62BDFCF9296F}">
      <dgm:prSet custT="1"/>
      <dgm:spPr/>
      <dgm:t>
        <a:bodyPr/>
        <a:lstStyle/>
        <a:p>
          <a:r>
            <a:rPr lang="en-US" sz="1400" dirty="0"/>
            <a:t>Alta, Charge, Blaze, Flex</a:t>
          </a:r>
        </a:p>
      </dgm:t>
    </dgm:pt>
    <dgm:pt modelId="{96C673D1-BFD4-4B83-8C73-46C2B175482F}" type="parTrans" cxnId="{EC10F96D-6073-436B-9562-10CC24D52B96}">
      <dgm:prSet/>
      <dgm:spPr/>
      <dgm:t>
        <a:bodyPr/>
        <a:lstStyle/>
        <a:p>
          <a:endParaRPr lang="en-US"/>
        </a:p>
      </dgm:t>
    </dgm:pt>
    <dgm:pt modelId="{BD9D3769-BD5F-4FDD-8308-BCF42ED2E5AE}" type="sibTrans" cxnId="{EC10F96D-6073-436B-9562-10CC24D52B96}">
      <dgm:prSet/>
      <dgm:spPr/>
      <dgm:t>
        <a:bodyPr/>
        <a:lstStyle/>
        <a:p>
          <a:endParaRPr lang="en-US"/>
        </a:p>
      </dgm:t>
    </dgm:pt>
    <dgm:pt modelId="{7EA8E05C-085A-43C5-8E2D-C79A1B30E26A}">
      <dgm:prSet custT="1"/>
      <dgm:spPr/>
      <dgm:t>
        <a:bodyPr/>
        <a:lstStyle/>
        <a:p>
          <a:r>
            <a:rPr lang="en-US" sz="1400" dirty="0"/>
            <a:t>Encourages friends to meet their goals </a:t>
          </a:r>
        </a:p>
      </dgm:t>
    </dgm:pt>
    <dgm:pt modelId="{2EB34BA3-BD08-43AE-85E8-6F15C5D01D91}" type="parTrans" cxnId="{FB96B90C-631A-4634-B0B0-9DC499CB179E}">
      <dgm:prSet/>
      <dgm:spPr/>
      <dgm:t>
        <a:bodyPr/>
        <a:lstStyle/>
        <a:p>
          <a:endParaRPr lang="en-US"/>
        </a:p>
      </dgm:t>
    </dgm:pt>
    <dgm:pt modelId="{5B2A42C2-417C-49D0-85BC-E4805576487C}" type="sibTrans" cxnId="{FB96B90C-631A-4634-B0B0-9DC499CB179E}">
      <dgm:prSet/>
      <dgm:spPr/>
      <dgm:t>
        <a:bodyPr/>
        <a:lstStyle/>
        <a:p>
          <a:endParaRPr lang="en-US"/>
        </a:p>
      </dgm:t>
    </dgm:pt>
    <dgm:pt modelId="{1F96440B-AB63-46F6-8D5A-33EB64AAEC66}">
      <dgm:prSet custT="1"/>
      <dgm:spPr/>
      <dgm:t>
        <a:bodyPr/>
        <a:lstStyle/>
        <a:p>
          <a:r>
            <a:rPr lang="en-US" sz="1400" dirty="0"/>
            <a:t>Free application </a:t>
          </a:r>
        </a:p>
      </dgm:t>
    </dgm:pt>
    <dgm:pt modelId="{4B035881-DA4E-41D1-B74B-54615CC7C4AF}" type="parTrans" cxnId="{9C2CE3F8-319C-4491-A272-1DE006577DCC}">
      <dgm:prSet/>
      <dgm:spPr/>
      <dgm:t>
        <a:bodyPr/>
        <a:lstStyle/>
        <a:p>
          <a:endParaRPr lang="en-US"/>
        </a:p>
      </dgm:t>
    </dgm:pt>
    <dgm:pt modelId="{031579C3-6B23-4321-848C-4C6658206EC9}" type="sibTrans" cxnId="{9C2CE3F8-319C-4491-A272-1DE006577DCC}">
      <dgm:prSet/>
      <dgm:spPr/>
      <dgm:t>
        <a:bodyPr/>
        <a:lstStyle/>
        <a:p>
          <a:endParaRPr lang="en-US"/>
        </a:p>
      </dgm:t>
    </dgm:pt>
    <dgm:pt modelId="{665BF2FE-1F90-4261-881C-A77E671C3ADC}">
      <dgm:prSet custT="1"/>
      <dgm:spPr/>
      <dgm:t>
        <a:bodyPr/>
        <a:lstStyle/>
        <a:p>
          <a:r>
            <a:rPr lang="en-US" sz="1400" dirty="0"/>
            <a:t>Free application </a:t>
          </a:r>
        </a:p>
      </dgm:t>
    </dgm:pt>
    <dgm:pt modelId="{FD2724A8-BAE6-4925-9E5D-D69CE346AA48}" type="parTrans" cxnId="{B86ED9F1-EC1C-4799-BE8F-40B0FD8557D6}">
      <dgm:prSet/>
      <dgm:spPr/>
      <dgm:t>
        <a:bodyPr/>
        <a:lstStyle/>
        <a:p>
          <a:endParaRPr lang="en-US"/>
        </a:p>
      </dgm:t>
    </dgm:pt>
    <dgm:pt modelId="{6FB57949-64E7-4A53-B0F4-C650DAC2A3E2}" type="sibTrans" cxnId="{B86ED9F1-EC1C-4799-BE8F-40B0FD8557D6}">
      <dgm:prSet/>
      <dgm:spPr/>
      <dgm:t>
        <a:bodyPr/>
        <a:lstStyle/>
        <a:p>
          <a:endParaRPr lang="en-US"/>
        </a:p>
      </dgm:t>
    </dgm:pt>
    <dgm:pt modelId="{F6C33CB1-17A3-4AE3-A8B9-65A5AA2E7A84}">
      <dgm:prSet custT="1"/>
      <dgm:spPr/>
      <dgm:t>
        <a:bodyPr/>
        <a:lstStyle/>
        <a:p>
          <a:r>
            <a:rPr lang="en-US" sz="1400" dirty="0"/>
            <a:t>Focused on calories and food tracking</a:t>
          </a:r>
        </a:p>
      </dgm:t>
    </dgm:pt>
    <dgm:pt modelId="{B7D7DCBA-7835-410E-8124-F5CF6002878E}" type="parTrans" cxnId="{E69F4949-1043-416B-9F6A-EC98D6A9FD68}">
      <dgm:prSet/>
      <dgm:spPr/>
      <dgm:t>
        <a:bodyPr/>
        <a:lstStyle/>
        <a:p>
          <a:endParaRPr lang="en-US"/>
        </a:p>
      </dgm:t>
    </dgm:pt>
    <dgm:pt modelId="{D13066C6-2596-4905-8DE0-4705B3BC38A6}" type="sibTrans" cxnId="{E69F4949-1043-416B-9F6A-EC98D6A9FD68}">
      <dgm:prSet/>
      <dgm:spPr/>
      <dgm:t>
        <a:bodyPr/>
        <a:lstStyle/>
        <a:p>
          <a:endParaRPr lang="en-US"/>
        </a:p>
      </dgm:t>
    </dgm:pt>
    <dgm:pt modelId="{B469D766-385A-4B5D-A019-0221688F218D}">
      <dgm:prSet custT="1"/>
      <dgm:spPr/>
      <dgm:t>
        <a:bodyPr/>
        <a:lstStyle/>
        <a:p>
          <a:r>
            <a:rPr lang="en-US" sz="1400" dirty="0"/>
            <a:t>Free Application </a:t>
          </a:r>
        </a:p>
      </dgm:t>
    </dgm:pt>
    <dgm:pt modelId="{0F808FCC-F1DA-4EF6-A2F1-9103A30F22F3}" type="parTrans" cxnId="{B680F6C0-4572-4887-89F2-B91978A5C981}">
      <dgm:prSet/>
      <dgm:spPr/>
      <dgm:t>
        <a:bodyPr/>
        <a:lstStyle/>
        <a:p>
          <a:endParaRPr lang="en-US"/>
        </a:p>
      </dgm:t>
    </dgm:pt>
    <dgm:pt modelId="{71562836-C14F-44DE-8F6F-D91BE0F3D5A2}" type="sibTrans" cxnId="{B680F6C0-4572-4887-89F2-B91978A5C981}">
      <dgm:prSet/>
      <dgm:spPr/>
      <dgm:t>
        <a:bodyPr/>
        <a:lstStyle/>
        <a:p>
          <a:endParaRPr lang="en-US"/>
        </a:p>
      </dgm:t>
    </dgm:pt>
    <dgm:pt modelId="{EDC4D82C-4385-4A24-A410-BA0E7B634C5A}">
      <dgm:prSet custT="1"/>
      <dgm:spPr/>
      <dgm:t>
        <a:bodyPr/>
        <a:lstStyle/>
        <a:p>
          <a:r>
            <a:rPr lang="en-US" sz="1400" dirty="0"/>
            <a:t>Teaching the users about fitness and food options</a:t>
          </a:r>
        </a:p>
      </dgm:t>
    </dgm:pt>
    <dgm:pt modelId="{0A2B3EA0-26CC-4CBB-8C4C-92A41A274226}" type="parTrans" cxnId="{25AFAE20-2311-4FBB-A33B-21781A0ED254}">
      <dgm:prSet/>
      <dgm:spPr/>
      <dgm:t>
        <a:bodyPr/>
        <a:lstStyle/>
        <a:p>
          <a:endParaRPr lang="en-US"/>
        </a:p>
      </dgm:t>
    </dgm:pt>
    <dgm:pt modelId="{89765616-D1EE-43F0-82FC-F55EDB7DFABB}" type="sibTrans" cxnId="{25AFAE20-2311-4FBB-A33B-21781A0ED254}">
      <dgm:prSet/>
      <dgm:spPr/>
      <dgm:t>
        <a:bodyPr/>
        <a:lstStyle/>
        <a:p>
          <a:endParaRPr lang="en-US"/>
        </a:p>
      </dgm:t>
    </dgm:pt>
    <dgm:pt modelId="{7C7582A9-BC58-4032-8EC8-800F49EBCB72}">
      <dgm:prSet custT="1"/>
      <dgm:spPr/>
      <dgm:t>
        <a:bodyPr/>
        <a:lstStyle/>
        <a:p>
          <a:r>
            <a:rPr lang="en-US" sz="1400" dirty="0"/>
            <a:t>Only organization wide</a:t>
          </a:r>
          <a:endParaRPr lang="en-US" sz="1800" dirty="0"/>
        </a:p>
      </dgm:t>
    </dgm:pt>
    <dgm:pt modelId="{A31A3EE4-315C-47B8-895F-876C3E68D5B5}" type="parTrans" cxnId="{6B1CDB2E-EAA0-4C44-BCE0-2CB8DA95B024}">
      <dgm:prSet/>
      <dgm:spPr/>
      <dgm:t>
        <a:bodyPr/>
        <a:lstStyle/>
        <a:p>
          <a:endParaRPr lang="en-US"/>
        </a:p>
      </dgm:t>
    </dgm:pt>
    <dgm:pt modelId="{27CBD80F-E9D9-44A3-9669-0EB5F7CB71AE}" type="sibTrans" cxnId="{6B1CDB2E-EAA0-4C44-BCE0-2CB8DA95B024}">
      <dgm:prSet/>
      <dgm:spPr/>
      <dgm:t>
        <a:bodyPr/>
        <a:lstStyle/>
        <a:p>
          <a:endParaRPr lang="en-US"/>
        </a:p>
      </dgm:t>
    </dgm:pt>
    <dgm:pt modelId="{C2E8F3F3-D7EA-475E-85EA-421065950CB1}">
      <dgm:prSet custT="1"/>
      <dgm:spPr/>
      <dgm:t>
        <a:bodyPr/>
        <a:lstStyle/>
        <a:p>
          <a:r>
            <a:rPr lang="en-US" sz="1400" dirty="0"/>
            <a:t>Expensive</a:t>
          </a:r>
        </a:p>
      </dgm:t>
    </dgm:pt>
    <dgm:pt modelId="{4020D36A-6BE1-48D6-9E08-8A3AF421757D}" type="parTrans" cxnId="{11348EC3-C63C-4D87-886D-5D5042C4C86A}">
      <dgm:prSet/>
      <dgm:spPr/>
    </dgm:pt>
    <dgm:pt modelId="{17AB26AD-922F-46D7-A37E-321B35E756A9}" type="sibTrans" cxnId="{11348EC3-C63C-4D87-886D-5D5042C4C86A}">
      <dgm:prSet/>
      <dgm:spPr/>
    </dgm:pt>
    <dgm:pt modelId="{18DB522F-4BEA-4BD0-9B01-8EF2FF66283E}" type="pres">
      <dgm:prSet presAssocID="{C4749337-3796-4C32-A492-0E9AF12F79D4}" presName="Name0" presStyleCnt="0">
        <dgm:presLayoutVars>
          <dgm:dir/>
          <dgm:resizeHandles val="exact"/>
        </dgm:presLayoutVars>
      </dgm:prSet>
      <dgm:spPr/>
    </dgm:pt>
    <dgm:pt modelId="{C06EF820-FE65-44A4-B322-CE4E81D03D97}" type="pres">
      <dgm:prSet presAssocID="{C4749337-3796-4C32-A492-0E9AF12F79D4}" presName="fgShape" presStyleLbl="fgShp" presStyleIdx="0" presStyleCnt="1"/>
      <dgm:spPr>
        <a:solidFill>
          <a:srgbClr val="595959"/>
        </a:solidFill>
      </dgm:spPr>
    </dgm:pt>
    <dgm:pt modelId="{A1B0F0E5-C2B6-4B60-8CBF-4CA39C662E52}" type="pres">
      <dgm:prSet presAssocID="{C4749337-3796-4C32-A492-0E9AF12F79D4}" presName="linComp" presStyleCnt="0"/>
      <dgm:spPr/>
    </dgm:pt>
    <dgm:pt modelId="{D737CD24-A019-4AC7-B7BD-8BF6960081B1}" type="pres">
      <dgm:prSet presAssocID="{43A57E07-54DE-4077-96DC-3E884827C569}" presName="compNode" presStyleCnt="0"/>
      <dgm:spPr/>
    </dgm:pt>
    <dgm:pt modelId="{AC09BB2F-3C61-4A81-A50E-20CD29F07259}" type="pres">
      <dgm:prSet presAssocID="{43A57E07-54DE-4077-96DC-3E884827C569}" presName="bkgdShape" presStyleLbl="node1" presStyleIdx="0" presStyleCnt="5"/>
      <dgm:spPr/>
      <dgm:t>
        <a:bodyPr/>
        <a:lstStyle/>
        <a:p>
          <a:endParaRPr lang="en-US"/>
        </a:p>
      </dgm:t>
    </dgm:pt>
    <dgm:pt modelId="{EF910C0A-80EC-4F02-9829-A0F3E13F60D7}" type="pres">
      <dgm:prSet presAssocID="{43A57E07-54DE-4077-96DC-3E884827C569}" presName="nodeTx" presStyleLbl="node1" presStyleIdx="0" presStyleCnt="5">
        <dgm:presLayoutVars>
          <dgm:bulletEnabled val="1"/>
        </dgm:presLayoutVars>
      </dgm:prSet>
      <dgm:spPr/>
      <dgm:t>
        <a:bodyPr/>
        <a:lstStyle/>
        <a:p>
          <a:endParaRPr lang="en-US"/>
        </a:p>
      </dgm:t>
    </dgm:pt>
    <dgm:pt modelId="{EEE2BDFE-DA23-4838-8140-1A6913C71BDC}" type="pres">
      <dgm:prSet presAssocID="{43A57E07-54DE-4077-96DC-3E884827C569}" presName="invisiNode" presStyleLbl="node1" presStyleIdx="0" presStyleCnt="5"/>
      <dgm:spPr/>
    </dgm:pt>
    <dgm:pt modelId="{CD16CF2D-6A9F-4A85-9C96-8717015A7BE7}" type="pres">
      <dgm:prSet presAssocID="{43A57E07-54DE-4077-96DC-3E884827C569}" presName="imagNode" presStyleLbl="fgImgPlace1" presStyleIdx="0" presStyleCnt="5"/>
      <dgm:spPr>
        <a:blipFill rotWithShape="1">
          <a:blip xmlns:r="http://schemas.openxmlformats.org/officeDocument/2006/relationships" r:embed="rId1"/>
          <a:srcRect/>
          <a:stretch>
            <a:fillRect t="-3000" b="-3000"/>
          </a:stretch>
        </a:blipFill>
      </dgm:spPr>
    </dgm:pt>
    <dgm:pt modelId="{5BEB1620-A278-4BE1-B7EF-036D7BDE13AC}" type="pres">
      <dgm:prSet presAssocID="{00044050-09DE-460D-98CD-1C77020273B9}" presName="sibTrans" presStyleLbl="sibTrans2D1" presStyleIdx="0" presStyleCnt="0"/>
      <dgm:spPr/>
      <dgm:t>
        <a:bodyPr/>
        <a:lstStyle/>
        <a:p>
          <a:endParaRPr lang="en-US"/>
        </a:p>
      </dgm:t>
    </dgm:pt>
    <dgm:pt modelId="{638B2AB2-FF1E-46C5-AF2C-C06D4500AA26}" type="pres">
      <dgm:prSet presAssocID="{5268097C-485E-41A9-8235-B2830C4CF4B5}" presName="compNode" presStyleCnt="0"/>
      <dgm:spPr/>
    </dgm:pt>
    <dgm:pt modelId="{093B4A77-FF61-4B9C-9B3A-8D20126C7A5D}" type="pres">
      <dgm:prSet presAssocID="{5268097C-485E-41A9-8235-B2830C4CF4B5}" presName="bkgdShape" presStyleLbl="node1" presStyleIdx="1" presStyleCnt="5"/>
      <dgm:spPr/>
      <dgm:t>
        <a:bodyPr/>
        <a:lstStyle/>
        <a:p>
          <a:endParaRPr lang="en-US"/>
        </a:p>
      </dgm:t>
    </dgm:pt>
    <dgm:pt modelId="{270C4A55-1104-4737-B1B4-C4A15701BA9D}" type="pres">
      <dgm:prSet presAssocID="{5268097C-485E-41A9-8235-B2830C4CF4B5}" presName="nodeTx" presStyleLbl="node1" presStyleIdx="1" presStyleCnt="5">
        <dgm:presLayoutVars>
          <dgm:bulletEnabled val="1"/>
        </dgm:presLayoutVars>
      </dgm:prSet>
      <dgm:spPr/>
      <dgm:t>
        <a:bodyPr/>
        <a:lstStyle/>
        <a:p>
          <a:endParaRPr lang="en-US"/>
        </a:p>
      </dgm:t>
    </dgm:pt>
    <dgm:pt modelId="{3786DBBA-15EE-4BFE-A875-37B62216AD90}" type="pres">
      <dgm:prSet presAssocID="{5268097C-485E-41A9-8235-B2830C4CF4B5}" presName="invisiNode" presStyleLbl="node1" presStyleIdx="1" presStyleCnt="5"/>
      <dgm:spPr/>
    </dgm:pt>
    <dgm:pt modelId="{0F67DF8A-0586-4D56-97D8-902DCF820500}" type="pres">
      <dgm:prSet presAssocID="{5268097C-485E-41A9-8235-B2830C4CF4B5}" presName="imagNode" presStyleLbl="fgImgPlace1" presStyleIdx="1" presStyleCnt="5"/>
      <dgm:spPr>
        <a:blipFill rotWithShape="1">
          <a:blip xmlns:r="http://schemas.openxmlformats.org/officeDocument/2006/relationships" r:embed="rId2"/>
          <a:srcRect/>
          <a:stretch>
            <a:fillRect t="-3000" b="-3000"/>
          </a:stretch>
        </a:blipFill>
      </dgm:spPr>
    </dgm:pt>
    <dgm:pt modelId="{FFAD7DAE-CC6B-4A46-8AF3-469B0E52CD3A}" type="pres">
      <dgm:prSet presAssocID="{0A51944C-C798-4F5B-B3BF-B9D45AD13027}" presName="sibTrans" presStyleLbl="sibTrans2D1" presStyleIdx="0" presStyleCnt="0"/>
      <dgm:spPr/>
      <dgm:t>
        <a:bodyPr/>
        <a:lstStyle/>
        <a:p>
          <a:endParaRPr lang="en-US"/>
        </a:p>
      </dgm:t>
    </dgm:pt>
    <dgm:pt modelId="{AA75B023-D428-4E50-BE77-122BB0F02AFD}" type="pres">
      <dgm:prSet presAssocID="{E57A693D-F188-42B7-9BB8-F9FAFEE69365}" presName="compNode" presStyleCnt="0"/>
      <dgm:spPr/>
    </dgm:pt>
    <dgm:pt modelId="{55522F17-A12D-40EB-A63A-EDD665AF1CD9}" type="pres">
      <dgm:prSet presAssocID="{E57A693D-F188-42B7-9BB8-F9FAFEE69365}" presName="bkgdShape" presStyleLbl="node1" presStyleIdx="2" presStyleCnt="5"/>
      <dgm:spPr/>
      <dgm:t>
        <a:bodyPr/>
        <a:lstStyle/>
        <a:p>
          <a:endParaRPr lang="en-US"/>
        </a:p>
      </dgm:t>
    </dgm:pt>
    <dgm:pt modelId="{E8C7A54B-88E4-4E40-9E14-A679BAE17C53}" type="pres">
      <dgm:prSet presAssocID="{E57A693D-F188-42B7-9BB8-F9FAFEE69365}" presName="nodeTx" presStyleLbl="node1" presStyleIdx="2" presStyleCnt="5">
        <dgm:presLayoutVars>
          <dgm:bulletEnabled val="1"/>
        </dgm:presLayoutVars>
      </dgm:prSet>
      <dgm:spPr/>
      <dgm:t>
        <a:bodyPr/>
        <a:lstStyle/>
        <a:p>
          <a:endParaRPr lang="en-US"/>
        </a:p>
      </dgm:t>
    </dgm:pt>
    <dgm:pt modelId="{12FEA06E-6C38-43AD-8DEC-3FA559CF3732}" type="pres">
      <dgm:prSet presAssocID="{E57A693D-F188-42B7-9BB8-F9FAFEE69365}" presName="invisiNode" presStyleLbl="node1" presStyleIdx="2" presStyleCnt="5"/>
      <dgm:spPr/>
    </dgm:pt>
    <dgm:pt modelId="{E627039F-7818-49A2-A56B-60E9367AFA20}" type="pres">
      <dgm:prSet presAssocID="{E57A693D-F188-42B7-9BB8-F9FAFEE69365}" presName="imagNode" presStyleLbl="fgImgPlace1" presStyleIdx="2" presStyleCnt="5"/>
      <dgm:spPr>
        <a:blipFill rotWithShape="1">
          <a:blip xmlns:r="http://schemas.openxmlformats.org/officeDocument/2006/relationships" r:embed="rId3"/>
          <a:srcRect/>
          <a:stretch>
            <a:fillRect t="-3000" b="-3000"/>
          </a:stretch>
        </a:blipFill>
      </dgm:spPr>
    </dgm:pt>
    <dgm:pt modelId="{09C4F73B-11F3-4B30-BB51-DBF27ADA3C0D}" type="pres">
      <dgm:prSet presAssocID="{A5F1BABE-3CFD-46D4-B845-06DFB0408F21}" presName="sibTrans" presStyleLbl="sibTrans2D1" presStyleIdx="0" presStyleCnt="0"/>
      <dgm:spPr/>
      <dgm:t>
        <a:bodyPr/>
        <a:lstStyle/>
        <a:p>
          <a:endParaRPr lang="en-US"/>
        </a:p>
      </dgm:t>
    </dgm:pt>
    <dgm:pt modelId="{4AB786C0-AC6C-43AD-8A8E-D338C9726E42}" type="pres">
      <dgm:prSet presAssocID="{FDBBF2CB-2E7A-48A7-8609-46A4139FA02C}" presName="compNode" presStyleCnt="0"/>
      <dgm:spPr/>
    </dgm:pt>
    <dgm:pt modelId="{6AA52FCD-D601-46EF-8255-B4B012F44A59}" type="pres">
      <dgm:prSet presAssocID="{FDBBF2CB-2E7A-48A7-8609-46A4139FA02C}" presName="bkgdShape" presStyleLbl="node1" presStyleIdx="3" presStyleCnt="5"/>
      <dgm:spPr/>
      <dgm:t>
        <a:bodyPr/>
        <a:lstStyle/>
        <a:p>
          <a:endParaRPr lang="en-US"/>
        </a:p>
      </dgm:t>
    </dgm:pt>
    <dgm:pt modelId="{DB1EE019-B2EE-4E26-AEB6-F7E9DB835992}" type="pres">
      <dgm:prSet presAssocID="{FDBBF2CB-2E7A-48A7-8609-46A4139FA02C}" presName="nodeTx" presStyleLbl="node1" presStyleIdx="3" presStyleCnt="5">
        <dgm:presLayoutVars>
          <dgm:bulletEnabled val="1"/>
        </dgm:presLayoutVars>
      </dgm:prSet>
      <dgm:spPr/>
      <dgm:t>
        <a:bodyPr/>
        <a:lstStyle/>
        <a:p>
          <a:endParaRPr lang="en-US"/>
        </a:p>
      </dgm:t>
    </dgm:pt>
    <dgm:pt modelId="{C92554CC-0359-48AD-A7EF-E656B735BF7F}" type="pres">
      <dgm:prSet presAssocID="{FDBBF2CB-2E7A-48A7-8609-46A4139FA02C}" presName="invisiNode" presStyleLbl="node1" presStyleIdx="3" presStyleCnt="5"/>
      <dgm:spPr/>
    </dgm:pt>
    <dgm:pt modelId="{505334CD-C087-4A5A-95AD-18F68226AB70}" type="pres">
      <dgm:prSet presAssocID="{FDBBF2CB-2E7A-48A7-8609-46A4139FA02C}" presName="imagNode" presStyleLbl="fgImgPlace1" presStyleIdx="3" presStyleCnt="5"/>
      <dgm:spPr>
        <a:blipFill rotWithShape="1">
          <a:blip xmlns:r="http://schemas.openxmlformats.org/officeDocument/2006/relationships" r:embed="rId4"/>
          <a:srcRect/>
          <a:stretch>
            <a:fillRect t="-3000" b="-3000"/>
          </a:stretch>
        </a:blipFill>
      </dgm:spPr>
    </dgm:pt>
    <dgm:pt modelId="{316F771D-9DE6-4AC7-B981-EBEEF425C101}" type="pres">
      <dgm:prSet presAssocID="{781856D8-5A6A-47F7-AAE0-8C511F331FAD}" presName="sibTrans" presStyleLbl="sibTrans2D1" presStyleIdx="0" presStyleCnt="0"/>
      <dgm:spPr/>
      <dgm:t>
        <a:bodyPr/>
        <a:lstStyle/>
        <a:p>
          <a:endParaRPr lang="en-US"/>
        </a:p>
      </dgm:t>
    </dgm:pt>
    <dgm:pt modelId="{16C75B83-6FFE-4A8B-A08E-9F5C2E5B090D}" type="pres">
      <dgm:prSet presAssocID="{5032C182-0328-4D2B-AA72-E53E8A7E556D}" presName="compNode" presStyleCnt="0"/>
      <dgm:spPr/>
    </dgm:pt>
    <dgm:pt modelId="{FE161926-6004-427B-8DE7-8379F0883F77}" type="pres">
      <dgm:prSet presAssocID="{5032C182-0328-4D2B-AA72-E53E8A7E556D}" presName="bkgdShape" presStyleLbl="node1" presStyleIdx="4" presStyleCnt="5" custLinFactNeighborX="5724" custLinFactNeighborY="-9247"/>
      <dgm:spPr/>
      <dgm:t>
        <a:bodyPr/>
        <a:lstStyle/>
        <a:p>
          <a:endParaRPr lang="en-US"/>
        </a:p>
      </dgm:t>
    </dgm:pt>
    <dgm:pt modelId="{DB19CF6D-3D27-4194-9A91-A1E51BECB3EE}" type="pres">
      <dgm:prSet presAssocID="{5032C182-0328-4D2B-AA72-E53E8A7E556D}" presName="nodeTx" presStyleLbl="node1" presStyleIdx="4" presStyleCnt="5">
        <dgm:presLayoutVars>
          <dgm:bulletEnabled val="1"/>
        </dgm:presLayoutVars>
      </dgm:prSet>
      <dgm:spPr/>
      <dgm:t>
        <a:bodyPr/>
        <a:lstStyle/>
        <a:p>
          <a:endParaRPr lang="en-US"/>
        </a:p>
      </dgm:t>
    </dgm:pt>
    <dgm:pt modelId="{D840393D-FF42-4ED5-8C81-56754D22431A}" type="pres">
      <dgm:prSet presAssocID="{5032C182-0328-4D2B-AA72-E53E8A7E556D}" presName="invisiNode" presStyleLbl="node1" presStyleIdx="4" presStyleCnt="5"/>
      <dgm:spPr/>
    </dgm:pt>
    <dgm:pt modelId="{A1FD6252-DDFC-48CD-8D15-648563794707}" type="pres">
      <dgm:prSet presAssocID="{5032C182-0328-4D2B-AA72-E53E8A7E556D}" presName="imagNode" presStyleLbl="fgImgPlace1" presStyleIdx="4" presStyleCnt="5"/>
      <dgm:spPr>
        <a:blipFill rotWithShape="1">
          <a:blip xmlns:r="http://schemas.openxmlformats.org/officeDocument/2006/relationships" r:embed="rId5"/>
          <a:srcRect/>
          <a:stretch>
            <a:fillRect t="-3000" b="-3000"/>
          </a:stretch>
        </a:blipFill>
      </dgm:spPr>
    </dgm:pt>
  </dgm:ptLst>
  <dgm:cxnLst>
    <dgm:cxn modelId="{18CD293D-FD56-4DD9-B9AB-7AEA8C1DBF36}" type="presOf" srcId="{665BF2FE-1F90-4261-881C-A77E671C3ADC}" destId="{6AA52FCD-D601-46EF-8255-B4B012F44A59}" srcOrd="0" destOrd="1" presId="urn:microsoft.com/office/officeart/2005/8/layout/hList7"/>
    <dgm:cxn modelId="{39D85AC3-D8D6-4A0C-83F5-0074DF2B2740}" type="presOf" srcId="{CAE5A3C0-D5FD-4487-933D-053899AC9AA2}" destId="{AC09BB2F-3C61-4A81-A50E-20CD29F07259}" srcOrd="0" destOrd="3" presId="urn:microsoft.com/office/officeart/2005/8/layout/hList7"/>
    <dgm:cxn modelId="{252380A5-7BB8-496A-8F12-2184E83BE6C5}" type="presOf" srcId="{C3964E00-0756-4740-BDC9-88EF68DB8264}" destId="{DB1EE019-B2EE-4E26-AEB6-F7E9DB835992}" srcOrd="1" destOrd="2" presId="urn:microsoft.com/office/officeart/2005/8/layout/hList7"/>
    <dgm:cxn modelId="{1F6CBECD-54F1-4F17-8822-9D0790FF0CD9}" type="presOf" srcId="{E57A693D-F188-42B7-9BB8-F9FAFEE69365}" destId="{55522F17-A12D-40EB-A63A-EDD665AF1CD9}" srcOrd="0" destOrd="0" presId="urn:microsoft.com/office/officeart/2005/8/layout/hList7"/>
    <dgm:cxn modelId="{390D75B8-804D-4995-9E1A-EE324EC0FB68}" type="presOf" srcId="{A6E59329-C73D-4DDC-94D2-7DB66DC1E078}" destId="{DB19CF6D-3D27-4194-9A91-A1E51BECB3EE}" srcOrd="1" destOrd="2" presId="urn:microsoft.com/office/officeart/2005/8/layout/hList7"/>
    <dgm:cxn modelId="{9C2CE3F8-319C-4491-A272-1DE006577DCC}" srcId="{E57A693D-F188-42B7-9BB8-F9FAFEE69365}" destId="{1F96440B-AB63-46F6-8D5A-33EB64AAEC66}" srcOrd="0" destOrd="0" parTransId="{4B035881-DA4E-41D1-B74B-54615CC7C4AF}" sibTransId="{031579C3-6B23-4321-848C-4C6658206EC9}"/>
    <dgm:cxn modelId="{BB80015B-8C4E-425A-97A6-C226B2A0AF34}" type="presOf" srcId="{E57A693D-F188-42B7-9BB8-F9FAFEE69365}" destId="{E8C7A54B-88E4-4E40-9E14-A679BAE17C53}" srcOrd="1" destOrd="0" presId="urn:microsoft.com/office/officeart/2005/8/layout/hList7"/>
    <dgm:cxn modelId="{24C6A011-9F2A-4804-8C39-F3F3AED484C2}" type="presOf" srcId="{5268097C-485E-41A9-8235-B2830C4CF4B5}" destId="{270C4A55-1104-4737-B1B4-C4A15701BA9D}" srcOrd="1" destOrd="0" presId="urn:microsoft.com/office/officeart/2005/8/layout/hList7"/>
    <dgm:cxn modelId="{6B3DDE10-9BA4-4C67-B6C4-34F9EBE7B103}" type="presOf" srcId="{00044050-09DE-460D-98CD-1C77020273B9}" destId="{5BEB1620-A278-4BE1-B7EF-036D7BDE13AC}" srcOrd="0" destOrd="0" presId="urn:microsoft.com/office/officeart/2005/8/layout/hList7"/>
    <dgm:cxn modelId="{41EC314C-1DC7-49E7-BA51-7B442FCFE2F4}" type="presOf" srcId="{A5F1BABE-3CFD-46D4-B845-06DFB0408F21}" destId="{09C4F73B-11F3-4B30-BB51-DBF27ADA3C0D}" srcOrd="0" destOrd="0" presId="urn:microsoft.com/office/officeart/2005/8/layout/hList7"/>
    <dgm:cxn modelId="{3E6CA1E3-6337-41BB-907D-E99774B78AC0}" type="presOf" srcId="{5268097C-485E-41A9-8235-B2830C4CF4B5}" destId="{093B4A77-FF61-4B9C-9B3A-8D20126C7A5D}" srcOrd="0" destOrd="0" presId="urn:microsoft.com/office/officeart/2005/8/layout/hList7"/>
    <dgm:cxn modelId="{0F068148-BC9C-4768-A857-C6624D44D670}" type="presOf" srcId="{CAE5A3C0-D5FD-4487-933D-053899AC9AA2}" destId="{EF910C0A-80EC-4F02-9829-A0F3E13F60D7}" srcOrd="1" destOrd="3" presId="urn:microsoft.com/office/officeart/2005/8/layout/hList7"/>
    <dgm:cxn modelId="{82AC3A6C-E7B9-4C19-9169-46DE14A9350C}" type="presOf" srcId="{B469D766-385A-4B5D-A019-0221688F218D}" destId="{FE161926-6004-427B-8DE7-8379F0883F77}" srcOrd="0" destOrd="1" presId="urn:microsoft.com/office/officeart/2005/8/layout/hList7"/>
    <dgm:cxn modelId="{71AD2756-46DB-4A99-902A-8AA356BA44C7}" type="presOf" srcId="{8C5DA0FE-7CD9-4478-A546-6CF60C20408E}" destId="{093B4A77-FF61-4B9C-9B3A-8D20126C7A5D}" srcOrd="0" destOrd="3" presId="urn:microsoft.com/office/officeart/2005/8/layout/hList7"/>
    <dgm:cxn modelId="{B680F6C0-4572-4887-89F2-B91978A5C981}" srcId="{5032C182-0328-4D2B-AA72-E53E8A7E556D}" destId="{B469D766-385A-4B5D-A019-0221688F218D}" srcOrd="0" destOrd="0" parTransId="{0F808FCC-F1DA-4EF6-A2F1-9103A30F22F3}" sibTransId="{71562836-C14F-44DE-8F6F-D91BE0F3D5A2}"/>
    <dgm:cxn modelId="{D1ECCC4D-367E-47FB-A1F2-AABE670D935C}" type="presOf" srcId="{FDBBF2CB-2E7A-48A7-8609-46A4139FA02C}" destId="{6AA52FCD-D601-46EF-8255-B4B012F44A59}" srcOrd="0" destOrd="0" presId="urn:microsoft.com/office/officeart/2005/8/layout/hList7"/>
    <dgm:cxn modelId="{823E7A6C-646E-4F24-AF6D-0B5520663224}" type="presOf" srcId="{C4749337-3796-4C32-A492-0E9AF12F79D4}" destId="{18DB522F-4BEA-4BD0-9B01-8EF2FF66283E}" srcOrd="0" destOrd="0" presId="urn:microsoft.com/office/officeart/2005/8/layout/hList7"/>
    <dgm:cxn modelId="{7DD11170-4EB3-4D76-8DD5-2AA421F67E07}" srcId="{C4749337-3796-4C32-A492-0E9AF12F79D4}" destId="{FDBBF2CB-2E7A-48A7-8609-46A4139FA02C}" srcOrd="3" destOrd="0" parTransId="{13574363-30D9-4470-A390-CDB936ECA4CE}" sibTransId="{781856D8-5A6A-47F7-AAE0-8C511F331FAD}"/>
    <dgm:cxn modelId="{B355112D-A235-4D6E-A99B-1E1830BFE8CB}" type="presOf" srcId="{5032C182-0328-4D2B-AA72-E53E8A7E556D}" destId="{DB19CF6D-3D27-4194-9A91-A1E51BECB3EE}" srcOrd="1" destOrd="0" presId="urn:microsoft.com/office/officeart/2005/8/layout/hList7"/>
    <dgm:cxn modelId="{5D206D5F-C7F0-4192-9480-8D87788DA8B7}" type="presOf" srcId="{EDC4D82C-4385-4A24-A410-BA0E7B634C5A}" destId="{DB19CF6D-3D27-4194-9A91-A1E51BECB3EE}" srcOrd="1" destOrd="3" presId="urn:microsoft.com/office/officeart/2005/8/layout/hList7"/>
    <dgm:cxn modelId="{A06DA129-8983-4EBB-8383-52433139EE4C}" srcId="{FDBBF2CB-2E7A-48A7-8609-46A4139FA02C}" destId="{C3964E00-0756-4740-BDC9-88EF68DB8264}" srcOrd="1" destOrd="0" parTransId="{05627F72-C05B-43D2-8848-D203CCB0F2F0}" sibTransId="{B396376D-4A75-47CE-997F-E0AA93979258}"/>
    <dgm:cxn modelId="{E69F4949-1043-416B-9F6A-EC98D6A9FD68}" srcId="{FDBBF2CB-2E7A-48A7-8609-46A4139FA02C}" destId="{F6C33CB1-17A3-4AE3-A8B9-65A5AA2E7A84}" srcOrd="2" destOrd="0" parTransId="{B7D7DCBA-7835-410E-8124-F5CF6002878E}" sibTransId="{D13066C6-2596-4905-8DE0-4705B3BC38A6}"/>
    <dgm:cxn modelId="{E441AD9A-71F3-4F01-A72E-4A6F0CDB2B53}" type="presOf" srcId="{C2E8F3F3-D7EA-475E-85EA-421065950CB1}" destId="{EF910C0A-80EC-4F02-9829-A0F3E13F60D7}" srcOrd="1" destOrd="2" presId="urn:microsoft.com/office/officeart/2005/8/layout/hList7"/>
    <dgm:cxn modelId="{823EB157-6BC3-4E91-8C83-B0E638B8A4F3}" type="presOf" srcId="{43A57E07-54DE-4077-96DC-3E884827C569}" destId="{AC09BB2F-3C61-4A81-A50E-20CD29F07259}" srcOrd="0" destOrd="0" presId="urn:microsoft.com/office/officeart/2005/8/layout/hList7"/>
    <dgm:cxn modelId="{6EB05C97-676F-4151-BA0F-B5709B32D6E9}" type="presOf" srcId="{C3964E00-0756-4740-BDC9-88EF68DB8264}" destId="{6AA52FCD-D601-46EF-8255-B4B012F44A59}" srcOrd="0" destOrd="2" presId="urn:microsoft.com/office/officeart/2005/8/layout/hList7"/>
    <dgm:cxn modelId="{EC10F96D-6073-436B-9562-10CC24D52B96}" srcId="{F1C6B560-9DD9-44B1-ABF0-EC28A4AC6F55}" destId="{4D69CAD7-DA2F-4112-BF69-62BDFCF9296F}" srcOrd="0" destOrd="0" parTransId="{96C673D1-BFD4-4B83-8C73-46C2B175482F}" sibTransId="{BD9D3769-BD5F-4FDD-8308-BCF42ED2E5AE}"/>
    <dgm:cxn modelId="{3F40613A-2C47-4834-B671-9AFB88FB2DE7}" type="presOf" srcId="{F1C6B560-9DD9-44B1-ABF0-EC28A4AC6F55}" destId="{270C4A55-1104-4737-B1B4-C4A15701BA9D}" srcOrd="1" destOrd="1" presId="urn:microsoft.com/office/officeart/2005/8/layout/hList7"/>
    <dgm:cxn modelId="{9E348CEC-0F37-4DB8-8118-3F2774B0CD7E}" type="presOf" srcId="{7EA8E05C-085A-43C5-8E2D-C79A1B30E26A}" destId="{E8C7A54B-88E4-4E40-9E14-A679BAE17C53}" srcOrd="1" destOrd="3" presId="urn:microsoft.com/office/officeart/2005/8/layout/hList7"/>
    <dgm:cxn modelId="{465989EA-A9DA-4A3F-A561-3C17EC869510}" srcId="{C4749337-3796-4C32-A492-0E9AF12F79D4}" destId="{5032C182-0328-4D2B-AA72-E53E8A7E556D}" srcOrd="4" destOrd="0" parTransId="{CC495FD2-C0D2-4BF6-AE79-D2F2D5AEA54B}" sibTransId="{F8D01A22-7570-4C6C-B8E6-491C14291CDB}"/>
    <dgm:cxn modelId="{8174CCEC-5FD0-4ADD-86B7-9B91FCD68776}" type="presOf" srcId="{F6C33CB1-17A3-4AE3-A8B9-65A5AA2E7A84}" destId="{6AA52FCD-D601-46EF-8255-B4B012F44A59}" srcOrd="0" destOrd="3" presId="urn:microsoft.com/office/officeart/2005/8/layout/hList7"/>
    <dgm:cxn modelId="{11348EC3-C63C-4D87-886D-5D5042C4C86A}" srcId="{43A57E07-54DE-4077-96DC-3E884827C569}" destId="{C2E8F3F3-D7EA-475E-85EA-421065950CB1}" srcOrd="1" destOrd="0" parTransId="{4020D36A-6BE1-48D6-9E08-8A3AF421757D}" sibTransId="{17AB26AD-922F-46D7-A37E-321B35E756A9}"/>
    <dgm:cxn modelId="{964EE54E-37B9-4E60-9A45-C7BD24686E5A}" srcId="{C4749337-3796-4C32-A492-0E9AF12F79D4}" destId="{E57A693D-F188-42B7-9BB8-F9FAFEE69365}" srcOrd="2" destOrd="0" parTransId="{18775BD4-60C7-4547-B938-86A2C3F66E28}" sibTransId="{A5F1BABE-3CFD-46D4-B845-06DFB0408F21}"/>
    <dgm:cxn modelId="{3174B748-1CAD-4FD8-A220-DC9FFDC68F10}" srcId="{5268097C-485E-41A9-8235-B2830C4CF4B5}" destId="{F1C6B560-9DD9-44B1-ABF0-EC28A4AC6F55}" srcOrd="0" destOrd="0" parTransId="{F55FA6ED-7326-4976-9359-735C01B88833}" sibTransId="{7026CF2E-1C4D-4526-B60F-4BB95D191845}"/>
    <dgm:cxn modelId="{AD2E69B7-30AA-4BFC-8703-C35AFC390E06}" type="presOf" srcId="{4D69CAD7-DA2F-4112-BF69-62BDFCF9296F}" destId="{093B4A77-FF61-4B9C-9B3A-8D20126C7A5D}" srcOrd="0" destOrd="2" presId="urn:microsoft.com/office/officeart/2005/8/layout/hList7"/>
    <dgm:cxn modelId="{44DFD02C-1464-4146-AE35-2E13C170B51C}" srcId="{C4749337-3796-4C32-A492-0E9AF12F79D4}" destId="{5268097C-485E-41A9-8235-B2830C4CF4B5}" srcOrd="1" destOrd="0" parTransId="{D51A0061-59B3-4B64-AA8B-63ADAF9BB773}" sibTransId="{0A51944C-C798-4F5B-B3BF-B9D45AD13027}"/>
    <dgm:cxn modelId="{57D29F17-50B4-4161-855E-E2652F6E1419}" type="presOf" srcId="{1F96440B-AB63-46F6-8D5A-33EB64AAEC66}" destId="{55522F17-A12D-40EB-A63A-EDD665AF1CD9}" srcOrd="0" destOrd="1" presId="urn:microsoft.com/office/officeart/2005/8/layout/hList7"/>
    <dgm:cxn modelId="{D0CBD541-BA08-4F5F-A5EB-5D89E286EEA1}" type="presOf" srcId="{A6E59329-C73D-4DDC-94D2-7DB66DC1E078}" destId="{FE161926-6004-427B-8DE7-8379F0883F77}" srcOrd="0" destOrd="2" presId="urn:microsoft.com/office/officeart/2005/8/layout/hList7"/>
    <dgm:cxn modelId="{AEE4EE06-9B34-4EC0-A643-F53773CF1983}" type="presOf" srcId="{3D3F989A-6C00-4121-894F-8FC842FB6CF1}" destId="{55522F17-A12D-40EB-A63A-EDD665AF1CD9}" srcOrd="0" destOrd="2" presId="urn:microsoft.com/office/officeart/2005/8/layout/hList7"/>
    <dgm:cxn modelId="{1D43F29E-EFBE-43D5-911C-C67231871FF3}" srcId="{C4749337-3796-4C32-A492-0E9AF12F79D4}" destId="{43A57E07-54DE-4077-96DC-3E884827C569}" srcOrd="0" destOrd="0" parTransId="{46D9C6FF-D06A-448D-BD12-A2E1264D8CD0}" sibTransId="{00044050-09DE-460D-98CD-1C77020273B9}"/>
    <dgm:cxn modelId="{6BEFB01D-92BD-4126-B4EA-B9290A56020D}" type="presOf" srcId="{1F96440B-AB63-46F6-8D5A-33EB64AAEC66}" destId="{E8C7A54B-88E4-4E40-9E14-A679BAE17C53}" srcOrd="1" destOrd="1" presId="urn:microsoft.com/office/officeart/2005/8/layout/hList7"/>
    <dgm:cxn modelId="{0E979BC8-3400-4224-B2F1-2B2CB120C21B}" srcId="{5268097C-485E-41A9-8235-B2830C4CF4B5}" destId="{8C5DA0FE-7CD9-4478-A546-6CF60C20408E}" srcOrd="1" destOrd="0" parTransId="{C4FE4A4B-F215-4D86-9B10-2B9A3F8EB2A1}" sibTransId="{76BE9070-FA37-4318-A20C-9C38F335295B}"/>
    <dgm:cxn modelId="{2B1CC5D8-ADEE-44B4-B4EE-92A0455DF061}" type="presOf" srcId="{7C7582A9-BC58-4032-8EC8-800F49EBCB72}" destId="{EF910C0A-80EC-4F02-9829-A0F3E13F60D7}" srcOrd="1" destOrd="1" presId="urn:microsoft.com/office/officeart/2005/8/layout/hList7"/>
    <dgm:cxn modelId="{922B545A-09C6-456D-AD29-4B8C9B899ECC}" type="presOf" srcId="{F6C33CB1-17A3-4AE3-A8B9-65A5AA2E7A84}" destId="{DB1EE019-B2EE-4E26-AEB6-F7E9DB835992}" srcOrd="1" destOrd="3" presId="urn:microsoft.com/office/officeart/2005/8/layout/hList7"/>
    <dgm:cxn modelId="{72B9FD6D-2D84-43A2-9E25-4DB14EEF554F}" srcId="{43A57E07-54DE-4077-96DC-3E884827C569}" destId="{CAE5A3C0-D5FD-4487-933D-053899AC9AA2}" srcOrd="2" destOrd="0" parTransId="{4C499609-8C1E-4208-902F-E0AC7173D320}" sibTransId="{EF086A3B-866A-42FB-AE69-C5BFB48817FE}"/>
    <dgm:cxn modelId="{859D706C-F7CB-4C1A-BE6D-55A8EF5C290A}" type="presOf" srcId="{4D69CAD7-DA2F-4112-BF69-62BDFCF9296F}" destId="{270C4A55-1104-4737-B1B4-C4A15701BA9D}" srcOrd="1" destOrd="2" presId="urn:microsoft.com/office/officeart/2005/8/layout/hList7"/>
    <dgm:cxn modelId="{F62A995A-363F-4A24-BC5A-9DB510FA89E1}" srcId="{E57A693D-F188-42B7-9BB8-F9FAFEE69365}" destId="{3D3F989A-6C00-4121-894F-8FC842FB6CF1}" srcOrd="1" destOrd="0" parTransId="{95B5B2DC-349E-4E35-A91B-2E0C9BEFBA43}" sibTransId="{F6095089-FD19-4CC2-A61C-146711AF7DB4}"/>
    <dgm:cxn modelId="{3F6FEB1B-4A51-4035-9F5C-3685A0DA2DB4}" type="presOf" srcId="{665BF2FE-1F90-4261-881C-A77E671C3ADC}" destId="{DB1EE019-B2EE-4E26-AEB6-F7E9DB835992}" srcOrd="1" destOrd="1" presId="urn:microsoft.com/office/officeart/2005/8/layout/hList7"/>
    <dgm:cxn modelId="{BFF5263B-97F2-4FDC-BF68-1752C2D27F1A}" type="presOf" srcId="{8C5DA0FE-7CD9-4478-A546-6CF60C20408E}" destId="{270C4A55-1104-4737-B1B4-C4A15701BA9D}" srcOrd="1" destOrd="3" presId="urn:microsoft.com/office/officeart/2005/8/layout/hList7"/>
    <dgm:cxn modelId="{2050FF7B-70D4-416D-A4A9-1B759DE54E49}" type="presOf" srcId="{F1C6B560-9DD9-44B1-ABF0-EC28A4AC6F55}" destId="{093B4A77-FF61-4B9C-9B3A-8D20126C7A5D}" srcOrd="0" destOrd="1" presId="urn:microsoft.com/office/officeart/2005/8/layout/hList7"/>
    <dgm:cxn modelId="{F5B5CF5F-54B5-40EF-82CD-D84B009C98A1}" type="presOf" srcId="{C2E8F3F3-D7EA-475E-85EA-421065950CB1}" destId="{AC09BB2F-3C61-4A81-A50E-20CD29F07259}" srcOrd="0" destOrd="2" presId="urn:microsoft.com/office/officeart/2005/8/layout/hList7"/>
    <dgm:cxn modelId="{6B1CDB2E-EAA0-4C44-BCE0-2CB8DA95B024}" srcId="{43A57E07-54DE-4077-96DC-3E884827C569}" destId="{7C7582A9-BC58-4032-8EC8-800F49EBCB72}" srcOrd="0" destOrd="0" parTransId="{A31A3EE4-315C-47B8-895F-876C3E68D5B5}" sibTransId="{27CBD80F-E9D9-44A3-9669-0EB5F7CB71AE}"/>
    <dgm:cxn modelId="{8E79A882-FC9A-4F0A-8D63-D1DE3B69DDF7}" type="presOf" srcId="{7EA8E05C-085A-43C5-8E2D-C79A1B30E26A}" destId="{55522F17-A12D-40EB-A63A-EDD665AF1CD9}" srcOrd="0" destOrd="3" presId="urn:microsoft.com/office/officeart/2005/8/layout/hList7"/>
    <dgm:cxn modelId="{FB96B90C-631A-4634-B0B0-9DC499CB179E}" srcId="{E57A693D-F188-42B7-9BB8-F9FAFEE69365}" destId="{7EA8E05C-085A-43C5-8E2D-C79A1B30E26A}" srcOrd="2" destOrd="0" parTransId="{2EB34BA3-BD08-43AE-85E8-6F15C5D01D91}" sibTransId="{5B2A42C2-417C-49D0-85BC-E4805576487C}"/>
    <dgm:cxn modelId="{E7E5A156-C16B-4169-8204-3BF21EC5E7E1}" type="presOf" srcId="{781856D8-5A6A-47F7-AAE0-8C511F331FAD}" destId="{316F771D-9DE6-4AC7-B981-EBEEF425C101}" srcOrd="0" destOrd="0" presId="urn:microsoft.com/office/officeart/2005/8/layout/hList7"/>
    <dgm:cxn modelId="{B86ED9F1-EC1C-4799-BE8F-40B0FD8557D6}" srcId="{FDBBF2CB-2E7A-48A7-8609-46A4139FA02C}" destId="{665BF2FE-1F90-4261-881C-A77E671C3ADC}" srcOrd="0" destOrd="0" parTransId="{FD2724A8-BAE6-4925-9E5D-D69CE346AA48}" sibTransId="{6FB57949-64E7-4A53-B0F4-C650DAC2A3E2}"/>
    <dgm:cxn modelId="{887CDE69-125A-4343-A65B-76537E386EFA}" type="presOf" srcId="{0A51944C-C798-4F5B-B3BF-B9D45AD13027}" destId="{FFAD7DAE-CC6B-4A46-8AF3-469B0E52CD3A}" srcOrd="0" destOrd="0" presId="urn:microsoft.com/office/officeart/2005/8/layout/hList7"/>
    <dgm:cxn modelId="{B9CE3174-9379-460B-9D72-4CF4F93CB9C1}" type="presOf" srcId="{FDBBF2CB-2E7A-48A7-8609-46A4139FA02C}" destId="{DB1EE019-B2EE-4E26-AEB6-F7E9DB835992}" srcOrd="1" destOrd="0" presId="urn:microsoft.com/office/officeart/2005/8/layout/hList7"/>
    <dgm:cxn modelId="{79CA78DE-6721-4095-BE92-E965EADFCF2C}" type="presOf" srcId="{3D3F989A-6C00-4121-894F-8FC842FB6CF1}" destId="{E8C7A54B-88E4-4E40-9E14-A679BAE17C53}" srcOrd="1" destOrd="2" presId="urn:microsoft.com/office/officeart/2005/8/layout/hList7"/>
    <dgm:cxn modelId="{A4B5157B-737B-4D8D-8121-D822900EDCB3}" srcId="{5032C182-0328-4D2B-AA72-E53E8A7E556D}" destId="{A6E59329-C73D-4DDC-94D2-7DB66DC1E078}" srcOrd="1" destOrd="0" parTransId="{73CA00A2-9730-440B-96FD-7C43381BCB29}" sibTransId="{A2676A2F-447C-4FFA-B02C-ADF14BBC5DE8}"/>
    <dgm:cxn modelId="{1EE5FAC6-7E81-4D56-809F-FA0324EE9BED}" type="presOf" srcId="{EDC4D82C-4385-4A24-A410-BA0E7B634C5A}" destId="{FE161926-6004-427B-8DE7-8379F0883F77}" srcOrd="0" destOrd="3" presId="urn:microsoft.com/office/officeart/2005/8/layout/hList7"/>
    <dgm:cxn modelId="{9C03FB41-28A6-4507-AE04-866568EE978D}" type="presOf" srcId="{5032C182-0328-4D2B-AA72-E53E8A7E556D}" destId="{FE161926-6004-427B-8DE7-8379F0883F77}" srcOrd="0" destOrd="0" presId="urn:microsoft.com/office/officeart/2005/8/layout/hList7"/>
    <dgm:cxn modelId="{5AF10F1B-B785-4B0B-8EFE-984B2F4AEB3D}" type="presOf" srcId="{7C7582A9-BC58-4032-8EC8-800F49EBCB72}" destId="{AC09BB2F-3C61-4A81-A50E-20CD29F07259}" srcOrd="0" destOrd="1" presId="urn:microsoft.com/office/officeart/2005/8/layout/hList7"/>
    <dgm:cxn modelId="{80F03751-833E-445B-8776-484C5DD2A375}" type="presOf" srcId="{B469D766-385A-4B5D-A019-0221688F218D}" destId="{DB19CF6D-3D27-4194-9A91-A1E51BECB3EE}" srcOrd="1" destOrd="1" presId="urn:microsoft.com/office/officeart/2005/8/layout/hList7"/>
    <dgm:cxn modelId="{25AFAE20-2311-4FBB-A33B-21781A0ED254}" srcId="{5032C182-0328-4D2B-AA72-E53E8A7E556D}" destId="{EDC4D82C-4385-4A24-A410-BA0E7B634C5A}" srcOrd="2" destOrd="0" parTransId="{0A2B3EA0-26CC-4CBB-8C4C-92A41A274226}" sibTransId="{89765616-D1EE-43F0-82FC-F55EDB7DFABB}"/>
    <dgm:cxn modelId="{0D181889-FE76-4A0E-BFE6-105E7A45034F}" type="presOf" srcId="{43A57E07-54DE-4077-96DC-3E884827C569}" destId="{EF910C0A-80EC-4F02-9829-A0F3E13F60D7}" srcOrd="1" destOrd="0" presId="urn:microsoft.com/office/officeart/2005/8/layout/hList7"/>
    <dgm:cxn modelId="{7F9D5036-A423-4F05-AE8D-EA7E62B888A4}" type="presParOf" srcId="{18DB522F-4BEA-4BD0-9B01-8EF2FF66283E}" destId="{C06EF820-FE65-44A4-B322-CE4E81D03D97}" srcOrd="0" destOrd="0" presId="urn:microsoft.com/office/officeart/2005/8/layout/hList7"/>
    <dgm:cxn modelId="{F10E3C41-2D89-40C8-87BD-2FE7C78D9A8D}" type="presParOf" srcId="{18DB522F-4BEA-4BD0-9B01-8EF2FF66283E}" destId="{A1B0F0E5-C2B6-4B60-8CBF-4CA39C662E52}" srcOrd="1" destOrd="0" presId="urn:microsoft.com/office/officeart/2005/8/layout/hList7"/>
    <dgm:cxn modelId="{CDF1CBF0-CF2F-4A29-ADFC-75C153DE370C}" type="presParOf" srcId="{A1B0F0E5-C2B6-4B60-8CBF-4CA39C662E52}" destId="{D737CD24-A019-4AC7-B7BD-8BF6960081B1}" srcOrd="0" destOrd="0" presId="urn:microsoft.com/office/officeart/2005/8/layout/hList7"/>
    <dgm:cxn modelId="{D1B11AC9-3BF7-4681-99BC-ED0404A5D835}" type="presParOf" srcId="{D737CD24-A019-4AC7-B7BD-8BF6960081B1}" destId="{AC09BB2F-3C61-4A81-A50E-20CD29F07259}" srcOrd="0" destOrd="0" presId="urn:microsoft.com/office/officeart/2005/8/layout/hList7"/>
    <dgm:cxn modelId="{A913BF17-5B97-4BF3-BE63-E4B210B35B56}" type="presParOf" srcId="{D737CD24-A019-4AC7-B7BD-8BF6960081B1}" destId="{EF910C0A-80EC-4F02-9829-A0F3E13F60D7}" srcOrd="1" destOrd="0" presId="urn:microsoft.com/office/officeart/2005/8/layout/hList7"/>
    <dgm:cxn modelId="{D27DEDB1-CC79-40B2-88AB-0B0E11097F43}" type="presParOf" srcId="{D737CD24-A019-4AC7-B7BD-8BF6960081B1}" destId="{EEE2BDFE-DA23-4838-8140-1A6913C71BDC}" srcOrd="2" destOrd="0" presId="urn:microsoft.com/office/officeart/2005/8/layout/hList7"/>
    <dgm:cxn modelId="{B94DC5C5-30D2-4786-B2D4-20FF581A3845}" type="presParOf" srcId="{D737CD24-A019-4AC7-B7BD-8BF6960081B1}" destId="{CD16CF2D-6A9F-4A85-9C96-8717015A7BE7}" srcOrd="3" destOrd="0" presId="urn:microsoft.com/office/officeart/2005/8/layout/hList7"/>
    <dgm:cxn modelId="{A0947F1C-044D-4D12-AAF9-10ED2CB4C115}" type="presParOf" srcId="{A1B0F0E5-C2B6-4B60-8CBF-4CA39C662E52}" destId="{5BEB1620-A278-4BE1-B7EF-036D7BDE13AC}" srcOrd="1" destOrd="0" presId="urn:microsoft.com/office/officeart/2005/8/layout/hList7"/>
    <dgm:cxn modelId="{681BECAF-290D-45C5-BA87-88DDA505828C}" type="presParOf" srcId="{A1B0F0E5-C2B6-4B60-8CBF-4CA39C662E52}" destId="{638B2AB2-FF1E-46C5-AF2C-C06D4500AA26}" srcOrd="2" destOrd="0" presId="urn:microsoft.com/office/officeart/2005/8/layout/hList7"/>
    <dgm:cxn modelId="{8FF19028-DCC4-411A-B99F-DA082A5251DF}" type="presParOf" srcId="{638B2AB2-FF1E-46C5-AF2C-C06D4500AA26}" destId="{093B4A77-FF61-4B9C-9B3A-8D20126C7A5D}" srcOrd="0" destOrd="0" presId="urn:microsoft.com/office/officeart/2005/8/layout/hList7"/>
    <dgm:cxn modelId="{31F3E24F-B66B-42B4-AEB7-26F6DE48576F}" type="presParOf" srcId="{638B2AB2-FF1E-46C5-AF2C-C06D4500AA26}" destId="{270C4A55-1104-4737-B1B4-C4A15701BA9D}" srcOrd="1" destOrd="0" presId="urn:microsoft.com/office/officeart/2005/8/layout/hList7"/>
    <dgm:cxn modelId="{44E16093-8159-4181-955B-DD66C31286E3}" type="presParOf" srcId="{638B2AB2-FF1E-46C5-AF2C-C06D4500AA26}" destId="{3786DBBA-15EE-4BFE-A875-37B62216AD90}" srcOrd="2" destOrd="0" presId="urn:microsoft.com/office/officeart/2005/8/layout/hList7"/>
    <dgm:cxn modelId="{FF2C7FE2-C0BA-4C9F-BEFE-80CA4C3EF966}" type="presParOf" srcId="{638B2AB2-FF1E-46C5-AF2C-C06D4500AA26}" destId="{0F67DF8A-0586-4D56-97D8-902DCF820500}" srcOrd="3" destOrd="0" presId="urn:microsoft.com/office/officeart/2005/8/layout/hList7"/>
    <dgm:cxn modelId="{EAB4E840-F35E-4F00-9061-78A33CBC94BB}" type="presParOf" srcId="{A1B0F0E5-C2B6-4B60-8CBF-4CA39C662E52}" destId="{FFAD7DAE-CC6B-4A46-8AF3-469B0E52CD3A}" srcOrd="3" destOrd="0" presId="urn:microsoft.com/office/officeart/2005/8/layout/hList7"/>
    <dgm:cxn modelId="{329F34F8-538B-4C69-B203-3404D8ED529E}" type="presParOf" srcId="{A1B0F0E5-C2B6-4B60-8CBF-4CA39C662E52}" destId="{AA75B023-D428-4E50-BE77-122BB0F02AFD}" srcOrd="4" destOrd="0" presId="urn:microsoft.com/office/officeart/2005/8/layout/hList7"/>
    <dgm:cxn modelId="{AD902C6B-DCE9-476C-8E95-83938CFCAB81}" type="presParOf" srcId="{AA75B023-D428-4E50-BE77-122BB0F02AFD}" destId="{55522F17-A12D-40EB-A63A-EDD665AF1CD9}" srcOrd="0" destOrd="0" presId="urn:microsoft.com/office/officeart/2005/8/layout/hList7"/>
    <dgm:cxn modelId="{3CB43530-B061-454E-833B-F4A85323C68A}" type="presParOf" srcId="{AA75B023-D428-4E50-BE77-122BB0F02AFD}" destId="{E8C7A54B-88E4-4E40-9E14-A679BAE17C53}" srcOrd="1" destOrd="0" presId="urn:microsoft.com/office/officeart/2005/8/layout/hList7"/>
    <dgm:cxn modelId="{8F53320A-7CB1-4413-8C59-6A0402A04345}" type="presParOf" srcId="{AA75B023-D428-4E50-BE77-122BB0F02AFD}" destId="{12FEA06E-6C38-43AD-8DEC-3FA559CF3732}" srcOrd="2" destOrd="0" presId="urn:microsoft.com/office/officeart/2005/8/layout/hList7"/>
    <dgm:cxn modelId="{557D50D1-95E5-46CD-B22D-CDFCAD3CFE60}" type="presParOf" srcId="{AA75B023-D428-4E50-BE77-122BB0F02AFD}" destId="{E627039F-7818-49A2-A56B-60E9367AFA20}" srcOrd="3" destOrd="0" presId="urn:microsoft.com/office/officeart/2005/8/layout/hList7"/>
    <dgm:cxn modelId="{C90F0344-49F8-4862-AEE7-C89B88AF7314}" type="presParOf" srcId="{A1B0F0E5-C2B6-4B60-8CBF-4CA39C662E52}" destId="{09C4F73B-11F3-4B30-BB51-DBF27ADA3C0D}" srcOrd="5" destOrd="0" presId="urn:microsoft.com/office/officeart/2005/8/layout/hList7"/>
    <dgm:cxn modelId="{8EDCF25F-B0B8-401E-B376-250B1C93374B}" type="presParOf" srcId="{A1B0F0E5-C2B6-4B60-8CBF-4CA39C662E52}" destId="{4AB786C0-AC6C-43AD-8A8E-D338C9726E42}" srcOrd="6" destOrd="0" presId="urn:microsoft.com/office/officeart/2005/8/layout/hList7"/>
    <dgm:cxn modelId="{A79B611E-24F8-4FF9-8A1A-135E7B3407A7}" type="presParOf" srcId="{4AB786C0-AC6C-43AD-8A8E-D338C9726E42}" destId="{6AA52FCD-D601-46EF-8255-B4B012F44A59}" srcOrd="0" destOrd="0" presId="urn:microsoft.com/office/officeart/2005/8/layout/hList7"/>
    <dgm:cxn modelId="{E4FAC0B0-9666-40DF-AB89-ECC32F03B046}" type="presParOf" srcId="{4AB786C0-AC6C-43AD-8A8E-D338C9726E42}" destId="{DB1EE019-B2EE-4E26-AEB6-F7E9DB835992}" srcOrd="1" destOrd="0" presId="urn:microsoft.com/office/officeart/2005/8/layout/hList7"/>
    <dgm:cxn modelId="{1817C9FD-1BB6-409B-8DC9-2BA8A8DF1DBD}" type="presParOf" srcId="{4AB786C0-AC6C-43AD-8A8E-D338C9726E42}" destId="{C92554CC-0359-48AD-A7EF-E656B735BF7F}" srcOrd="2" destOrd="0" presId="urn:microsoft.com/office/officeart/2005/8/layout/hList7"/>
    <dgm:cxn modelId="{B5C2AD9D-0488-4CA4-A426-6B3D4522290D}" type="presParOf" srcId="{4AB786C0-AC6C-43AD-8A8E-D338C9726E42}" destId="{505334CD-C087-4A5A-95AD-18F68226AB70}" srcOrd="3" destOrd="0" presId="urn:microsoft.com/office/officeart/2005/8/layout/hList7"/>
    <dgm:cxn modelId="{2DD89F67-2C4E-4F79-9715-459748ECA5FC}" type="presParOf" srcId="{A1B0F0E5-C2B6-4B60-8CBF-4CA39C662E52}" destId="{316F771D-9DE6-4AC7-B981-EBEEF425C101}" srcOrd="7" destOrd="0" presId="urn:microsoft.com/office/officeart/2005/8/layout/hList7"/>
    <dgm:cxn modelId="{08F97F7E-7302-4F80-8CC3-5BE3932C5A8B}" type="presParOf" srcId="{A1B0F0E5-C2B6-4B60-8CBF-4CA39C662E52}" destId="{16C75B83-6FFE-4A8B-A08E-9F5C2E5B090D}" srcOrd="8" destOrd="0" presId="urn:microsoft.com/office/officeart/2005/8/layout/hList7"/>
    <dgm:cxn modelId="{836E0CEE-E43D-4F7D-B60B-077849929A4B}" type="presParOf" srcId="{16C75B83-6FFE-4A8B-A08E-9F5C2E5B090D}" destId="{FE161926-6004-427B-8DE7-8379F0883F77}" srcOrd="0" destOrd="0" presId="urn:microsoft.com/office/officeart/2005/8/layout/hList7"/>
    <dgm:cxn modelId="{512242B1-2AAA-4477-80A0-99BA4C4DBC15}" type="presParOf" srcId="{16C75B83-6FFE-4A8B-A08E-9F5C2E5B090D}" destId="{DB19CF6D-3D27-4194-9A91-A1E51BECB3EE}" srcOrd="1" destOrd="0" presId="urn:microsoft.com/office/officeart/2005/8/layout/hList7"/>
    <dgm:cxn modelId="{D770E10F-33BC-452A-9823-7DE41699CBDF}" type="presParOf" srcId="{16C75B83-6FFE-4A8B-A08E-9F5C2E5B090D}" destId="{D840393D-FF42-4ED5-8C81-56754D22431A}" srcOrd="2" destOrd="0" presId="urn:microsoft.com/office/officeart/2005/8/layout/hList7"/>
    <dgm:cxn modelId="{1932312E-B794-45A1-91F9-FF0539533BDB}" type="presParOf" srcId="{16C75B83-6FFE-4A8B-A08E-9F5C2E5B090D}" destId="{A1FD6252-DDFC-48CD-8D15-64856379470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C0836-DF45-4FDC-8DAD-4937CD52D550}" type="doc">
      <dgm:prSet loTypeId="urn:microsoft.com/office/officeart/2016/7/layout/VerticalDownArrowProcess" loCatId="process" qsTypeId="urn:microsoft.com/office/officeart/2005/8/quickstyle/simple3" qsCatId="simple" csTypeId="urn:microsoft.com/office/officeart/2005/8/colors/accent4_4" csCatId="accent4" phldr="1"/>
      <dgm:spPr/>
      <dgm:t>
        <a:bodyPr/>
        <a:lstStyle/>
        <a:p>
          <a:endParaRPr lang="en-US"/>
        </a:p>
      </dgm:t>
    </dgm:pt>
    <dgm:pt modelId="{27B19EEE-10EE-4705-A875-C601B930F807}">
      <dgm:prSet/>
      <dgm:spPr/>
      <dgm:t>
        <a:bodyPr/>
        <a:lstStyle/>
        <a:p>
          <a:r>
            <a:rPr lang="en-US" dirty="0"/>
            <a:t>Contract</a:t>
          </a:r>
        </a:p>
      </dgm:t>
    </dgm:pt>
    <dgm:pt modelId="{520FE96B-0589-4A65-99AA-E424681E6105}" type="parTrans" cxnId="{81B38AC0-DE43-47D0-8CFD-D4357132438F}">
      <dgm:prSet/>
      <dgm:spPr/>
      <dgm:t>
        <a:bodyPr/>
        <a:lstStyle/>
        <a:p>
          <a:endParaRPr lang="en-US"/>
        </a:p>
      </dgm:t>
    </dgm:pt>
    <dgm:pt modelId="{7EBC34F6-0EC6-4130-BCAB-459B7042B923}" type="sibTrans" cxnId="{81B38AC0-DE43-47D0-8CFD-D4357132438F}">
      <dgm:prSet/>
      <dgm:spPr/>
      <dgm:t>
        <a:bodyPr/>
        <a:lstStyle/>
        <a:p>
          <a:endParaRPr lang="en-US"/>
        </a:p>
      </dgm:t>
    </dgm:pt>
    <dgm:pt modelId="{FB8FD56E-57CB-4499-BA05-4D57A51F4FDD}">
      <dgm:prSet/>
      <dgm:spPr/>
      <dgm:t>
        <a:bodyPr/>
        <a:lstStyle/>
        <a:p>
          <a:r>
            <a:rPr lang="en-US" dirty="0"/>
            <a:t>The labor </a:t>
          </a:r>
        </a:p>
      </dgm:t>
    </dgm:pt>
    <dgm:pt modelId="{6DDB76C9-415C-4474-8DA2-47E7E611C09E}" type="parTrans" cxnId="{3A0D9667-EDA3-4F72-A755-DDC0783B997B}">
      <dgm:prSet/>
      <dgm:spPr/>
      <dgm:t>
        <a:bodyPr/>
        <a:lstStyle/>
        <a:p>
          <a:endParaRPr lang="en-US"/>
        </a:p>
      </dgm:t>
    </dgm:pt>
    <dgm:pt modelId="{A02F874C-36F0-4523-9729-30368CB61674}" type="sibTrans" cxnId="{3A0D9667-EDA3-4F72-A755-DDC0783B997B}">
      <dgm:prSet/>
      <dgm:spPr/>
      <dgm:t>
        <a:bodyPr/>
        <a:lstStyle/>
        <a:p>
          <a:endParaRPr lang="en-US"/>
        </a:p>
      </dgm:t>
    </dgm:pt>
    <dgm:pt modelId="{380D807C-A539-433E-A3AD-732A8EC7E4D6}">
      <dgm:prSet/>
      <dgm:spPr/>
      <dgm:t>
        <a:bodyPr/>
        <a:lstStyle/>
        <a:p>
          <a:r>
            <a:rPr lang="en-US" dirty="0"/>
            <a:t>Outreach</a:t>
          </a:r>
        </a:p>
      </dgm:t>
    </dgm:pt>
    <dgm:pt modelId="{148DFE2A-24D3-48E5-BDE7-D33C44161B1C}" type="parTrans" cxnId="{00135C39-3BF7-439A-986C-F9DEB5C53B41}">
      <dgm:prSet/>
      <dgm:spPr/>
      <dgm:t>
        <a:bodyPr/>
        <a:lstStyle/>
        <a:p>
          <a:endParaRPr lang="en-US"/>
        </a:p>
      </dgm:t>
    </dgm:pt>
    <dgm:pt modelId="{7DC16D54-C6D9-4D5B-AD11-0BE56F3B73A9}" type="sibTrans" cxnId="{00135C39-3BF7-439A-986C-F9DEB5C53B41}">
      <dgm:prSet/>
      <dgm:spPr/>
      <dgm:t>
        <a:bodyPr/>
        <a:lstStyle/>
        <a:p>
          <a:endParaRPr lang="en-US"/>
        </a:p>
      </dgm:t>
    </dgm:pt>
    <dgm:pt modelId="{DCA7E5E2-195B-44B7-B47E-407C019D1721}">
      <dgm:prSet/>
      <dgm:spPr/>
      <dgm:t>
        <a:bodyPr/>
        <a:lstStyle/>
        <a:p>
          <a:r>
            <a:rPr lang="en-US" dirty="0"/>
            <a:t>Marketing efforts geared towards employers</a:t>
          </a:r>
        </a:p>
      </dgm:t>
    </dgm:pt>
    <dgm:pt modelId="{ADDC2A45-8D10-4A06-9260-35AB2B2C35DB}" type="parTrans" cxnId="{A0AA7D36-CF2C-4BAD-833C-0B1E0750C4F3}">
      <dgm:prSet/>
      <dgm:spPr/>
      <dgm:t>
        <a:bodyPr/>
        <a:lstStyle/>
        <a:p>
          <a:endParaRPr lang="en-US"/>
        </a:p>
      </dgm:t>
    </dgm:pt>
    <dgm:pt modelId="{D7A5DC2F-A64E-4DA5-999E-71E29DE0AA8F}" type="sibTrans" cxnId="{A0AA7D36-CF2C-4BAD-833C-0B1E0750C4F3}">
      <dgm:prSet/>
      <dgm:spPr/>
      <dgm:t>
        <a:bodyPr/>
        <a:lstStyle/>
        <a:p>
          <a:endParaRPr lang="en-US"/>
        </a:p>
      </dgm:t>
    </dgm:pt>
    <dgm:pt modelId="{6AE9BA76-DE39-41DD-8CE8-30ADA9F7C969}">
      <dgm:prSet/>
      <dgm:spPr/>
      <dgm:t>
        <a:bodyPr/>
        <a:lstStyle/>
        <a:p>
          <a:r>
            <a:rPr lang="en-US" dirty="0"/>
            <a:t>Obtain</a:t>
          </a:r>
        </a:p>
      </dgm:t>
    </dgm:pt>
    <dgm:pt modelId="{78AF99F6-B6A5-4319-8376-90290CBEC5FE}" type="parTrans" cxnId="{FA4E3708-92B9-40F4-8075-70452F436382}">
      <dgm:prSet/>
      <dgm:spPr/>
      <dgm:t>
        <a:bodyPr/>
        <a:lstStyle/>
        <a:p>
          <a:endParaRPr lang="en-US"/>
        </a:p>
      </dgm:t>
    </dgm:pt>
    <dgm:pt modelId="{A7173FAB-31EC-489B-94AE-3DFB13B91C84}" type="sibTrans" cxnId="{FA4E3708-92B9-40F4-8075-70452F436382}">
      <dgm:prSet/>
      <dgm:spPr/>
      <dgm:t>
        <a:bodyPr/>
        <a:lstStyle/>
        <a:p>
          <a:endParaRPr lang="en-US"/>
        </a:p>
      </dgm:t>
    </dgm:pt>
    <dgm:pt modelId="{7C1D49AA-8361-4E39-87F3-A08FC180C490}">
      <dgm:prSet/>
      <dgm:spPr/>
      <dgm:t>
        <a:bodyPr/>
        <a:lstStyle/>
        <a:p>
          <a:r>
            <a:rPr lang="en-US" dirty="0"/>
            <a:t>First client </a:t>
          </a:r>
        </a:p>
      </dgm:t>
    </dgm:pt>
    <dgm:pt modelId="{34E2A384-BE2A-4A55-ACBF-A3541C95F3FD}" type="parTrans" cxnId="{F9B47300-A0F8-431A-8DA0-1BD7B9F06A01}">
      <dgm:prSet/>
      <dgm:spPr/>
      <dgm:t>
        <a:bodyPr/>
        <a:lstStyle/>
        <a:p>
          <a:endParaRPr lang="en-US"/>
        </a:p>
      </dgm:t>
    </dgm:pt>
    <dgm:pt modelId="{2B307441-F93C-4AB0-A970-53F8861D7021}" type="sibTrans" cxnId="{F9B47300-A0F8-431A-8DA0-1BD7B9F06A01}">
      <dgm:prSet/>
      <dgm:spPr/>
      <dgm:t>
        <a:bodyPr/>
        <a:lstStyle/>
        <a:p>
          <a:endParaRPr lang="en-US"/>
        </a:p>
      </dgm:t>
    </dgm:pt>
    <dgm:pt modelId="{733CF4C4-CE98-4AB0-8888-55E18C36A897}">
      <dgm:prSet/>
      <dgm:spPr/>
      <dgm:t>
        <a:bodyPr/>
        <a:lstStyle/>
        <a:p>
          <a:r>
            <a:rPr lang="en-US" dirty="0"/>
            <a:t>Implement</a:t>
          </a:r>
        </a:p>
      </dgm:t>
    </dgm:pt>
    <dgm:pt modelId="{3902F0AF-4AE6-41E8-A8DC-0F81CD52CD8D}" type="parTrans" cxnId="{C672AFE6-E1F9-431E-97A0-B2B2ACA2D6F9}">
      <dgm:prSet/>
      <dgm:spPr/>
      <dgm:t>
        <a:bodyPr/>
        <a:lstStyle/>
        <a:p>
          <a:endParaRPr lang="en-US"/>
        </a:p>
      </dgm:t>
    </dgm:pt>
    <dgm:pt modelId="{92104322-3CD9-4DE9-B39D-BEC5687AD851}" type="sibTrans" cxnId="{C672AFE6-E1F9-431E-97A0-B2B2ACA2D6F9}">
      <dgm:prSet/>
      <dgm:spPr/>
      <dgm:t>
        <a:bodyPr/>
        <a:lstStyle/>
        <a:p>
          <a:endParaRPr lang="en-US"/>
        </a:p>
      </dgm:t>
    </dgm:pt>
    <dgm:pt modelId="{4AE747B8-2F3A-4D16-B15A-696E759E7E2A}">
      <dgm:prSet/>
      <dgm:spPr/>
      <dgm:t>
        <a:bodyPr/>
        <a:lstStyle/>
        <a:p>
          <a:r>
            <a:rPr lang="en-US" dirty="0"/>
            <a:t>Prove that </a:t>
          </a:r>
          <a:r>
            <a:rPr lang="en-US" dirty="0" err="1"/>
            <a:t>WorkFit</a:t>
          </a:r>
          <a:r>
            <a:rPr lang="en-US" dirty="0"/>
            <a:t> works and achieves the business objectives</a:t>
          </a:r>
        </a:p>
      </dgm:t>
    </dgm:pt>
    <dgm:pt modelId="{608BC572-2D82-4C78-A652-BCF345851FC2}" type="parTrans" cxnId="{31EBED60-AED0-4F64-A9EE-321000FDBFD9}">
      <dgm:prSet/>
      <dgm:spPr/>
      <dgm:t>
        <a:bodyPr/>
        <a:lstStyle/>
        <a:p>
          <a:endParaRPr lang="en-US"/>
        </a:p>
      </dgm:t>
    </dgm:pt>
    <dgm:pt modelId="{168A6B48-9D82-4B09-9D6D-E073BA84AEED}" type="sibTrans" cxnId="{31EBED60-AED0-4F64-A9EE-321000FDBFD9}">
      <dgm:prSet/>
      <dgm:spPr/>
      <dgm:t>
        <a:bodyPr/>
        <a:lstStyle/>
        <a:p>
          <a:endParaRPr lang="en-US"/>
        </a:p>
      </dgm:t>
    </dgm:pt>
    <dgm:pt modelId="{0A748A40-F9D2-446F-98EC-82DC5D16F7A4}">
      <dgm:prSet/>
      <dgm:spPr/>
      <dgm:t>
        <a:bodyPr/>
        <a:lstStyle/>
        <a:p>
          <a:r>
            <a:rPr lang="en-US"/>
            <a:t>Gather</a:t>
          </a:r>
        </a:p>
      </dgm:t>
    </dgm:pt>
    <dgm:pt modelId="{52D3C6E0-C5AC-4ECB-B75B-8EE19632AA8D}" type="parTrans" cxnId="{CEB18BE1-F759-443C-935B-0FF479DF8F5C}">
      <dgm:prSet/>
      <dgm:spPr/>
      <dgm:t>
        <a:bodyPr/>
        <a:lstStyle/>
        <a:p>
          <a:endParaRPr lang="en-US"/>
        </a:p>
      </dgm:t>
    </dgm:pt>
    <dgm:pt modelId="{550BD5D3-AF54-45C4-A83D-4D6E565B135F}" type="sibTrans" cxnId="{CEB18BE1-F759-443C-935B-0FF479DF8F5C}">
      <dgm:prSet/>
      <dgm:spPr/>
      <dgm:t>
        <a:bodyPr/>
        <a:lstStyle/>
        <a:p>
          <a:endParaRPr lang="en-US"/>
        </a:p>
      </dgm:t>
    </dgm:pt>
    <dgm:pt modelId="{957A8C29-3D93-409E-8A5B-391CF52E60C3}">
      <dgm:prSet/>
      <dgm:spPr/>
      <dgm:t>
        <a:bodyPr/>
        <a:lstStyle/>
        <a:p>
          <a:r>
            <a:rPr lang="en-US" dirty="0"/>
            <a:t>Gather more clients </a:t>
          </a:r>
        </a:p>
      </dgm:t>
    </dgm:pt>
    <dgm:pt modelId="{13018F2E-B4D7-47CA-B80C-ACDCE237F5C1}" type="parTrans" cxnId="{90F7B62E-7760-4E03-BDCC-B854B840E1D6}">
      <dgm:prSet/>
      <dgm:spPr/>
      <dgm:t>
        <a:bodyPr/>
        <a:lstStyle/>
        <a:p>
          <a:endParaRPr lang="en-US"/>
        </a:p>
      </dgm:t>
    </dgm:pt>
    <dgm:pt modelId="{BD2FD44F-93D9-470E-A9CE-C2FAA7CA9AE4}" type="sibTrans" cxnId="{90F7B62E-7760-4E03-BDCC-B854B840E1D6}">
      <dgm:prSet/>
      <dgm:spPr/>
      <dgm:t>
        <a:bodyPr/>
        <a:lstStyle/>
        <a:p>
          <a:endParaRPr lang="en-US"/>
        </a:p>
      </dgm:t>
    </dgm:pt>
    <dgm:pt modelId="{F3E9CFB1-CC31-452E-B09D-70BA3CF216DF}" type="pres">
      <dgm:prSet presAssocID="{045C0836-DF45-4FDC-8DAD-4937CD52D550}" presName="Name0" presStyleCnt="0">
        <dgm:presLayoutVars>
          <dgm:dir/>
          <dgm:animLvl val="lvl"/>
          <dgm:resizeHandles val="exact"/>
        </dgm:presLayoutVars>
      </dgm:prSet>
      <dgm:spPr/>
      <dgm:t>
        <a:bodyPr/>
        <a:lstStyle/>
        <a:p>
          <a:endParaRPr lang="en-US"/>
        </a:p>
      </dgm:t>
    </dgm:pt>
    <dgm:pt modelId="{74513EA7-3A73-4275-9887-F6D3A3A42381}" type="pres">
      <dgm:prSet presAssocID="{0A748A40-F9D2-446F-98EC-82DC5D16F7A4}" presName="boxAndChildren" presStyleCnt="0"/>
      <dgm:spPr/>
    </dgm:pt>
    <dgm:pt modelId="{AE239962-A355-42D2-BBFB-369B7838F4C5}" type="pres">
      <dgm:prSet presAssocID="{0A748A40-F9D2-446F-98EC-82DC5D16F7A4}" presName="parentTextBox" presStyleLbl="alignNode1" presStyleIdx="0" presStyleCnt="5"/>
      <dgm:spPr/>
      <dgm:t>
        <a:bodyPr/>
        <a:lstStyle/>
        <a:p>
          <a:endParaRPr lang="en-US"/>
        </a:p>
      </dgm:t>
    </dgm:pt>
    <dgm:pt modelId="{518CBDD8-0ABF-4E05-9C2D-6F6DBD2D7F9A}" type="pres">
      <dgm:prSet presAssocID="{0A748A40-F9D2-446F-98EC-82DC5D16F7A4}" presName="descendantBox" presStyleLbl="bgAccFollowNode1" presStyleIdx="0" presStyleCnt="5" custLinFactNeighborY="3102"/>
      <dgm:spPr/>
      <dgm:t>
        <a:bodyPr/>
        <a:lstStyle/>
        <a:p>
          <a:endParaRPr lang="en-US"/>
        </a:p>
      </dgm:t>
    </dgm:pt>
    <dgm:pt modelId="{0BED26D4-8427-400D-A2DE-6CF6A6391346}" type="pres">
      <dgm:prSet presAssocID="{92104322-3CD9-4DE9-B39D-BEC5687AD851}" presName="sp" presStyleCnt="0"/>
      <dgm:spPr/>
    </dgm:pt>
    <dgm:pt modelId="{3A4BF795-87C1-4C3C-ABAC-DB4FB6192E9C}" type="pres">
      <dgm:prSet presAssocID="{733CF4C4-CE98-4AB0-8888-55E18C36A897}" presName="arrowAndChildren" presStyleCnt="0"/>
      <dgm:spPr/>
    </dgm:pt>
    <dgm:pt modelId="{E78A5362-9199-4BDD-9D8D-43306A140796}" type="pres">
      <dgm:prSet presAssocID="{733CF4C4-CE98-4AB0-8888-55E18C36A897}" presName="parentTextArrow" presStyleLbl="node1" presStyleIdx="0" presStyleCnt="0"/>
      <dgm:spPr/>
      <dgm:t>
        <a:bodyPr/>
        <a:lstStyle/>
        <a:p>
          <a:endParaRPr lang="en-US"/>
        </a:p>
      </dgm:t>
    </dgm:pt>
    <dgm:pt modelId="{20BB14D4-EA4B-4FA1-ABE8-24EA5B18198F}" type="pres">
      <dgm:prSet presAssocID="{733CF4C4-CE98-4AB0-8888-55E18C36A897}" presName="arrow" presStyleLbl="alignNode1" presStyleIdx="1" presStyleCnt="5"/>
      <dgm:spPr/>
      <dgm:t>
        <a:bodyPr/>
        <a:lstStyle/>
        <a:p>
          <a:endParaRPr lang="en-US"/>
        </a:p>
      </dgm:t>
    </dgm:pt>
    <dgm:pt modelId="{F019E45B-D632-4ADA-A58D-BB653825D3DE}" type="pres">
      <dgm:prSet presAssocID="{733CF4C4-CE98-4AB0-8888-55E18C36A897}" presName="descendantArrow" presStyleLbl="bgAccFollowNode1" presStyleIdx="1" presStyleCnt="5"/>
      <dgm:spPr/>
      <dgm:t>
        <a:bodyPr/>
        <a:lstStyle/>
        <a:p>
          <a:endParaRPr lang="en-US"/>
        </a:p>
      </dgm:t>
    </dgm:pt>
    <dgm:pt modelId="{1067530B-06A4-450D-8616-6E4CA5A08652}" type="pres">
      <dgm:prSet presAssocID="{A7173FAB-31EC-489B-94AE-3DFB13B91C84}" presName="sp" presStyleCnt="0"/>
      <dgm:spPr/>
    </dgm:pt>
    <dgm:pt modelId="{8DC618E2-2557-448C-AECB-8BFC59C3926A}" type="pres">
      <dgm:prSet presAssocID="{6AE9BA76-DE39-41DD-8CE8-30ADA9F7C969}" presName="arrowAndChildren" presStyleCnt="0"/>
      <dgm:spPr/>
    </dgm:pt>
    <dgm:pt modelId="{73B32859-826D-44D0-B05A-7A0C47456978}" type="pres">
      <dgm:prSet presAssocID="{6AE9BA76-DE39-41DD-8CE8-30ADA9F7C969}" presName="parentTextArrow" presStyleLbl="node1" presStyleIdx="0" presStyleCnt="0"/>
      <dgm:spPr/>
      <dgm:t>
        <a:bodyPr/>
        <a:lstStyle/>
        <a:p>
          <a:endParaRPr lang="en-US"/>
        </a:p>
      </dgm:t>
    </dgm:pt>
    <dgm:pt modelId="{061A6CC2-D981-4CC3-A92A-739AF971B2D7}" type="pres">
      <dgm:prSet presAssocID="{6AE9BA76-DE39-41DD-8CE8-30ADA9F7C969}" presName="arrow" presStyleLbl="alignNode1" presStyleIdx="2" presStyleCnt="5" custLinFactNeighborY="-4208"/>
      <dgm:spPr/>
      <dgm:t>
        <a:bodyPr/>
        <a:lstStyle/>
        <a:p>
          <a:endParaRPr lang="en-US"/>
        </a:p>
      </dgm:t>
    </dgm:pt>
    <dgm:pt modelId="{7CF73BD5-BB4B-4DD0-A12A-6B304D8F1DF2}" type="pres">
      <dgm:prSet presAssocID="{6AE9BA76-DE39-41DD-8CE8-30ADA9F7C969}" presName="descendantArrow" presStyleLbl="bgAccFollowNode1" presStyleIdx="2" presStyleCnt="5"/>
      <dgm:spPr/>
      <dgm:t>
        <a:bodyPr/>
        <a:lstStyle/>
        <a:p>
          <a:endParaRPr lang="en-US"/>
        </a:p>
      </dgm:t>
    </dgm:pt>
    <dgm:pt modelId="{424F2218-0490-4142-878C-2405B8396072}" type="pres">
      <dgm:prSet presAssocID="{7DC16D54-C6D9-4D5B-AD11-0BE56F3B73A9}" presName="sp" presStyleCnt="0"/>
      <dgm:spPr/>
    </dgm:pt>
    <dgm:pt modelId="{F4815D9A-F489-404B-AA5A-B3AC77911C87}" type="pres">
      <dgm:prSet presAssocID="{380D807C-A539-433E-A3AD-732A8EC7E4D6}" presName="arrowAndChildren" presStyleCnt="0"/>
      <dgm:spPr/>
    </dgm:pt>
    <dgm:pt modelId="{FCDB5B39-459E-4FB0-9A9D-B29E581FDA90}" type="pres">
      <dgm:prSet presAssocID="{380D807C-A539-433E-A3AD-732A8EC7E4D6}" presName="parentTextArrow" presStyleLbl="node1" presStyleIdx="0" presStyleCnt="0"/>
      <dgm:spPr/>
      <dgm:t>
        <a:bodyPr/>
        <a:lstStyle/>
        <a:p>
          <a:endParaRPr lang="en-US"/>
        </a:p>
      </dgm:t>
    </dgm:pt>
    <dgm:pt modelId="{D90B44F2-28B2-4659-8162-146976C541E9}" type="pres">
      <dgm:prSet presAssocID="{380D807C-A539-433E-A3AD-732A8EC7E4D6}" presName="arrow" presStyleLbl="alignNode1" presStyleIdx="3" presStyleCnt="5"/>
      <dgm:spPr/>
      <dgm:t>
        <a:bodyPr/>
        <a:lstStyle/>
        <a:p>
          <a:endParaRPr lang="en-US"/>
        </a:p>
      </dgm:t>
    </dgm:pt>
    <dgm:pt modelId="{438F1AEA-19F1-4839-B771-D9D830D33AFF}" type="pres">
      <dgm:prSet presAssocID="{380D807C-A539-433E-A3AD-732A8EC7E4D6}" presName="descendantArrow" presStyleLbl="bgAccFollowNode1" presStyleIdx="3" presStyleCnt="5"/>
      <dgm:spPr/>
      <dgm:t>
        <a:bodyPr/>
        <a:lstStyle/>
        <a:p>
          <a:endParaRPr lang="en-US"/>
        </a:p>
      </dgm:t>
    </dgm:pt>
    <dgm:pt modelId="{C0B35FA9-DCFA-4E51-AAF5-DEA20577D2F0}" type="pres">
      <dgm:prSet presAssocID="{7EBC34F6-0EC6-4130-BCAB-459B7042B923}" presName="sp" presStyleCnt="0"/>
      <dgm:spPr/>
    </dgm:pt>
    <dgm:pt modelId="{57064DDF-6C90-49B7-A653-DC36F6E97DB2}" type="pres">
      <dgm:prSet presAssocID="{27B19EEE-10EE-4705-A875-C601B930F807}" presName="arrowAndChildren" presStyleCnt="0"/>
      <dgm:spPr/>
    </dgm:pt>
    <dgm:pt modelId="{AC845D57-B3ED-442D-BB7C-DA4CC95DD698}" type="pres">
      <dgm:prSet presAssocID="{27B19EEE-10EE-4705-A875-C601B930F807}" presName="parentTextArrow" presStyleLbl="node1" presStyleIdx="0" presStyleCnt="0"/>
      <dgm:spPr/>
      <dgm:t>
        <a:bodyPr/>
        <a:lstStyle/>
        <a:p>
          <a:endParaRPr lang="en-US"/>
        </a:p>
      </dgm:t>
    </dgm:pt>
    <dgm:pt modelId="{9AC0E9EE-D9CF-48FE-86CB-07EE2DF3B0B2}" type="pres">
      <dgm:prSet presAssocID="{27B19EEE-10EE-4705-A875-C601B930F807}" presName="arrow" presStyleLbl="alignNode1" presStyleIdx="4" presStyleCnt="5"/>
      <dgm:spPr/>
      <dgm:t>
        <a:bodyPr/>
        <a:lstStyle/>
        <a:p>
          <a:endParaRPr lang="en-US"/>
        </a:p>
      </dgm:t>
    </dgm:pt>
    <dgm:pt modelId="{CBFB93DF-E534-446A-A281-BFBBEF45F2F3}" type="pres">
      <dgm:prSet presAssocID="{27B19EEE-10EE-4705-A875-C601B930F807}" presName="descendantArrow" presStyleLbl="bgAccFollowNode1" presStyleIdx="4" presStyleCnt="5"/>
      <dgm:spPr/>
      <dgm:t>
        <a:bodyPr/>
        <a:lstStyle/>
        <a:p>
          <a:endParaRPr lang="en-US"/>
        </a:p>
      </dgm:t>
    </dgm:pt>
  </dgm:ptLst>
  <dgm:cxnLst>
    <dgm:cxn modelId="{2FF3CD30-F062-49D7-AEE1-07AC9B1B4713}" type="presOf" srcId="{7C1D49AA-8361-4E39-87F3-A08FC180C490}" destId="{7CF73BD5-BB4B-4DD0-A12A-6B304D8F1DF2}" srcOrd="0" destOrd="0" presId="urn:microsoft.com/office/officeart/2016/7/layout/VerticalDownArrowProcess"/>
    <dgm:cxn modelId="{F9B47300-A0F8-431A-8DA0-1BD7B9F06A01}" srcId="{6AE9BA76-DE39-41DD-8CE8-30ADA9F7C969}" destId="{7C1D49AA-8361-4E39-87F3-A08FC180C490}" srcOrd="0" destOrd="0" parTransId="{34E2A384-BE2A-4A55-ACBF-A3541C95F3FD}" sibTransId="{2B307441-F93C-4AB0-A970-53F8861D7021}"/>
    <dgm:cxn modelId="{01628708-E676-480B-91F9-86CD631A502F}" type="presOf" srcId="{4AE747B8-2F3A-4D16-B15A-696E759E7E2A}" destId="{F019E45B-D632-4ADA-A58D-BB653825D3DE}" srcOrd="0" destOrd="0" presId="urn:microsoft.com/office/officeart/2016/7/layout/VerticalDownArrowProcess"/>
    <dgm:cxn modelId="{A333F86F-1A18-4FE3-B9FF-C8C5D69D6219}" type="presOf" srcId="{27B19EEE-10EE-4705-A875-C601B930F807}" destId="{9AC0E9EE-D9CF-48FE-86CB-07EE2DF3B0B2}" srcOrd="1" destOrd="0" presId="urn:microsoft.com/office/officeart/2016/7/layout/VerticalDownArrowProcess"/>
    <dgm:cxn modelId="{A0AA7D36-CF2C-4BAD-833C-0B1E0750C4F3}" srcId="{380D807C-A539-433E-A3AD-732A8EC7E4D6}" destId="{DCA7E5E2-195B-44B7-B47E-407C019D1721}" srcOrd="0" destOrd="0" parTransId="{ADDC2A45-8D10-4A06-9260-35AB2B2C35DB}" sibTransId="{D7A5DC2F-A64E-4DA5-999E-71E29DE0AA8F}"/>
    <dgm:cxn modelId="{0D5407F4-D775-4866-8A4C-861A57E240F1}" type="presOf" srcId="{957A8C29-3D93-409E-8A5B-391CF52E60C3}" destId="{518CBDD8-0ABF-4E05-9C2D-6F6DBD2D7F9A}" srcOrd="0" destOrd="0" presId="urn:microsoft.com/office/officeart/2016/7/layout/VerticalDownArrowProcess"/>
    <dgm:cxn modelId="{C68E3B6B-7004-4EC7-BE20-C66772989550}" type="presOf" srcId="{045C0836-DF45-4FDC-8DAD-4937CD52D550}" destId="{F3E9CFB1-CC31-452E-B09D-70BA3CF216DF}" srcOrd="0" destOrd="0" presId="urn:microsoft.com/office/officeart/2016/7/layout/VerticalDownArrowProcess"/>
    <dgm:cxn modelId="{31EBED60-AED0-4F64-A9EE-321000FDBFD9}" srcId="{733CF4C4-CE98-4AB0-8888-55E18C36A897}" destId="{4AE747B8-2F3A-4D16-B15A-696E759E7E2A}" srcOrd="0" destOrd="0" parTransId="{608BC572-2D82-4C78-A652-BCF345851FC2}" sibTransId="{168A6B48-9D82-4B09-9D6D-E073BA84AEED}"/>
    <dgm:cxn modelId="{58A5CBFF-3864-4A1F-AFF4-0C52B0651947}" type="presOf" srcId="{380D807C-A539-433E-A3AD-732A8EC7E4D6}" destId="{FCDB5B39-459E-4FB0-9A9D-B29E581FDA90}" srcOrd="0" destOrd="0" presId="urn:microsoft.com/office/officeart/2016/7/layout/VerticalDownArrowProcess"/>
    <dgm:cxn modelId="{FA4E3708-92B9-40F4-8075-70452F436382}" srcId="{045C0836-DF45-4FDC-8DAD-4937CD52D550}" destId="{6AE9BA76-DE39-41DD-8CE8-30ADA9F7C969}" srcOrd="2" destOrd="0" parTransId="{78AF99F6-B6A5-4319-8376-90290CBEC5FE}" sibTransId="{A7173FAB-31EC-489B-94AE-3DFB13B91C84}"/>
    <dgm:cxn modelId="{C22D0289-9B60-458D-9869-CF8459B6AA29}" type="presOf" srcId="{6AE9BA76-DE39-41DD-8CE8-30ADA9F7C969}" destId="{061A6CC2-D981-4CC3-A92A-739AF971B2D7}" srcOrd="1" destOrd="0" presId="urn:microsoft.com/office/officeart/2016/7/layout/VerticalDownArrowProcess"/>
    <dgm:cxn modelId="{3A0D9667-EDA3-4F72-A755-DDC0783B997B}" srcId="{27B19EEE-10EE-4705-A875-C601B930F807}" destId="{FB8FD56E-57CB-4499-BA05-4D57A51F4FDD}" srcOrd="0" destOrd="0" parTransId="{6DDB76C9-415C-4474-8DA2-47E7E611C09E}" sibTransId="{A02F874C-36F0-4523-9729-30368CB61674}"/>
    <dgm:cxn modelId="{90F7B62E-7760-4E03-BDCC-B854B840E1D6}" srcId="{0A748A40-F9D2-446F-98EC-82DC5D16F7A4}" destId="{957A8C29-3D93-409E-8A5B-391CF52E60C3}" srcOrd="0" destOrd="0" parTransId="{13018F2E-B4D7-47CA-B80C-ACDCE237F5C1}" sibTransId="{BD2FD44F-93D9-470E-A9CE-C2FAA7CA9AE4}"/>
    <dgm:cxn modelId="{CEB18BE1-F759-443C-935B-0FF479DF8F5C}" srcId="{045C0836-DF45-4FDC-8DAD-4937CD52D550}" destId="{0A748A40-F9D2-446F-98EC-82DC5D16F7A4}" srcOrd="4" destOrd="0" parTransId="{52D3C6E0-C5AC-4ECB-B75B-8EE19632AA8D}" sibTransId="{550BD5D3-AF54-45C4-A83D-4D6E565B135F}"/>
    <dgm:cxn modelId="{961C9AAF-6E49-4CA9-A958-93908CBFDBB9}" type="presOf" srcId="{6AE9BA76-DE39-41DD-8CE8-30ADA9F7C969}" destId="{73B32859-826D-44D0-B05A-7A0C47456978}" srcOrd="0" destOrd="0" presId="urn:microsoft.com/office/officeart/2016/7/layout/VerticalDownArrowProcess"/>
    <dgm:cxn modelId="{00135C39-3BF7-439A-986C-F9DEB5C53B41}" srcId="{045C0836-DF45-4FDC-8DAD-4937CD52D550}" destId="{380D807C-A539-433E-A3AD-732A8EC7E4D6}" srcOrd="1" destOrd="0" parTransId="{148DFE2A-24D3-48E5-BDE7-D33C44161B1C}" sibTransId="{7DC16D54-C6D9-4D5B-AD11-0BE56F3B73A9}"/>
    <dgm:cxn modelId="{81B38AC0-DE43-47D0-8CFD-D4357132438F}" srcId="{045C0836-DF45-4FDC-8DAD-4937CD52D550}" destId="{27B19EEE-10EE-4705-A875-C601B930F807}" srcOrd="0" destOrd="0" parTransId="{520FE96B-0589-4A65-99AA-E424681E6105}" sibTransId="{7EBC34F6-0EC6-4130-BCAB-459B7042B923}"/>
    <dgm:cxn modelId="{BE5E919E-FF55-420F-99D4-7DF2542CD4CC}" type="presOf" srcId="{0A748A40-F9D2-446F-98EC-82DC5D16F7A4}" destId="{AE239962-A355-42D2-BBFB-369B7838F4C5}" srcOrd="0" destOrd="0" presId="urn:microsoft.com/office/officeart/2016/7/layout/VerticalDownArrowProcess"/>
    <dgm:cxn modelId="{8AA84282-8CBD-49B2-A81C-80435D9FF6C6}" type="presOf" srcId="{DCA7E5E2-195B-44B7-B47E-407C019D1721}" destId="{438F1AEA-19F1-4839-B771-D9D830D33AFF}" srcOrd="0" destOrd="0" presId="urn:microsoft.com/office/officeart/2016/7/layout/VerticalDownArrowProcess"/>
    <dgm:cxn modelId="{DC484698-39F4-4385-9595-2E6EC997E71A}" type="presOf" srcId="{27B19EEE-10EE-4705-A875-C601B930F807}" destId="{AC845D57-B3ED-442D-BB7C-DA4CC95DD698}" srcOrd="0" destOrd="0" presId="urn:microsoft.com/office/officeart/2016/7/layout/VerticalDownArrowProcess"/>
    <dgm:cxn modelId="{0B5FA8B2-4598-446E-88CF-2A3EC506174B}" type="presOf" srcId="{380D807C-A539-433E-A3AD-732A8EC7E4D6}" destId="{D90B44F2-28B2-4659-8162-146976C541E9}" srcOrd="1" destOrd="0" presId="urn:microsoft.com/office/officeart/2016/7/layout/VerticalDownArrowProcess"/>
    <dgm:cxn modelId="{A3D44FE9-B5DE-4374-A599-E01A5327558E}" type="presOf" srcId="{733CF4C4-CE98-4AB0-8888-55E18C36A897}" destId="{E78A5362-9199-4BDD-9D8D-43306A140796}" srcOrd="0" destOrd="0" presId="urn:microsoft.com/office/officeart/2016/7/layout/VerticalDownArrowProcess"/>
    <dgm:cxn modelId="{B426BA6B-34CD-48FE-B299-01C6AF3FE639}" type="presOf" srcId="{733CF4C4-CE98-4AB0-8888-55E18C36A897}" destId="{20BB14D4-EA4B-4FA1-ABE8-24EA5B18198F}" srcOrd="1" destOrd="0" presId="urn:microsoft.com/office/officeart/2016/7/layout/VerticalDownArrowProcess"/>
    <dgm:cxn modelId="{C672AFE6-E1F9-431E-97A0-B2B2ACA2D6F9}" srcId="{045C0836-DF45-4FDC-8DAD-4937CD52D550}" destId="{733CF4C4-CE98-4AB0-8888-55E18C36A897}" srcOrd="3" destOrd="0" parTransId="{3902F0AF-4AE6-41E8-A8DC-0F81CD52CD8D}" sibTransId="{92104322-3CD9-4DE9-B39D-BEC5687AD851}"/>
    <dgm:cxn modelId="{415E96E2-60B0-4FE8-B942-F3AA7C4F5E82}" type="presOf" srcId="{FB8FD56E-57CB-4499-BA05-4D57A51F4FDD}" destId="{CBFB93DF-E534-446A-A281-BFBBEF45F2F3}" srcOrd="0" destOrd="0" presId="urn:microsoft.com/office/officeart/2016/7/layout/VerticalDownArrowProcess"/>
    <dgm:cxn modelId="{04FB938A-2EBF-4628-B653-4F3CBEF36A7B}" type="presParOf" srcId="{F3E9CFB1-CC31-452E-B09D-70BA3CF216DF}" destId="{74513EA7-3A73-4275-9887-F6D3A3A42381}" srcOrd="0" destOrd="0" presId="urn:microsoft.com/office/officeart/2016/7/layout/VerticalDownArrowProcess"/>
    <dgm:cxn modelId="{FDE84994-EB38-4CE7-9026-5EA97B742B6E}" type="presParOf" srcId="{74513EA7-3A73-4275-9887-F6D3A3A42381}" destId="{AE239962-A355-42D2-BBFB-369B7838F4C5}" srcOrd="0" destOrd="0" presId="urn:microsoft.com/office/officeart/2016/7/layout/VerticalDownArrowProcess"/>
    <dgm:cxn modelId="{C0076EFF-1CE1-4F2F-B1C2-FC6D41919E49}" type="presParOf" srcId="{74513EA7-3A73-4275-9887-F6D3A3A42381}" destId="{518CBDD8-0ABF-4E05-9C2D-6F6DBD2D7F9A}" srcOrd="1" destOrd="0" presId="urn:microsoft.com/office/officeart/2016/7/layout/VerticalDownArrowProcess"/>
    <dgm:cxn modelId="{5C753F5B-09F0-435C-8E64-BA701079FF79}" type="presParOf" srcId="{F3E9CFB1-CC31-452E-B09D-70BA3CF216DF}" destId="{0BED26D4-8427-400D-A2DE-6CF6A6391346}" srcOrd="1" destOrd="0" presId="urn:microsoft.com/office/officeart/2016/7/layout/VerticalDownArrowProcess"/>
    <dgm:cxn modelId="{899CCDA5-A03F-4C11-AB6E-A14D183EDD00}" type="presParOf" srcId="{F3E9CFB1-CC31-452E-B09D-70BA3CF216DF}" destId="{3A4BF795-87C1-4C3C-ABAC-DB4FB6192E9C}" srcOrd="2" destOrd="0" presId="urn:microsoft.com/office/officeart/2016/7/layout/VerticalDownArrowProcess"/>
    <dgm:cxn modelId="{D6022DF6-1992-4764-92F0-5F1E2C26988B}" type="presParOf" srcId="{3A4BF795-87C1-4C3C-ABAC-DB4FB6192E9C}" destId="{E78A5362-9199-4BDD-9D8D-43306A140796}" srcOrd="0" destOrd="0" presId="urn:microsoft.com/office/officeart/2016/7/layout/VerticalDownArrowProcess"/>
    <dgm:cxn modelId="{BEF57556-A1B7-43E7-A1AC-0AA3EA6ABD87}" type="presParOf" srcId="{3A4BF795-87C1-4C3C-ABAC-DB4FB6192E9C}" destId="{20BB14D4-EA4B-4FA1-ABE8-24EA5B18198F}" srcOrd="1" destOrd="0" presId="urn:microsoft.com/office/officeart/2016/7/layout/VerticalDownArrowProcess"/>
    <dgm:cxn modelId="{77C1FCA2-0EA1-4265-B6C9-5FF055A14408}" type="presParOf" srcId="{3A4BF795-87C1-4C3C-ABAC-DB4FB6192E9C}" destId="{F019E45B-D632-4ADA-A58D-BB653825D3DE}" srcOrd="2" destOrd="0" presId="urn:microsoft.com/office/officeart/2016/7/layout/VerticalDownArrowProcess"/>
    <dgm:cxn modelId="{EC25DFA4-0E84-4841-9D5D-0847A08A8F27}" type="presParOf" srcId="{F3E9CFB1-CC31-452E-B09D-70BA3CF216DF}" destId="{1067530B-06A4-450D-8616-6E4CA5A08652}" srcOrd="3" destOrd="0" presId="urn:microsoft.com/office/officeart/2016/7/layout/VerticalDownArrowProcess"/>
    <dgm:cxn modelId="{5CC62703-855B-4CC8-BD93-C608C7FFA492}" type="presParOf" srcId="{F3E9CFB1-CC31-452E-B09D-70BA3CF216DF}" destId="{8DC618E2-2557-448C-AECB-8BFC59C3926A}" srcOrd="4" destOrd="0" presId="urn:microsoft.com/office/officeart/2016/7/layout/VerticalDownArrowProcess"/>
    <dgm:cxn modelId="{AAB98F3C-3C0F-4B24-918F-647AA08BACBA}" type="presParOf" srcId="{8DC618E2-2557-448C-AECB-8BFC59C3926A}" destId="{73B32859-826D-44D0-B05A-7A0C47456978}" srcOrd="0" destOrd="0" presId="urn:microsoft.com/office/officeart/2016/7/layout/VerticalDownArrowProcess"/>
    <dgm:cxn modelId="{62B03852-53DB-4866-82DE-53A6CCEB92D1}" type="presParOf" srcId="{8DC618E2-2557-448C-AECB-8BFC59C3926A}" destId="{061A6CC2-D981-4CC3-A92A-739AF971B2D7}" srcOrd="1" destOrd="0" presId="urn:microsoft.com/office/officeart/2016/7/layout/VerticalDownArrowProcess"/>
    <dgm:cxn modelId="{74E40509-4A12-4C82-B3CE-15080E67B0E6}" type="presParOf" srcId="{8DC618E2-2557-448C-AECB-8BFC59C3926A}" destId="{7CF73BD5-BB4B-4DD0-A12A-6B304D8F1DF2}" srcOrd="2" destOrd="0" presId="urn:microsoft.com/office/officeart/2016/7/layout/VerticalDownArrowProcess"/>
    <dgm:cxn modelId="{6D94DEB8-1884-4A9C-9F66-7AE21F6C191C}" type="presParOf" srcId="{F3E9CFB1-CC31-452E-B09D-70BA3CF216DF}" destId="{424F2218-0490-4142-878C-2405B8396072}" srcOrd="5" destOrd="0" presId="urn:microsoft.com/office/officeart/2016/7/layout/VerticalDownArrowProcess"/>
    <dgm:cxn modelId="{C6D49294-AD59-4300-A6FC-B14D4E376AA7}" type="presParOf" srcId="{F3E9CFB1-CC31-452E-B09D-70BA3CF216DF}" destId="{F4815D9A-F489-404B-AA5A-B3AC77911C87}" srcOrd="6" destOrd="0" presId="urn:microsoft.com/office/officeart/2016/7/layout/VerticalDownArrowProcess"/>
    <dgm:cxn modelId="{A1EF4BED-D28F-4DB9-A102-B8624AB266F6}" type="presParOf" srcId="{F4815D9A-F489-404B-AA5A-B3AC77911C87}" destId="{FCDB5B39-459E-4FB0-9A9D-B29E581FDA90}" srcOrd="0" destOrd="0" presId="urn:microsoft.com/office/officeart/2016/7/layout/VerticalDownArrowProcess"/>
    <dgm:cxn modelId="{43197348-3E1D-4BF0-B43B-DDCC5BBA2F03}" type="presParOf" srcId="{F4815D9A-F489-404B-AA5A-B3AC77911C87}" destId="{D90B44F2-28B2-4659-8162-146976C541E9}" srcOrd="1" destOrd="0" presId="urn:microsoft.com/office/officeart/2016/7/layout/VerticalDownArrowProcess"/>
    <dgm:cxn modelId="{E4D22EB7-4B46-4724-BACB-309118562428}" type="presParOf" srcId="{F4815D9A-F489-404B-AA5A-B3AC77911C87}" destId="{438F1AEA-19F1-4839-B771-D9D830D33AFF}" srcOrd="2" destOrd="0" presId="urn:microsoft.com/office/officeart/2016/7/layout/VerticalDownArrowProcess"/>
    <dgm:cxn modelId="{77198975-9AD8-4D1D-A0DB-DC59E85A0D57}" type="presParOf" srcId="{F3E9CFB1-CC31-452E-B09D-70BA3CF216DF}" destId="{C0B35FA9-DCFA-4E51-AAF5-DEA20577D2F0}" srcOrd="7" destOrd="0" presId="urn:microsoft.com/office/officeart/2016/7/layout/VerticalDownArrowProcess"/>
    <dgm:cxn modelId="{488882BE-8C66-40E9-9F30-B1DD7CF3EFB6}" type="presParOf" srcId="{F3E9CFB1-CC31-452E-B09D-70BA3CF216DF}" destId="{57064DDF-6C90-49B7-A653-DC36F6E97DB2}" srcOrd="8" destOrd="0" presId="urn:microsoft.com/office/officeart/2016/7/layout/VerticalDownArrowProcess"/>
    <dgm:cxn modelId="{8C493032-04C8-4E54-B7C7-F5F24D55ED45}" type="presParOf" srcId="{57064DDF-6C90-49B7-A653-DC36F6E97DB2}" destId="{AC845D57-B3ED-442D-BB7C-DA4CC95DD698}" srcOrd="0" destOrd="0" presId="urn:microsoft.com/office/officeart/2016/7/layout/VerticalDownArrowProcess"/>
    <dgm:cxn modelId="{A42068D8-4C4C-4BD9-8749-52492B0DB2E5}" type="presParOf" srcId="{57064DDF-6C90-49B7-A653-DC36F6E97DB2}" destId="{9AC0E9EE-D9CF-48FE-86CB-07EE2DF3B0B2}" srcOrd="1" destOrd="0" presId="urn:microsoft.com/office/officeart/2016/7/layout/VerticalDownArrowProcess"/>
    <dgm:cxn modelId="{1A1F32DC-A3C1-4653-9373-23745BD537DD}" type="presParOf" srcId="{57064DDF-6C90-49B7-A653-DC36F6E97DB2}" destId="{CBFB93DF-E534-446A-A281-BFBBEF45F2F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BB2F-3C61-4A81-A50E-20CD29F07259}">
      <dsp:nvSpPr>
        <dsp:cNvPr id="0" name=""/>
        <dsp:cNvSpPr/>
      </dsp:nvSpPr>
      <dsp:spPr>
        <a:xfrm>
          <a:off x="0" y="0"/>
          <a:ext cx="2053828" cy="4461169"/>
        </a:xfrm>
        <a:prstGeom prst="roundRect">
          <a:avLst>
            <a:gd name="adj" fmla="val 10000"/>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err="1"/>
            <a:t>GetHealth</a:t>
          </a:r>
          <a:r>
            <a:rPr lang="en-US" sz="1600" kern="1200" dirty="0"/>
            <a:t> </a:t>
          </a:r>
        </a:p>
        <a:p>
          <a:pPr marL="114300" lvl="1" indent="-114300" algn="l" defTabSz="622300">
            <a:lnSpc>
              <a:spcPct val="90000"/>
            </a:lnSpc>
            <a:spcBef>
              <a:spcPct val="0"/>
            </a:spcBef>
            <a:spcAft>
              <a:spcPct val="15000"/>
            </a:spcAft>
            <a:buChar char="••"/>
          </a:pPr>
          <a:r>
            <a:rPr lang="en-US" sz="1400" kern="1200" dirty="0"/>
            <a:t>Only organization wide</a:t>
          </a:r>
          <a:endParaRPr lang="en-US" sz="1800" kern="1200" dirty="0"/>
        </a:p>
        <a:p>
          <a:pPr marL="114300" lvl="1" indent="-114300" algn="l" defTabSz="622300">
            <a:lnSpc>
              <a:spcPct val="90000"/>
            </a:lnSpc>
            <a:spcBef>
              <a:spcPct val="0"/>
            </a:spcBef>
            <a:spcAft>
              <a:spcPct val="15000"/>
            </a:spcAft>
            <a:buChar char="••"/>
          </a:pPr>
          <a:r>
            <a:rPr lang="en-US" sz="1400" kern="1200" dirty="0"/>
            <a:t>Expensive</a:t>
          </a:r>
        </a:p>
        <a:p>
          <a:pPr marL="114300" lvl="1" indent="-114300" algn="l" defTabSz="622300">
            <a:lnSpc>
              <a:spcPct val="90000"/>
            </a:lnSpc>
            <a:spcBef>
              <a:spcPct val="0"/>
            </a:spcBef>
            <a:spcAft>
              <a:spcPct val="15000"/>
            </a:spcAft>
            <a:buChar char="••"/>
          </a:pPr>
          <a:r>
            <a:rPr lang="en-US" sz="1400" kern="1200" dirty="0"/>
            <a:t>Point system and competition element </a:t>
          </a:r>
        </a:p>
      </dsp:txBody>
      <dsp:txXfrm>
        <a:off x="0" y="1784467"/>
        <a:ext cx="2053828" cy="1784467"/>
      </dsp:txXfrm>
    </dsp:sp>
    <dsp:sp modelId="{CD16CF2D-6A9F-4A85-9C96-8717015A7BE7}">
      <dsp:nvSpPr>
        <dsp:cNvPr id="0" name=""/>
        <dsp:cNvSpPr/>
      </dsp:nvSpPr>
      <dsp:spPr>
        <a:xfrm>
          <a:off x="284129" y="267670"/>
          <a:ext cx="1485569" cy="1485569"/>
        </a:xfrm>
        <a:prstGeom prst="ellipse">
          <a:avLst/>
        </a:prstGeom>
        <a:blipFill rotWithShape="1">
          <a:blip xmlns:r="http://schemas.openxmlformats.org/officeDocument/2006/relationships" r:embed="rId1"/>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93B4A77-FF61-4B9C-9B3A-8D20126C7A5D}">
      <dsp:nvSpPr>
        <dsp:cNvPr id="0" name=""/>
        <dsp:cNvSpPr/>
      </dsp:nvSpPr>
      <dsp:spPr>
        <a:xfrm>
          <a:off x="2115442" y="0"/>
          <a:ext cx="2053828" cy="4461169"/>
        </a:xfrm>
        <a:prstGeom prst="roundRect">
          <a:avLst>
            <a:gd name="adj" fmla="val 10000"/>
          </a:avLst>
        </a:prstGeom>
        <a:gradFill rotWithShape="0">
          <a:gsLst>
            <a:gs pos="0">
              <a:schemeClr val="accent4">
                <a:shade val="80000"/>
                <a:hueOff val="-128321"/>
                <a:satOff val="0"/>
                <a:lumOff val="8469"/>
                <a:alphaOff val="0"/>
                <a:lumMod val="110000"/>
                <a:satMod val="105000"/>
                <a:tint val="67000"/>
              </a:schemeClr>
            </a:gs>
            <a:gs pos="50000">
              <a:schemeClr val="accent4">
                <a:shade val="80000"/>
                <a:hueOff val="-128321"/>
                <a:satOff val="0"/>
                <a:lumOff val="8469"/>
                <a:alphaOff val="0"/>
                <a:lumMod val="105000"/>
                <a:satMod val="103000"/>
                <a:tint val="73000"/>
              </a:schemeClr>
            </a:gs>
            <a:gs pos="100000">
              <a:schemeClr val="accent4">
                <a:shade val="80000"/>
                <a:hueOff val="-128321"/>
                <a:satOff val="0"/>
                <a:lumOff val="84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err="1"/>
            <a:t>FitBit</a:t>
          </a:r>
          <a:endParaRPr lang="en-US" sz="1600" kern="1200" dirty="0"/>
        </a:p>
        <a:p>
          <a:pPr marL="114300" lvl="1" indent="-114300" algn="l" defTabSz="622300">
            <a:lnSpc>
              <a:spcPct val="90000"/>
            </a:lnSpc>
            <a:spcBef>
              <a:spcPct val="0"/>
            </a:spcBef>
            <a:spcAft>
              <a:spcPct val="15000"/>
            </a:spcAft>
            <a:buChar char="••"/>
          </a:pPr>
          <a:r>
            <a:rPr lang="en-US" sz="1400" kern="1200" dirty="0"/>
            <a:t>Expensive </a:t>
          </a:r>
        </a:p>
        <a:p>
          <a:pPr marL="228600" lvl="2" indent="-114300" algn="l" defTabSz="622300">
            <a:lnSpc>
              <a:spcPct val="90000"/>
            </a:lnSpc>
            <a:spcBef>
              <a:spcPct val="0"/>
            </a:spcBef>
            <a:spcAft>
              <a:spcPct val="15000"/>
            </a:spcAft>
            <a:buChar char="••"/>
          </a:pPr>
          <a:r>
            <a:rPr lang="en-US" sz="1400" kern="1200" dirty="0"/>
            <a:t>Alta, Charge, Blaze, Flex</a:t>
          </a:r>
        </a:p>
        <a:p>
          <a:pPr marL="114300" lvl="1" indent="-114300" algn="l" defTabSz="622300">
            <a:lnSpc>
              <a:spcPct val="90000"/>
            </a:lnSpc>
            <a:spcBef>
              <a:spcPct val="0"/>
            </a:spcBef>
            <a:spcAft>
              <a:spcPct val="15000"/>
            </a:spcAft>
            <a:buChar char="••"/>
          </a:pPr>
          <a:r>
            <a:rPr lang="en-US" sz="1400" kern="1200" dirty="0"/>
            <a:t>Fitness and food tracking </a:t>
          </a:r>
          <a:endParaRPr lang="en-US" sz="1100" kern="1200" dirty="0"/>
        </a:p>
      </dsp:txBody>
      <dsp:txXfrm>
        <a:off x="2115442" y="1784467"/>
        <a:ext cx="2053828" cy="1784467"/>
      </dsp:txXfrm>
    </dsp:sp>
    <dsp:sp modelId="{0F67DF8A-0586-4D56-97D8-902DCF820500}">
      <dsp:nvSpPr>
        <dsp:cNvPr id="0" name=""/>
        <dsp:cNvSpPr/>
      </dsp:nvSpPr>
      <dsp:spPr>
        <a:xfrm>
          <a:off x="2399572" y="267670"/>
          <a:ext cx="1485569" cy="1485569"/>
        </a:xfrm>
        <a:prstGeom prst="ellipse">
          <a:avLst/>
        </a:prstGeom>
        <a:blipFill rotWithShape="1">
          <a:blip xmlns:r="http://schemas.openxmlformats.org/officeDocument/2006/relationships" r:embed="rId2"/>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5522F17-A12D-40EB-A63A-EDD665AF1CD9}">
      <dsp:nvSpPr>
        <dsp:cNvPr id="0" name=""/>
        <dsp:cNvSpPr/>
      </dsp:nvSpPr>
      <dsp:spPr>
        <a:xfrm>
          <a:off x="4230885" y="0"/>
          <a:ext cx="2053828" cy="4461169"/>
        </a:xfrm>
        <a:prstGeom prst="roundRect">
          <a:avLst>
            <a:gd name="adj" fmla="val 10000"/>
          </a:avLst>
        </a:prstGeom>
        <a:gradFill rotWithShape="0">
          <a:gsLst>
            <a:gs pos="0">
              <a:schemeClr val="accent4">
                <a:shade val="80000"/>
                <a:hueOff val="-256642"/>
                <a:satOff val="0"/>
                <a:lumOff val="16938"/>
                <a:alphaOff val="0"/>
                <a:lumMod val="110000"/>
                <a:satMod val="105000"/>
                <a:tint val="67000"/>
              </a:schemeClr>
            </a:gs>
            <a:gs pos="50000">
              <a:schemeClr val="accent4">
                <a:shade val="80000"/>
                <a:hueOff val="-256642"/>
                <a:satOff val="0"/>
                <a:lumOff val="16938"/>
                <a:alphaOff val="0"/>
                <a:lumMod val="105000"/>
                <a:satMod val="103000"/>
                <a:tint val="73000"/>
              </a:schemeClr>
            </a:gs>
            <a:gs pos="100000">
              <a:schemeClr val="accent4">
                <a:shade val="80000"/>
                <a:hueOff val="-256642"/>
                <a:satOff val="0"/>
                <a:lumOff val="169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err="1"/>
            <a:t>Endomondo</a:t>
          </a:r>
          <a:endParaRPr lang="en-US" sz="1600" kern="1200" dirty="0"/>
        </a:p>
        <a:p>
          <a:pPr marL="114300" lvl="1" indent="-114300" algn="l" defTabSz="622300">
            <a:lnSpc>
              <a:spcPct val="90000"/>
            </a:lnSpc>
            <a:spcBef>
              <a:spcPct val="0"/>
            </a:spcBef>
            <a:spcAft>
              <a:spcPct val="15000"/>
            </a:spcAft>
            <a:buChar char="••"/>
          </a:pPr>
          <a:r>
            <a:rPr lang="en-US" sz="1400" kern="1200" dirty="0"/>
            <a:t>Free application </a:t>
          </a:r>
        </a:p>
        <a:p>
          <a:pPr marL="114300" lvl="1" indent="-114300" algn="l" defTabSz="622300">
            <a:lnSpc>
              <a:spcPct val="90000"/>
            </a:lnSpc>
            <a:spcBef>
              <a:spcPct val="0"/>
            </a:spcBef>
            <a:spcAft>
              <a:spcPct val="15000"/>
            </a:spcAft>
            <a:buChar char="••"/>
          </a:pPr>
          <a:r>
            <a:rPr lang="en-US" sz="1400" kern="1200" dirty="0"/>
            <a:t>Fitness and workout tracker</a:t>
          </a:r>
        </a:p>
        <a:p>
          <a:pPr marL="114300" lvl="1" indent="-114300" algn="l" defTabSz="622300">
            <a:lnSpc>
              <a:spcPct val="90000"/>
            </a:lnSpc>
            <a:spcBef>
              <a:spcPct val="0"/>
            </a:spcBef>
            <a:spcAft>
              <a:spcPct val="15000"/>
            </a:spcAft>
            <a:buChar char="••"/>
          </a:pPr>
          <a:r>
            <a:rPr lang="en-US" sz="1400" kern="1200" dirty="0"/>
            <a:t>Encourages friends to meet their goals </a:t>
          </a:r>
        </a:p>
      </dsp:txBody>
      <dsp:txXfrm>
        <a:off x="4230885" y="1784467"/>
        <a:ext cx="2053828" cy="1784467"/>
      </dsp:txXfrm>
    </dsp:sp>
    <dsp:sp modelId="{E627039F-7818-49A2-A56B-60E9367AFA20}">
      <dsp:nvSpPr>
        <dsp:cNvPr id="0" name=""/>
        <dsp:cNvSpPr/>
      </dsp:nvSpPr>
      <dsp:spPr>
        <a:xfrm>
          <a:off x="4515015" y="267670"/>
          <a:ext cx="1485569" cy="1485569"/>
        </a:xfrm>
        <a:prstGeom prst="ellipse">
          <a:avLst/>
        </a:prstGeom>
        <a:blipFill rotWithShape="1">
          <a:blip xmlns:r="http://schemas.openxmlformats.org/officeDocument/2006/relationships" r:embed="rId3"/>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AA52FCD-D601-46EF-8255-B4B012F44A59}">
      <dsp:nvSpPr>
        <dsp:cNvPr id="0" name=""/>
        <dsp:cNvSpPr/>
      </dsp:nvSpPr>
      <dsp:spPr>
        <a:xfrm>
          <a:off x="6346328" y="0"/>
          <a:ext cx="2053828" cy="4461169"/>
        </a:xfrm>
        <a:prstGeom prst="roundRect">
          <a:avLst>
            <a:gd name="adj" fmla="val 10000"/>
          </a:avLst>
        </a:prstGeom>
        <a:gradFill rotWithShape="0">
          <a:gsLst>
            <a:gs pos="0">
              <a:schemeClr val="accent4">
                <a:shade val="80000"/>
                <a:hueOff val="-384962"/>
                <a:satOff val="0"/>
                <a:lumOff val="25406"/>
                <a:alphaOff val="0"/>
                <a:lumMod val="110000"/>
                <a:satMod val="105000"/>
                <a:tint val="67000"/>
              </a:schemeClr>
            </a:gs>
            <a:gs pos="50000">
              <a:schemeClr val="accent4">
                <a:shade val="80000"/>
                <a:hueOff val="-384962"/>
                <a:satOff val="0"/>
                <a:lumOff val="25406"/>
                <a:alphaOff val="0"/>
                <a:lumMod val="105000"/>
                <a:satMod val="103000"/>
                <a:tint val="73000"/>
              </a:schemeClr>
            </a:gs>
            <a:gs pos="100000">
              <a:schemeClr val="accent4">
                <a:shade val="80000"/>
                <a:hueOff val="-384962"/>
                <a:satOff val="0"/>
                <a:lumOff val="254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a:t>MyFitnessPal</a:t>
          </a:r>
        </a:p>
        <a:p>
          <a:pPr marL="114300" lvl="1" indent="-114300" algn="l" defTabSz="622300">
            <a:lnSpc>
              <a:spcPct val="90000"/>
            </a:lnSpc>
            <a:spcBef>
              <a:spcPct val="0"/>
            </a:spcBef>
            <a:spcAft>
              <a:spcPct val="15000"/>
            </a:spcAft>
            <a:buChar char="••"/>
          </a:pPr>
          <a:r>
            <a:rPr lang="en-US" sz="1400" kern="1200" dirty="0"/>
            <a:t>Free application </a:t>
          </a:r>
        </a:p>
        <a:p>
          <a:pPr marL="114300" lvl="1" indent="-114300" algn="l" defTabSz="622300">
            <a:lnSpc>
              <a:spcPct val="90000"/>
            </a:lnSpc>
            <a:spcBef>
              <a:spcPct val="0"/>
            </a:spcBef>
            <a:spcAft>
              <a:spcPct val="15000"/>
            </a:spcAft>
            <a:buChar char="••"/>
          </a:pPr>
          <a:r>
            <a:rPr lang="en-US" sz="1400" kern="1200" dirty="0"/>
            <a:t>Fitness tracking </a:t>
          </a:r>
        </a:p>
        <a:p>
          <a:pPr marL="114300" lvl="1" indent="-114300" algn="l" defTabSz="622300">
            <a:lnSpc>
              <a:spcPct val="90000"/>
            </a:lnSpc>
            <a:spcBef>
              <a:spcPct val="0"/>
            </a:spcBef>
            <a:spcAft>
              <a:spcPct val="15000"/>
            </a:spcAft>
            <a:buChar char="••"/>
          </a:pPr>
          <a:r>
            <a:rPr lang="en-US" sz="1400" kern="1200" dirty="0"/>
            <a:t>Focused on calories and food tracking</a:t>
          </a:r>
        </a:p>
      </dsp:txBody>
      <dsp:txXfrm>
        <a:off x="6346328" y="1784467"/>
        <a:ext cx="2053828" cy="1784467"/>
      </dsp:txXfrm>
    </dsp:sp>
    <dsp:sp modelId="{505334CD-C087-4A5A-95AD-18F68226AB70}">
      <dsp:nvSpPr>
        <dsp:cNvPr id="0" name=""/>
        <dsp:cNvSpPr/>
      </dsp:nvSpPr>
      <dsp:spPr>
        <a:xfrm>
          <a:off x="6630458" y="267670"/>
          <a:ext cx="1485569" cy="1485569"/>
        </a:xfrm>
        <a:prstGeom prst="ellipse">
          <a:avLst/>
        </a:prstGeom>
        <a:blipFill rotWithShape="1">
          <a:blip xmlns:r="http://schemas.openxmlformats.org/officeDocument/2006/relationships" r:embed="rId4"/>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E161926-6004-427B-8DE7-8379F0883F77}">
      <dsp:nvSpPr>
        <dsp:cNvPr id="0" name=""/>
        <dsp:cNvSpPr/>
      </dsp:nvSpPr>
      <dsp:spPr>
        <a:xfrm>
          <a:off x="8461771" y="0"/>
          <a:ext cx="2053828" cy="4461169"/>
        </a:xfrm>
        <a:prstGeom prst="roundRect">
          <a:avLst>
            <a:gd name="adj" fmla="val 10000"/>
          </a:avLst>
        </a:prstGeom>
        <a:gradFill rotWithShape="0">
          <a:gsLst>
            <a:gs pos="0">
              <a:schemeClr val="accent4">
                <a:shade val="80000"/>
                <a:hueOff val="-513283"/>
                <a:satOff val="0"/>
                <a:lumOff val="33875"/>
                <a:alphaOff val="0"/>
                <a:lumMod val="110000"/>
                <a:satMod val="105000"/>
                <a:tint val="67000"/>
              </a:schemeClr>
            </a:gs>
            <a:gs pos="50000">
              <a:schemeClr val="accent4">
                <a:shade val="80000"/>
                <a:hueOff val="-513283"/>
                <a:satOff val="0"/>
                <a:lumOff val="33875"/>
                <a:alphaOff val="0"/>
                <a:lumMod val="105000"/>
                <a:satMod val="103000"/>
                <a:tint val="73000"/>
              </a:schemeClr>
            </a:gs>
            <a:gs pos="100000">
              <a:schemeClr val="accent4">
                <a:shade val="80000"/>
                <a:hueOff val="-513283"/>
                <a:satOff val="0"/>
                <a:lumOff val="33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a:t>Elevate</a:t>
          </a:r>
          <a:endParaRPr lang="en-US" sz="1600" kern="1200" dirty="0"/>
        </a:p>
        <a:p>
          <a:pPr marL="114300" lvl="1" indent="-114300" algn="l" defTabSz="622300">
            <a:lnSpc>
              <a:spcPct val="90000"/>
            </a:lnSpc>
            <a:spcBef>
              <a:spcPct val="0"/>
            </a:spcBef>
            <a:spcAft>
              <a:spcPct val="15000"/>
            </a:spcAft>
            <a:buChar char="••"/>
          </a:pPr>
          <a:r>
            <a:rPr lang="en-US" sz="1400" kern="1200" dirty="0"/>
            <a:t>Free Application </a:t>
          </a:r>
        </a:p>
        <a:p>
          <a:pPr marL="114300" lvl="1" indent="-114300" algn="l" defTabSz="622300">
            <a:lnSpc>
              <a:spcPct val="90000"/>
            </a:lnSpc>
            <a:spcBef>
              <a:spcPct val="0"/>
            </a:spcBef>
            <a:spcAft>
              <a:spcPct val="15000"/>
            </a:spcAft>
            <a:buChar char="••"/>
          </a:pPr>
          <a:r>
            <a:rPr lang="en-US" sz="1400" kern="1200" dirty="0"/>
            <a:t>Gamifying the fitness tracking</a:t>
          </a:r>
        </a:p>
        <a:p>
          <a:pPr marL="114300" lvl="1" indent="-114300" algn="l" defTabSz="622300">
            <a:lnSpc>
              <a:spcPct val="90000"/>
            </a:lnSpc>
            <a:spcBef>
              <a:spcPct val="0"/>
            </a:spcBef>
            <a:spcAft>
              <a:spcPct val="15000"/>
            </a:spcAft>
            <a:buChar char="••"/>
          </a:pPr>
          <a:r>
            <a:rPr lang="en-US" sz="1400" kern="1200" dirty="0"/>
            <a:t>Teaching the users about fitness and food options</a:t>
          </a:r>
        </a:p>
      </dsp:txBody>
      <dsp:txXfrm>
        <a:off x="8461771" y="1784467"/>
        <a:ext cx="2053828" cy="1784467"/>
      </dsp:txXfrm>
    </dsp:sp>
    <dsp:sp modelId="{A1FD6252-DDFC-48CD-8D15-648563794707}">
      <dsp:nvSpPr>
        <dsp:cNvPr id="0" name=""/>
        <dsp:cNvSpPr/>
      </dsp:nvSpPr>
      <dsp:spPr>
        <a:xfrm>
          <a:off x="8745901" y="267670"/>
          <a:ext cx="1485569" cy="1485569"/>
        </a:xfrm>
        <a:prstGeom prst="ellipse">
          <a:avLst/>
        </a:prstGeom>
        <a:blipFill rotWithShape="1">
          <a:blip xmlns:r="http://schemas.openxmlformats.org/officeDocument/2006/relationships" r:embed="rId5"/>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06EF820-FE65-44A4-B322-CE4E81D03D97}">
      <dsp:nvSpPr>
        <dsp:cNvPr id="0" name=""/>
        <dsp:cNvSpPr/>
      </dsp:nvSpPr>
      <dsp:spPr>
        <a:xfrm>
          <a:off x="420623" y="3568935"/>
          <a:ext cx="9674352" cy="669175"/>
        </a:xfrm>
        <a:prstGeom prst="leftRightArrow">
          <a:avLst/>
        </a:prstGeom>
        <a:solidFill>
          <a:srgbClr val="595959"/>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39962-A355-42D2-BBFB-369B7838F4C5}">
      <dsp:nvSpPr>
        <dsp:cNvPr id="0" name=""/>
        <dsp:cNvSpPr/>
      </dsp:nvSpPr>
      <dsp:spPr>
        <a:xfrm>
          <a:off x="0" y="3736288"/>
          <a:ext cx="2628900" cy="612969"/>
        </a:xfrm>
        <a:prstGeom prst="rect">
          <a:avLst/>
        </a:prstGeom>
        <a:gradFill rotWithShape="0">
          <a:gsLst>
            <a:gs pos="0">
              <a:schemeClr val="accent4">
                <a:shade val="50000"/>
                <a:hueOff val="0"/>
                <a:satOff val="0"/>
                <a:lumOff val="0"/>
                <a:alphaOff val="0"/>
                <a:lumMod val="110000"/>
                <a:satMod val="105000"/>
                <a:tint val="67000"/>
              </a:schemeClr>
            </a:gs>
            <a:gs pos="50000">
              <a:schemeClr val="accent4">
                <a:shade val="50000"/>
                <a:hueOff val="0"/>
                <a:satOff val="0"/>
                <a:lumOff val="0"/>
                <a:alphaOff val="0"/>
                <a:lumMod val="105000"/>
                <a:satMod val="103000"/>
                <a:tint val="73000"/>
              </a:schemeClr>
            </a:gs>
            <a:gs pos="100000">
              <a:schemeClr val="accent4">
                <a:shade val="50000"/>
                <a:hueOff val="0"/>
                <a:satOff val="0"/>
                <a:lumOff val="0"/>
                <a:alphaOff val="0"/>
                <a:lumMod val="105000"/>
                <a:satMod val="109000"/>
                <a:tint val="81000"/>
              </a:schemeClr>
            </a:gs>
          </a:gsLst>
          <a:lin ang="5400000" scaled="0"/>
        </a:gradFill>
        <a:ln w="6350" cap="flat" cmpd="sng" algn="ctr">
          <a:solidFill>
            <a:schemeClr val="accent4">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86967" tIns="82929" rIns="186967" bIns="82929" numCol="1" spcCol="1270" anchor="ctr" anchorCtr="0">
          <a:noAutofit/>
        </a:bodyPr>
        <a:lstStyle/>
        <a:p>
          <a:pPr lvl="0" algn="ctr" defTabSz="1422400">
            <a:lnSpc>
              <a:spcPct val="90000"/>
            </a:lnSpc>
            <a:spcBef>
              <a:spcPct val="0"/>
            </a:spcBef>
            <a:spcAft>
              <a:spcPct val="35000"/>
            </a:spcAft>
          </a:pPr>
          <a:r>
            <a:rPr lang="en-US" sz="3200" kern="1200"/>
            <a:t>Gather</a:t>
          </a:r>
        </a:p>
      </dsp:txBody>
      <dsp:txXfrm>
        <a:off x="0" y="3736288"/>
        <a:ext cx="2628900" cy="612969"/>
      </dsp:txXfrm>
    </dsp:sp>
    <dsp:sp modelId="{518CBDD8-0ABF-4E05-9C2D-6F6DBD2D7F9A}">
      <dsp:nvSpPr>
        <dsp:cNvPr id="0" name=""/>
        <dsp:cNvSpPr/>
      </dsp:nvSpPr>
      <dsp:spPr>
        <a:xfrm>
          <a:off x="2628900" y="3738368"/>
          <a:ext cx="7886700" cy="612969"/>
        </a:xfrm>
        <a:prstGeom prst="rect">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980" tIns="0" rIns="159980" bIns="0" numCol="1" spcCol="1270" anchor="ctr" anchorCtr="0">
          <a:noAutofit/>
        </a:bodyPr>
        <a:lstStyle/>
        <a:p>
          <a:pPr lvl="0" algn="l" defTabSz="1022350">
            <a:lnSpc>
              <a:spcPct val="90000"/>
            </a:lnSpc>
            <a:spcBef>
              <a:spcPct val="0"/>
            </a:spcBef>
            <a:spcAft>
              <a:spcPct val="35000"/>
            </a:spcAft>
          </a:pPr>
          <a:r>
            <a:rPr lang="en-US" sz="2300" kern="1200" dirty="0"/>
            <a:t>Gather more clients </a:t>
          </a:r>
        </a:p>
      </dsp:txBody>
      <dsp:txXfrm>
        <a:off x="2628900" y="3738368"/>
        <a:ext cx="7886700" cy="612969"/>
      </dsp:txXfrm>
    </dsp:sp>
    <dsp:sp modelId="{20BB14D4-EA4B-4FA1-ABE8-24EA5B18198F}">
      <dsp:nvSpPr>
        <dsp:cNvPr id="0" name=""/>
        <dsp:cNvSpPr/>
      </dsp:nvSpPr>
      <dsp:spPr>
        <a:xfrm rot="10800000">
          <a:off x="0" y="2802736"/>
          <a:ext cx="2628900" cy="942746"/>
        </a:xfrm>
        <a:prstGeom prst="upArrowCallout">
          <a:avLst>
            <a:gd name="adj1" fmla="val 5000"/>
            <a:gd name="adj2" fmla="val 10000"/>
            <a:gd name="adj3" fmla="val 15000"/>
            <a:gd name="adj4" fmla="val 64977"/>
          </a:avLst>
        </a:prstGeom>
        <a:gradFill rotWithShape="0">
          <a:gsLst>
            <a:gs pos="0">
              <a:schemeClr val="accent4">
                <a:shade val="50000"/>
                <a:hueOff val="-237682"/>
                <a:satOff val="0"/>
                <a:lumOff val="19321"/>
                <a:alphaOff val="0"/>
                <a:lumMod val="110000"/>
                <a:satMod val="105000"/>
                <a:tint val="67000"/>
              </a:schemeClr>
            </a:gs>
            <a:gs pos="50000">
              <a:schemeClr val="accent4">
                <a:shade val="50000"/>
                <a:hueOff val="-237682"/>
                <a:satOff val="0"/>
                <a:lumOff val="19321"/>
                <a:alphaOff val="0"/>
                <a:lumMod val="105000"/>
                <a:satMod val="103000"/>
                <a:tint val="73000"/>
              </a:schemeClr>
            </a:gs>
            <a:gs pos="100000">
              <a:schemeClr val="accent4">
                <a:shade val="50000"/>
                <a:hueOff val="-237682"/>
                <a:satOff val="0"/>
                <a:lumOff val="19321"/>
                <a:alphaOff val="0"/>
                <a:lumMod val="105000"/>
                <a:satMod val="109000"/>
                <a:tint val="81000"/>
              </a:schemeClr>
            </a:gs>
          </a:gsLst>
          <a:lin ang="5400000" scaled="0"/>
        </a:gradFill>
        <a:ln w="6350" cap="flat" cmpd="sng" algn="ctr">
          <a:solidFill>
            <a:schemeClr val="accent4">
              <a:shade val="50000"/>
              <a:hueOff val="-237682"/>
              <a:satOff val="0"/>
              <a:lumOff val="1932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86967" tIns="82904" rIns="186967" bIns="82904" numCol="1" spcCol="1270" anchor="ctr" anchorCtr="0">
          <a:noAutofit/>
        </a:bodyPr>
        <a:lstStyle/>
        <a:p>
          <a:pPr lvl="0" algn="ctr" defTabSz="1422400">
            <a:lnSpc>
              <a:spcPct val="90000"/>
            </a:lnSpc>
            <a:spcBef>
              <a:spcPct val="0"/>
            </a:spcBef>
            <a:spcAft>
              <a:spcPct val="35000"/>
            </a:spcAft>
          </a:pPr>
          <a:r>
            <a:rPr lang="en-US" sz="3200" kern="1200" dirty="0"/>
            <a:t>Implement</a:t>
          </a:r>
        </a:p>
      </dsp:txBody>
      <dsp:txXfrm rot="-10800000">
        <a:off x="0" y="2802736"/>
        <a:ext cx="2628900" cy="612785"/>
      </dsp:txXfrm>
    </dsp:sp>
    <dsp:sp modelId="{F019E45B-D632-4ADA-A58D-BB653825D3DE}">
      <dsp:nvSpPr>
        <dsp:cNvPr id="0" name=""/>
        <dsp:cNvSpPr/>
      </dsp:nvSpPr>
      <dsp:spPr>
        <a:xfrm>
          <a:off x="2628900" y="2802736"/>
          <a:ext cx="7886700" cy="612785"/>
        </a:xfrm>
        <a:prstGeom prst="rect">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980" tIns="0" rIns="159980" bIns="0" numCol="1" spcCol="1270" anchor="ctr" anchorCtr="0">
          <a:noAutofit/>
        </a:bodyPr>
        <a:lstStyle/>
        <a:p>
          <a:pPr lvl="0" algn="l" defTabSz="1022350">
            <a:lnSpc>
              <a:spcPct val="90000"/>
            </a:lnSpc>
            <a:spcBef>
              <a:spcPct val="0"/>
            </a:spcBef>
            <a:spcAft>
              <a:spcPct val="35000"/>
            </a:spcAft>
          </a:pPr>
          <a:r>
            <a:rPr lang="en-US" sz="2300" kern="1200" dirty="0"/>
            <a:t>Prove that </a:t>
          </a:r>
          <a:r>
            <a:rPr lang="en-US" sz="2300" kern="1200" dirty="0" err="1"/>
            <a:t>WorkFit</a:t>
          </a:r>
          <a:r>
            <a:rPr lang="en-US" sz="2300" kern="1200" dirty="0"/>
            <a:t> works and achieves the business objectives</a:t>
          </a:r>
        </a:p>
      </dsp:txBody>
      <dsp:txXfrm>
        <a:off x="2628900" y="2802736"/>
        <a:ext cx="7886700" cy="612785"/>
      </dsp:txXfrm>
    </dsp:sp>
    <dsp:sp modelId="{061A6CC2-D981-4CC3-A92A-739AF971B2D7}">
      <dsp:nvSpPr>
        <dsp:cNvPr id="0" name=""/>
        <dsp:cNvSpPr/>
      </dsp:nvSpPr>
      <dsp:spPr>
        <a:xfrm rot="10800000">
          <a:off x="0" y="1829513"/>
          <a:ext cx="2628900" cy="942746"/>
        </a:xfrm>
        <a:prstGeom prst="upArrowCallout">
          <a:avLst>
            <a:gd name="adj1" fmla="val 5000"/>
            <a:gd name="adj2" fmla="val 10000"/>
            <a:gd name="adj3" fmla="val 15000"/>
            <a:gd name="adj4" fmla="val 64977"/>
          </a:avLst>
        </a:prstGeom>
        <a:gradFill rotWithShape="0">
          <a:gsLst>
            <a:gs pos="0">
              <a:schemeClr val="accent4">
                <a:shade val="50000"/>
                <a:hueOff val="-475363"/>
                <a:satOff val="0"/>
                <a:lumOff val="38642"/>
                <a:alphaOff val="0"/>
                <a:lumMod val="110000"/>
                <a:satMod val="105000"/>
                <a:tint val="67000"/>
              </a:schemeClr>
            </a:gs>
            <a:gs pos="50000">
              <a:schemeClr val="accent4">
                <a:shade val="50000"/>
                <a:hueOff val="-475363"/>
                <a:satOff val="0"/>
                <a:lumOff val="38642"/>
                <a:alphaOff val="0"/>
                <a:lumMod val="105000"/>
                <a:satMod val="103000"/>
                <a:tint val="73000"/>
              </a:schemeClr>
            </a:gs>
            <a:gs pos="100000">
              <a:schemeClr val="accent4">
                <a:shade val="50000"/>
                <a:hueOff val="-475363"/>
                <a:satOff val="0"/>
                <a:lumOff val="38642"/>
                <a:alphaOff val="0"/>
                <a:lumMod val="105000"/>
                <a:satMod val="109000"/>
                <a:tint val="81000"/>
              </a:schemeClr>
            </a:gs>
          </a:gsLst>
          <a:lin ang="5400000" scaled="0"/>
        </a:gradFill>
        <a:ln w="6350" cap="flat" cmpd="sng" algn="ctr">
          <a:solidFill>
            <a:schemeClr val="accent4">
              <a:shade val="50000"/>
              <a:hueOff val="-475363"/>
              <a:satOff val="0"/>
              <a:lumOff val="3864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86967" tIns="82904" rIns="186967" bIns="82904" numCol="1" spcCol="1270" anchor="ctr" anchorCtr="0">
          <a:noAutofit/>
        </a:bodyPr>
        <a:lstStyle/>
        <a:p>
          <a:pPr lvl="0" algn="ctr" defTabSz="1422400">
            <a:lnSpc>
              <a:spcPct val="90000"/>
            </a:lnSpc>
            <a:spcBef>
              <a:spcPct val="0"/>
            </a:spcBef>
            <a:spcAft>
              <a:spcPct val="35000"/>
            </a:spcAft>
          </a:pPr>
          <a:r>
            <a:rPr lang="en-US" sz="3200" kern="1200" dirty="0"/>
            <a:t>Obtain</a:t>
          </a:r>
        </a:p>
      </dsp:txBody>
      <dsp:txXfrm rot="-10800000">
        <a:off x="0" y="1829513"/>
        <a:ext cx="2628900" cy="612785"/>
      </dsp:txXfrm>
    </dsp:sp>
    <dsp:sp modelId="{7CF73BD5-BB4B-4DD0-A12A-6B304D8F1DF2}">
      <dsp:nvSpPr>
        <dsp:cNvPr id="0" name=""/>
        <dsp:cNvSpPr/>
      </dsp:nvSpPr>
      <dsp:spPr>
        <a:xfrm>
          <a:off x="2628900" y="1869184"/>
          <a:ext cx="7886700" cy="612785"/>
        </a:xfrm>
        <a:prstGeom prst="rect">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980" tIns="0" rIns="159980" bIns="0" numCol="1" spcCol="1270" anchor="ctr" anchorCtr="0">
          <a:noAutofit/>
        </a:bodyPr>
        <a:lstStyle/>
        <a:p>
          <a:pPr lvl="0" algn="l" defTabSz="1022350">
            <a:lnSpc>
              <a:spcPct val="90000"/>
            </a:lnSpc>
            <a:spcBef>
              <a:spcPct val="0"/>
            </a:spcBef>
            <a:spcAft>
              <a:spcPct val="35000"/>
            </a:spcAft>
          </a:pPr>
          <a:r>
            <a:rPr lang="en-US" sz="2300" kern="1200" dirty="0"/>
            <a:t>First client </a:t>
          </a:r>
        </a:p>
      </dsp:txBody>
      <dsp:txXfrm>
        <a:off x="2628900" y="1869184"/>
        <a:ext cx="7886700" cy="612785"/>
      </dsp:txXfrm>
    </dsp:sp>
    <dsp:sp modelId="{D90B44F2-28B2-4659-8162-146976C541E9}">
      <dsp:nvSpPr>
        <dsp:cNvPr id="0" name=""/>
        <dsp:cNvSpPr/>
      </dsp:nvSpPr>
      <dsp:spPr>
        <a:xfrm rot="10800000">
          <a:off x="0" y="935632"/>
          <a:ext cx="2628900" cy="942746"/>
        </a:xfrm>
        <a:prstGeom prst="upArrowCallout">
          <a:avLst>
            <a:gd name="adj1" fmla="val 5000"/>
            <a:gd name="adj2" fmla="val 10000"/>
            <a:gd name="adj3" fmla="val 15000"/>
            <a:gd name="adj4" fmla="val 64977"/>
          </a:avLst>
        </a:prstGeom>
        <a:gradFill rotWithShape="0">
          <a:gsLst>
            <a:gs pos="0">
              <a:schemeClr val="accent4">
                <a:shade val="50000"/>
                <a:hueOff val="-475363"/>
                <a:satOff val="0"/>
                <a:lumOff val="38642"/>
                <a:alphaOff val="0"/>
                <a:lumMod val="110000"/>
                <a:satMod val="105000"/>
                <a:tint val="67000"/>
              </a:schemeClr>
            </a:gs>
            <a:gs pos="50000">
              <a:schemeClr val="accent4">
                <a:shade val="50000"/>
                <a:hueOff val="-475363"/>
                <a:satOff val="0"/>
                <a:lumOff val="38642"/>
                <a:alphaOff val="0"/>
                <a:lumMod val="105000"/>
                <a:satMod val="103000"/>
                <a:tint val="73000"/>
              </a:schemeClr>
            </a:gs>
            <a:gs pos="100000">
              <a:schemeClr val="accent4">
                <a:shade val="50000"/>
                <a:hueOff val="-475363"/>
                <a:satOff val="0"/>
                <a:lumOff val="38642"/>
                <a:alphaOff val="0"/>
                <a:lumMod val="105000"/>
                <a:satMod val="109000"/>
                <a:tint val="81000"/>
              </a:schemeClr>
            </a:gs>
          </a:gsLst>
          <a:lin ang="5400000" scaled="0"/>
        </a:gradFill>
        <a:ln w="6350" cap="flat" cmpd="sng" algn="ctr">
          <a:solidFill>
            <a:schemeClr val="accent4">
              <a:shade val="50000"/>
              <a:hueOff val="-475363"/>
              <a:satOff val="0"/>
              <a:lumOff val="3864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86967" tIns="82904" rIns="186967" bIns="82904" numCol="1" spcCol="1270" anchor="ctr" anchorCtr="0">
          <a:noAutofit/>
        </a:bodyPr>
        <a:lstStyle/>
        <a:p>
          <a:pPr lvl="0" algn="ctr" defTabSz="1422400">
            <a:lnSpc>
              <a:spcPct val="90000"/>
            </a:lnSpc>
            <a:spcBef>
              <a:spcPct val="0"/>
            </a:spcBef>
            <a:spcAft>
              <a:spcPct val="35000"/>
            </a:spcAft>
          </a:pPr>
          <a:r>
            <a:rPr lang="en-US" sz="3200" kern="1200" dirty="0"/>
            <a:t>Outreach</a:t>
          </a:r>
        </a:p>
      </dsp:txBody>
      <dsp:txXfrm rot="-10800000">
        <a:off x="0" y="935632"/>
        <a:ext cx="2628900" cy="612785"/>
      </dsp:txXfrm>
    </dsp:sp>
    <dsp:sp modelId="{438F1AEA-19F1-4839-B771-D9D830D33AFF}">
      <dsp:nvSpPr>
        <dsp:cNvPr id="0" name=""/>
        <dsp:cNvSpPr/>
      </dsp:nvSpPr>
      <dsp:spPr>
        <a:xfrm>
          <a:off x="2628900" y="935632"/>
          <a:ext cx="7886700" cy="612785"/>
        </a:xfrm>
        <a:prstGeom prst="rect">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980" tIns="0" rIns="159980" bIns="0" numCol="1" spcCol="1270" anchor="ctr" anchorCtr="0">
          <a:noAutofit/>
        </a:bodyPr>
        <a:lstStyle/>
        <a:p>
          <a:pPr lvl="0" algn="l" defTabSz="1022350">
            <a:lnSpc>
              <a:spcPct val="90000"/>
            </a:lnSpc>
            <a:spcBef>
              <a:spcPct val="0"/>
            </a:spcBef>
            <a:spcAft>
              <a:spcPct val="35000"/>
            </a:spcAft>
          </a:pPr>
          <a:r>
            <a:rPr lang="en-US" sz="2300" kern="1200" dirty="0"/>
            <a:t>Marketing efforts geared towards employers</a:t>
          </a:r>
        </a:p>
      </dsp:txBody>
      <dsp:txXfrm>
        <a:off x="2628900" y="935632"/>
        <a:ext cx="7886700" cy="612785"/>
      </dsp:txXfrm>
    </dsp:sp>
    <dsp:sp modelId="{9AC0E9EE-D9CF-48FE-86CB-07EE2DF3B0B2}">
      <dsp:nvSpPr>
        <dsp:cNvPr id="0" name=""/>
        <dsp:cNvSpPr/>
      </dsp:nvSpPr>
      <dsp:spPr>
        <a:xfrm rot="10800000">
          <a:off x="0" y="2080"/>
          <a:ext cx="2628900" cy="942746"/>
        </a:xfrm>
        <a:prstGeom prst="upArrowCallout">
          <a:avLst>
            <a:gd name="adj1" fmla="val 5000"/>
            <a:gd name="adj2" fmla="val 10000"/>
            <a:gd name="adj3" fmla="val 15000"/>
            <a:gd name="adj4" fmla="val 64977"/>
          </a:avLst>
        </a:prstGeom>
        <a:gradFill rotWithShape="0">
          <a:gsLst>
            <a:gs pos="0">
              <a:schemeClr val="accent4">
                <a:shade val="50000"/>
                <a:hueOff val="-237682"/>
                <a:satOff val="0"/>
                <a:lumOff val="19321"/>
                <a:alphaOff val="0"/>
                <a:lumMod val="110000"/>
                <a:satMod val="105000"/>
                <a:tint val="67000"/>
              </a:schemeClr>
            </a:gs>
            <a:gs pos="50000">
              <a:schemeClr val="accent4">
                <a:shade val="50000"/>
                <a:hueOff val="-237682"/>
                <a:satOff val="0"/>
                <a:lumOff val="19321"/>
                <a:alphaOff val="0"/>
                <a:lumMod val="105000"/>
                <a:satMod val="103000"/>
                <a:tint val="73000"/>
              </a:schemeClr>
            </a:gs>
            <a:gs pos="100000">
              <a:schemeClr val="accent4">
                <a:shade val="50000"/>
                <a:hueOff val="-237682"/>
                <a:satOff val="0"/>
                <a:lumOff val="19321"/>
                <a:alphaOff val="0"/>
                <a:lumMod val="105000"/>
                <a:satMod val="109000"/>
                <a:tint val="81000"/>
              </a:schemeClr>
            </a:gs>
          </a:gsLst>
          <a:lin ang="5400000" scaled="0"/>
        </a:gradFill>
        <a:ln w="6350" cap="flat" cmpd="sng" algn="ctr">
          <a:solidFill>
            <a:schemeClr val="accent4">
              <a:shade val="50000"/>
              <a:hueOff val="-237682"/>
              <a:satOff val="0"/>
              <a:lumOff val="1932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86967" tIns="82904" rIns="186967" bIns="82904" numCol="1" spcCol="1270" anchor="ctr" anchorCtr="0">
          <a:noAutofit/>
        </a:bodyPr>
        <a:lstStyle/>
        <a:p>
          <a:pPr lvl="0" algn="ctr" defTabSz="1422400">
            <a:lnSpc>
              <a:spcPct val="90000"/>
            </a:lnSpc>
            <a:spcBef>
              <a:spcPct val="0"/>
            </a:spcBef>
            <a:spcAft>
              <a:spcPct val="35000"/>
            </a:spcAft>
          </a:pPr>
          <a:r>
            <a:rPr lang="en-US" sz="3200" kern="1200" dirty="0"/>
            <a:t>Contract</a:t>
          </a:r>
        </a:p>
      </dsp:txBody>
      <dsp:txXfrm rot="-10800000">
        <a:off x="0" y="2080"/>
        <a:ext cx="2628900" cy="612785"/>
      </dsp:txXfrm>
    </dsp:sp>
    <dsp:sp modelId="{CBFB93DF-E534-446A-A281-BFBBEF45F2F3}">
      <dsp:nvSpPr>
        <dsp:cNvPr id="0" name=""/>
        <dsp:cNvSpPr/>
      </dsp:nvSpPr>
      <dsp:spPr>
        <a:xfrm>
          <a:off x="2628900" y="2080"/>
          <a:ext cx="7886700" cy="612785"/>
        </a:xfrm>
        <a:prstGeom prst="rect">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9980" tIns="0" rIns="159980" bIns="0" numCol="1" spcCol="1270" anchor="ctr" anchorCtr="0">
          <a:noAutofit/>
        </a:bodyPr>
        <a:lstStyle/>
        <a:p>
          <a:pPr lvl="0" algn="l" defTabSz="1022350">
            <a:lnSpc>
              <a:spcPct val="90000"/>
            </a:lnSpc>
            <a:spcBef>
              <a:spcPct val="0"/>
            </a:spcBef>
            <a:spcAft>
              <a:spcPct val="35000"/>
            </a:spcAft>
          </a:pPr>
          <a:r>
            <a:rPr lang="en-US" sz="2300" kern="1200" dirty="0"/>
            <a:t>The labor </a:t>
          </a:r>
        </a:p>
      </dsp:txBody>
      <dsp:txXfrm>
        <a:off x="2628900" y="2080"/>
        <a:ext cx="7886700" cy="61278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tMarg" refType="h" fact="0.3835"/>
                <dgm:constr type="bMarg" refType="h" fact="0.3835"/>
                <dgm:constr type="lMarg" refType="w" fact="0.2016"/>
                <dgm:constr type="rMarg" refType="w" fact="0.2016"/>
              </dgm:constrLst>
              <dgm:ruleLst>
                <dgm:rule type="primFontSz" val="14"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h" fact="0"/>
                <dgm:constr type="bMarg" refType="h" fact="0"/>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tMarg" refType="h" fact="0.3835"/>
                <dgm:constr type="bMarg" refType="h" fact="0.3835"/>
                <dgm:constr type="lMarg" refType="w" fact="0.2016"/>
                <dgm:constr type="rMarg" refType="w" fact="0.2016"/>
              </dgm:constrLst>
              <dgm:ruleLst>
                <dgm:rule type="primFontSz" val="14"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h" fact="0"/>
                <dgm:constr type="bMarg" refType="h" fact="0"/>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A6C5D-336A-497C-AE33-B3BD428C757A}" type="datetimeFigureOut">
              <a:rPr lang="en-US" smtClean="0"/>
              <a:t>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D0E05-6A73-44FA-80ED-CC2C7292618D}" type="slidenum">
              <a:rPr lang="en-US" smtClean="0"/>
              <a:t>‹#›</a:t>
            </a:fld>
            <a:endParaRPr lang="en-US"/>
          </a:p>
        </p:txBody>
      </p:sp>
    </p:spTree>
    <p:extLst>
      <p:ext uri="{BB962C8B-B14F-4D97-AF65-F5344CB8AC3E}">
        <p14:creationId xmlns:p14="http://schemas.microsoft.com/office/powerpoint/2010/main" val="80532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D0E05-6A73-44FA-80ED-CC2C7292618D}" type="slidenum">
              <a:rPr lang="en-US" smtClean="0"/>
              <a:t>1</a:t>
            </a:fld>
            <a:endParaRPr lang="en-US"/>
          </a:p>
        </p:txBody>
      </p:sp>
    </p:spTree>
    <p:extLst>
      <p:ext uri="{BB962C8B-B14F-4D97-AF65-F5344CB8AC3E}">
        <p14:creationId xmlns:p14="http://schemas.microsoft.com/office/powerpoint/2010/main" val="413063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Model </a:t>
            </a:r>
          </a:p>
        </p:txBody>
      </p:sp>
      <p:sp>
        <p:nvSpPr>
          <p:cNvPr id="4" name="Slide Number Placeholder 3"/>
          <p:cNvSpPr>
            <a:spLocks noGrp="1"/>
          </p:cNvSpPr>
          <p:nvPr>
            <p:ph type="sldNum" sz="quarter" idx="10"/>
          </p:nvPr>
        </p:nvSpPr>
        <p:spPr/>
        <p:txBody>
          <a:bodyPr/>
          <a:lstStyle/>
          <a:p>
            <a:fld id="{904D0E05-6A73-44FA-80ED-CC2C7292618D}" type="slidenum">
              <a:rPr lang="en-US" smtClean="0"/>
              <a:t>13</a:t>
            </a:fld>
            <a:endParaRPr lang="en-US"/>
          </a:p>
        </p:txBody>
      </p:sp>
    </p:spTree>
    <p:extLst>
      <p:ext uri="{BB962C8B-B14F-4D97-AF65-F5344CB8AC3E}">
        <p14:creationId xmlns:p14="http://schemas.microsoft.com/office/powerpoint/2010/main" val="141599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(hyperlink)</a:t>
            </a:r>
          </a:p>
        </p:txBody>
      </p:sp>
      <p:sp>
        <p:nvSpPr>
          <p:cNvPr id="4" name="Slide Number Placeholder 3"/>
          <p:cNvSpPr>
            <a:spLocks noGrp="1"/>
          </p:cNvSpPr>
          <p:nvPr>
            <p:ph type="sldNum" sz="quarter" idx="10"/>
          </p:nvPr>
        </p:nvSpPr>
        <p:spPr/>
        <p:txBody>
          <a:bodyPr/>
          <a:lstStyle/>
          <a:p>
            <a:fld id="{904D0E05-6A73-44FA-80ED-CC2C7292618D}" type="slidenum">
              <a:rPr lang="en-US" smtClean="0"/>
              <a:t>14</a:t>
            </a:fld>
            <a:endParaRPr lang="en-US"/>
          </a:p>
        </p:txBody>
      </p:sp>
    </p:spTree>
    <p:extLst>
      <p:ext uri="{BB962C8B-B14F-4D97-AF65-F5344CB8AC3E}">
        <p14:creationId xmlns:p14="http://schemas.microsoft.com/office/powerpoint/2010/main" val="7436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 what is the problem you are trying to solve? Why is it important? Why should we care? (use the materials from the project charter)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has been an overwhelming emergence of decreased productivity from employees due to not getting enough exercise and having bad eating habits.</a:t>
            </a:r>
          </a:p>
          <a:p>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discussing the problem and the bad habits that the problem comes from list some of this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problems cost companies money. On average health insurance costs $5,200 per employee and increasing at 6% per year according to the latest research done by Fortune and Brookings</a:t>
            </a:r>
            <a:r>
              <a:rPr lang="en-US" baseline="0" dirty="0"/>
              <a:t> EDU;</a:t>
            </a:r>
            <a:r>
              <a:rPr lang="en-US" dirty="0"/>
              <a:t> employees take on average 8 sick days a year on top of their time off, and the average task takes 10 hours to complete for an employee with poor health habits. This relates to lethargic</a:t>
            </a:r>
            <a:r>
              <a:rPr lang="en-US" baseline="0" dirty="0"/>
              <a:t> behavior</a:t>
            </a:r>
            <a:r>
              <a:rPr lang="en-US" dirty="0"/>
              <a:t>,</a:t>
            </a:r>
            <a:r>
              <a:rPr lang="en-US" baseline="0" dirty="0"/>
              <a:t> tiredness, and lack of motivation to do work or eat healthy.</a:t>
            </a:r>
            <a:endParaRPr lang="en-US" dirty="0"/>
          </a:p>
          <a:p>
            <a:endParaRPr lang="en-US" dirty="0"/>
          </a:p>
        </p:txBody>
      </p:sp>
      <p:sp>
        <p:nvSpPr>
          <p:cNvPr id="4" name="Slide Number Placeholder 3"/>
          <p:cNvSpPr>
            <a:spLocks noGrp="1"/>
          </p:cNvSpPr>
          <p:nvPr>
            <p:ph type="sldNum" sz="quarter" idx="10"/>
          </p:nvPr>
        </p:nvSpPr>
        <p:spPr/>
        <p:txBody>
          <a:bodyPr/>
          <a:lstStyle/>
          <a:p>
            <a:fld id="{904D0E05-6A73-44FA-80ED-CC2C7292618D}" type="slidenum">
              <a:rPr lang="en-US" smtClean="0"/>
              <a:t>2</a:t>
            </a:fld>
            <a:endParaRPr lang="en-US"/>
          </a:p>
        </p:txBody>
      </p:sp>
    </p:spTree>
    <p:extLst>
      <p:ext uri="{BB962C8B-B14F-4D97-AF65-F5344CB8AC3E}">
        <p14:creationId xmlns:p14="http://schemas.microsoft.com/office/powerpoint/2010/main" val="350717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 description of the solution – what is it? how does it work? (use the materials from the project charter)</a:t>
            </a:r>
          </a:p>
          <a:p>
            <a:endParaRPr lang="en-US" dirty="0"/>
          </a:p>
          <a:p>
            <a:r>
              <a:rPr lang="en-US" dirty="0"/>
              <a:t>After discussing the application and all of the features that it offers go into the statistics </a:t>
            </a:r>
          </a:p>
          <a:p>
            <a:r>
              <a:rPr lang="en-US" sz="1200" dirty="0"/>
              <a:t>	With the implementation of this app we are going to work to </a:t>
            </a:r>
          </a:p>
          <a:p>
            <a:r>
              <a:rPr lang="en-US" sz="1200" dirty="0"/>
              <a:t>	reduce healthcare cost for employers by $100 dollars per </a:t>
            </a:r>
          </a:p>
          <a:p>
            <a:r>
              <a:rPr lang="en-US" sz="1200" dirty="0"/>
              <a:t>	employee by getting them up and active as well as giving </a:t>
            </a:r>
          </a:p>
          <a:p>
            <a:r>
              <a:rPr lang="en-US" sz="1200" dirty="0"/>
              <a:t>	them healthy food options. We are aiming to have employees </a:t>
            </a:r>
          </a:p>
          <a:p>
            <a:r>
              <a:rPr lang="en-US" sz="1200" dirty="0"/>
              <a:t>	only sit at their desk for no longer than 6.75 hours a day.</a:t>
            </a:r>
          </a:p>
          <a:p>
            <a:r>
              <a:rPr lang="en-US" sz="1200" dirty="0"/>
              <a:t>	We are also hoping to get employee productivity up by 	</a:t>
            </a:r>
          </a:p>
          <a:p>
            <a:r>
              <a:rPr lang="en-US" sz="1200" dirty="0"/>
              <a:t>	decreasing the regular task time from 10 to 8.5 hours, reduce 	</a:t>
            </a:r>
          </a:p>
          <a:p>
            <a:r>
              <a:rPr lang="en-US" sz="1200" dirty="0"/>
              <a:t>	sick days from 8 days to 6 days</a:t>
            </a:r>
            <a:r>
              <a:rPr lang="en-US" sz="1050" dirty="0"/>
              <a:t>. </a:t>
            </a:r>
          </a:p>
          <a:p>
            <a:endParaRPr lang="en-US" sz="1050" dirty="0"/>
          </a:p>
          <a:p>
            <a:endParaRPr lang="en-US" sz="1050" dirty="0"/>
          </a:p>
          <a:p>
            <a:r>
              <a:rPr lang="en-US" sz="1050" dirty="0"/>
              <a:t>GO TO THE PROTOTYPE</a:t>
            </a:r>
          </a:p>
          <a:p>
            <a:endParaRPr lang="en-US" dirty="0"/>
          </a:p>
        </p:txBody>
      </p:sp>
      <p:sp>
        <p:nvSpPr>
          <p:cNvPr id="4" name="Slide Number Placeholder 3"/>
          <p:cNvSpPr>
            <a:spLocks noGrp="1"/>
          </p:cNvSpPr>
          <p:nvPr>
            <p:ph type="sldNum" sz="quarter" idx="10"/>
          </p:nvPr>
        </p:nvSpPr>
        <p:spPr/>
        <p:txBody>
          <a:bodyPr/>
          <a:lstStyle/>
          <a:p>
            <a:fld id="{904D0E05-6A73-44FA-80ED-CC2C7292618D}" type="slidenum">
              <a:rPr lang="en-US" smtClean="0"/>
              <a:t>3</a:t>
            </a:fld>
            <a:endParaRPr lang="en-US"/>
          </a:p>
        </p:txBody>
      </p:sp>
    </p:spTree>
    <p:extLst>
      <p:ext uri="{BB962C8B-B14F-4D97-AF65-F5344CB8AC3E}">
        <p14:creationId xmlns:p14="http://schemas.microsoft.com/office/powerpoint/2010/main" val="280269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analysis and market – who are the competitors? which market does it fit in? who are the clients? (use the disruption innovation material)</a:t>
            </a:r>
          </a:p>
          <a:p>
            <a:endParaRPr lang="en-US" dirty="0"/>
          </a:p>
          <a:p>
            <a:r>
              <a:rPr lang="en-US" dirty="0" err="1"/>
              <a:t>GetHealth</a:t>
            </a:r>
            <a:r>
              <a:rPr lang="en-US" dirty="0"/>
              <a:t> Application:</a:t>
            </a:r>
          </a:p>
          <a:p>
            <a:r>
              <a:rPr lang="en-US" dirty="0"/>
              <a:t>Focuses on the three M’s, munch (diet and nutrition), move (activity), mind (mental health). They use a point system that gives points when a user logs in to a task on mind, move, or mental screens. The goal is to beat your last 7-day best. They do have a leader board where people can compete against friends and co-workers and achievements are given based on real health successes. </a:t>
            </a:r>
          </a:p>
          <a:p>
            <a:r>
              <a:rPr lang="en-US" dirty="0"/>
              <a:t>Cost?</a:t>
            </a:r>
          </a:p>
          <a:p>
            <a:endParaRPr lang="en-US" dirty="0"/>
          </a:p>
          <a:p>
            <a:r>
              <a:rPr lang="en-US" dirty="0" err="1"/>
              <a:t>FitBit</a:t>
            </a:r>
            <a:r>
              <a:rPr lang="en-US" dirty="0"/>
              <a:t>:</a:t>
            </a:r>
          </a:p>
          <a:p>
            <a:r>
              <a:rPr lang="en-US" dirty="0"/>
              <a:t>The</a:t>
            </a:r>
            <a:r>
              <a:rPr lang="en-US" baseline="0" dirty="0"/>
              <a:t> </a:t>
            </a:r>
            <a:r>
              <a:rPr lang="en-US" baseline="0" dirty="0" err="1"/>
              <a:t>FitBit</a:t>
            </a:r>
            <a:r>
              <a:rPr lang="en-US" baseline="0" dirty="0"/>
              <a:t> is a wearable device that track the users metrics while also being a fashion accessory. They track all day activity, reminds the user to move, auto exercise understanding, call text and calendar events, sleep tracking, clock, tap display, and accessory bands. </a:t>
            </a:r>
          </a:p>
          <a:p>
            <a:r>
              <a:rPr lang="en-US" baseline="0" dirty="0"/>
              <a:t>Alta - 129.95</a:t>
            </a:r>
          </a:p>
          <a:p>
            <a:r>
              <a:rPr lang="en-US" dirty="0"/>
              <a:t>Alta</a:t>
            </a:r>
            <a:r>
              <a:rPr lang="en-US" baseline="0" dirty="0"/>
              <a:t> HR – 179.95</a:t>
            </a:r>
          </a:p>
          <a:p>
            <a:r>
              <a:rPr lang="en-US" baseline="0" dirty="0"/>
              <a:t>Charge 2 – 179.95</a:t>
            </a:r>
          </a:p>
          <a:p>
            <a:r>
              <a:rPr lang="en-US" baseline="0" dirty="0"/>
              <a:t>Charge 2- 149.95</a:t>
            </a:r>
          </a:p>
          <a:p>
            <a:r>
              <a:rPr lang="en-US" dirty="0"/>
              <a:t>Blaze-</a:t>
            </a:r>
            <a:r>
              <a:rPr lang="en-US" baseline="0" dirty="0"/>
              <a:t> 229.95</a:t>
            </a:r>
          </a:p>
          <a:p>
            <a:r>
              <a:rPr lang="en-US" baseline="0" dirty="0"/>
              <a:t>Blaze- 199.95</a:t>
            </a:r>
            <a:endParaRPr lang="en-US" dirty="0"/>
          </a:p>
          <a:p>
            <a:r>
              <a:rPr lang="en-US" dirty="0"/>
              <a:t>Flex</a:t>
            </a:r>
            <a:r>
              <a:rPr lang="en-US" baseline="0" dirty="0"/>
              <a:t>- 79.95</a:t>
            </a:r>
          </a:p>
          <a:p>
            <a:r>
              <a:rPr lang="en-US" baseline="0" dirty="0"/>
              <a:t>One- 99.95</a:t>
            </a:r>
          </a:p>
          <a:p>
            <a:r>
              <a:rPr lang="en-US" baseline="0" dirty="0"/>
              <a:t>Zip- 59.95</a:t>
            </a:r>
          </a:p>
          <a:p>
            <a:endParaRPr lang="en-US" baseline="0" dirty="0"/>
          </a:p>
          <a:p>
            <a:r>
              <a:rPr lang="en-US" dirty="0" err="1"/>
              <a:t>Endomondo</a:t>
            </a:r>
            <a:r>
              <a:rPr lang="en-US" dirty="0"/>
              <a:t>:</a:t>
            </a:r>
          </a:p>
          <a:p>
            <a:r>
              <a:rPr lang="en-US" dirty="0"/>
              <a:t>This is the health</a:t>
            </a:r>
            <a:r>
              <a:rPr lang="en-US" baseline="0" dirty="0"/>
              <a:t> application that was developed by under armor. This application is a fitness tracker that also track certain workout that individuals do. You can motivate each other and share your success online. They track running and walking and calories burned. They also suggest improvements that can be made for individuals. </a:t>
            </a:r>
          </a:p>
          <a:p>
            <a:r>
              <a:rPr lang="en-US" baseline="0" dirty="0"/>
              <a:t>Cost- free</a:t>
            </a:r>
          </a:p>
          <a:p>
            <a:endParaRPr lang="en-US" baseline="0" dirty="0"/>
          </a:p>
          <a:p>
            <a:endParaRPr lang="en-US" baseline="0" dirty="0"/>
          </a:p>
          <a:p>
            <a:r>
              <a:rPr lang="en-US" baseline="0" dirty="0" err="1"/>
              <a:t>MyFitnessPal</a:t>
            </a:r>
            <a:r>
              <a:rPr lang="en-US" baseline="0" dirty="0"/>
              <a:t>:</a:t>
            </a:r>
          </a:p>
          <a:p>
            <a:r>
              <a:rPr lang="en-US" baseline="0" dirty="0"/>
              <a:t>My fitness pal works very similarly tracking the calories burned and exercises that people do that use this application. They also have the feature of tracking the food consumption and what is in each of the food options that we intake each day. </a:t>
            </a:r>
          </a:p>
          <a:p>
            <a:r>
              <a:rPr lang="en-US" baseline="0" dirty="0"/>
              <a:t>Cost – Free</a:t>
            </a:r>
          </a:p>
          <a:p>
            <a:endParaRPr lang="en-US" baseline="0" dirty="0"/>
          </a:p>
          <a:p>
            <a:r>
              <a:rPr lang="en-US" baseline="0" dirty="0"/>
              <a:t>Elevate:</a:t>
            </a:r>
          </a:p>
          <a:p>
            <a:r>
              <a:rPr lang="en-US" baseline="0" dirty="0"/>
              <a:t>This is a more gamified application that teaches people about healthy options as well as tracking the progress from their exercises and diet plans. It is much more focused on the game </a:t>
            </a:r>
            <a:r>
              <a:rPr lang="en-US" baseline="0" dirty="0" err="1"/>
              <a:t>ascpet</a:t>
            </a:r>
            <a:r>
              <a:rPr lang="en-US" baseline="0" dirty="0"/>
              <a:t> and teaching the people that use it to be a more healthy person overall. </a:t>
            </a:r>
          </a:p>
          <a:p>
            <a:r>
              <a:rPr lang="en-US" baseline="0" dirty="0"/>
              <a:t>Cost- free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04D0E05-6A73-44FA-80ED-CC2C7292618D}" type="slidenum">
              <a:rPr lang="en-US" smtClean="0"/>
              <a:t>5</a:t>
            </a:fld>
            <a:endParaRPr lang="en-US"/>
          </a:p>
        </p:txBody>
      </p:sp>
    </p:spTree>
    <p:extLst>
      <p:ext uri="{BB962C8B-B14F-4D97-AF65-F5344CB8AC3E}">
        <p14:creationId xmlns:p14="http://schemas.microsoft.com/office/powerpoint/2010/main" val="362826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financials for years 1, 2, and 3 including income (sales and other sources) and expenses (marketing, salaries, computing, servers, </a:t>
            </a:r>
            <a:r>
              <a:rPr lang="en-US" dirty="0" err="1"/>
              <a:t>etc</a:t>
            </a:r>
            <a:r>
              <a:rPr lang="en-US" dirty="0"/>
              <a:t>). (use the template)</a:t>
            </a:r>
          </a:p>
          <a:p>
            <a:endParaRPr lang="en-US" dirty="0"/>
          </a:p>
          <a:p>
            <a:endParaRPr lang="en-US" dirty="0"/>
          </a:p>
          <a:p>
            <a:r>
              <a:rPr lang="en-US" dirty="0"/>
              <a:t>Tell them that we break even between years 1 and 2 </a:t>
            </a:r>
          </a:p>
          <a:p>
            <a:r>
              <a:rPr lang="en-US" dirty="0"/>
              <a:t>Jon </a:t>
            </a:r>
          </a:p>
        </p:txBody>
      </p:sp>
      <p:sp>
        <p:nvSpPr>
          <p:cNvPr id="4" name="Slide Number Placeholder 3"/>
          <p:cNvSpPr>
            <a:spLocks noGrp="1"/>
          </p:cNvSpPr>
          <p:nvPr>
            <p:ph type="sldNum" sz="quarter" idx="10"/>
          </p:nvPr>
        </p:nvSpPr>
        <p:spPr/>
        <p:txBody>
          <a:bodyPr/>
          <a:lstStyle/>
          <a:p>
            <a:fld id="{904D0E05-6A73-44FA-80ED-CC2C7292618D}" type="slidenum">
              <a:rPr lang="en-US" smtClean="0"/>
              <a:t>6</a:t>
            </a:fld>
            <a:endParaRPr lang="en-US"/>
          </a:p>
        </p:txBody>
      </p:sp>
    </p:spTree>
    <p:extLst>
      <p:ext uri="{BB962C8B-B14F-4D97-AF65-F5344CB8AC3E}">
        <p14:creationId xmlns:p14="http://schemas.microsoft.com/office/powerpoint/2010/main" val="258284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plan – what steps do you need to take to put your solution into operation? How did you get here? (MIS 3535</a:t>
            </a:r>
          </a:p>
          <a:p>
            <a:endParaRPr lang="en-US" dirty="0"/>
          </a:p>
          <a:p>
            <a:r>
              <a:rPr lang="en-US" dirty="0"/>
              <a:t>Thompson</a:t>
            </a:r>
          </a:p>
        </p:txBody>
      </p:sp>
      <p:sp>
        <p:nvSpPr>
          <p:cNvPr id="4" name="Slide Number Placeholder 3"/>
          <p:cNvSpPr>
            <a:spLocks noGrp="1"/>
          </p:cNvSpPr>
          <p:nvPr>
            <p:ph type="sldNum" sz="quarter" idx="10"/>
          </p:nvPr>
        </p:nvSpPr>
        <p:spPr/>
        <p:txBody>
          <a:bodyPr/>
          <a:lstStyle/>
          <a:p>
            <a:fld id="{904D0E05-6A73-44FA-80ED-CC2C7292618D}" type="slidenum">
              <a:rPr lang="en-US" smtClean="0"/>
              <a:t>7</a:t>
            </a:fld>
            <a:endParaRPr lang="en-US"/>
          </a:p>
        </p:txBody>
      </p:sp>
    </p:spTree>
    <p:extLst>
      <p:ext uri="{BB962C8B-B14F-4D97-AF65-F5344CB8AC3E}">
        <p14:creationId xmlns:p14="http://schemas.microsoft.com/office/powerpoint/2010/main" val="360939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Analysis </a:t>
            </a:r>
          </a:p>
        </p:txBody>
      </p:sp>
      <p:sp>
        <p:nvSpPr>
          <p:cNvPr id="4" name="Slide Number Placeholder 3"/>
          <p:cNvSpPr>
            <a:spLocks noGrp="1"/>
          </p:cNvSpPr>
          <p:nvPr>
            <p:ph type="sldNum" sz="quarter" idx="10"/>
          </p:nvPr>
        </p:nvSpPr>
        <p:spPr/>
        <p:txBody>
          <a:bodyPr/>
          <a:lstStyle/>
          <a:p>
            <a:fld id="{904D0E05-6A73-44FA-80ED-CC2C7292618D}" type="slidenum">
              <a:rPr lang="en-US" smtClean="0"/>
              <a:t>10</a:t>
            </a:fld>
            <a:endParaRPr lang="en-US"/>
          </a:p>
        </p:txBody>
      </p:sp>
    </p:spTree>
    <p:extLst>
      <p:ext uri="{BB962C8B-B14F-4D97-AF65-F5344CB8AC3E}">
        <p14:creationId xmlns:p14="http://schemas.microsoft.com/office/powerpoint/2010/main" val="144899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Swimlane</a:t>
            </a:r>
            <a:endParaRPr lang="en-US" dirty="0"/>
          </a:p>
        </p:txBody>
      </p:sp>
      <p:sp>
        <p:nvSpPr>
          <p:cNvPr id="4" name="Slide Number Placeholder 3"/>
          <p:cNvSpPr>
            <a:spLocks noGrp="1"/>
          </p:cNvSpPr>
          <p:nvPr>
            <p:ph type="sldNum" sz="quarter" idx="10"/>
          </p:nvPr>
        </p:nvSpPr>
        <p:spPr/>
        <p:txBody>
          <a:bodyPr/>
          <a:lstStyle/>
          <a:p>
            <a:fld id="{904D0E05-6A73-44FA-80ED-CC2C7292618D}" type="slidenum">
              <a:rPr lang="en-US" smtClean="0"/>
              <a:t>11</a:t>
            </a:fld>
            <a:endParaRPr lang="en-US"/>
          </a:p>
        </p:txBody>
      </p:sp>
    </p:spTree>
    <p:extLst>
      <p:ext uri="{BB962C8B-B14F-4D97-AF65-F5344CB8AC3E}">
        <p14:creationId xmlns:p14="http://schemas.microsoft.com/office/powerpoint/2010/main" val="189602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Architecture</a:t>
            </a:r>
          </a:p>
        </p:txBody>
      </p:sp>
      <p:sp>
        <p:nvSpPr>
          <p:cNvPr id="4" name="Slide Number Placeholder 3"/>
          <p:cNvSpPr>
            <a:spLocks noGrp="1"/>
          </p:cNvSpPr>
          <p:nvPr>
            <p:ph type="sldNum" sz="quarter" idx="10"/>
          </p:nvPr>
        </p:nvSpPr>
        <p:spPr/>
        <p:txBody>
          <a:bodyPr/>
          <a:lstStyle/>
          <a:p>
            <a:fld id="{904D0E05-6A73-44FA-80ED-CC2C7292618D}" type="slidenum">
              <a:rPr lang="en-US" smtClean="0"/>
              <a:t>12</a:t>
            </a:fld>
            <a:endParaRPr lang="en-US"/>
          </a:p>
        </p:txBody>
      </p:sp>
    </p:spTree>
    <p:extLst>
      <p:ext uri="{BB962C8B-B14F-4D97-AF65-F5344CB8AC3E}">
        <p14:creationId xmlns:p14="http://schemas.microsoft.com/office/powerpoint/2010/main" val="337897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FA89C-1104-40A4-9572-A481AC787D3F}"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226525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FA89C-1104-40A4-9572-A481AC787D3F}"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4321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FA89C-1104-40A4-9572-A481AC787D3F}"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217620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FA89C-1104-40A4-9572-A481AC787D3F}"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94687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FA89C-1104-40A4-9572-A481AC787D3F}"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106881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FA89C-1104-40A4-9572-A481AC787D3F}"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222840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FA89C-1104-40A4-9572-A481AC787D3F}"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27473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FA89C-1104-40A4-9572-A481AC787D3F}"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3829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FA89C-1104-40A4-9572-A481AC787D3F}"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367857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FA89C-1104-40A4-9572-A481AC787D3F}"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15869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FA89C-1104-40A4-9572-A481AC787D3F}"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C831-2C85-47C3-B8EB-676177E1E829}" type="slidenum">
              <a:rPr lang="en-US" smtClean="0"/>
              <a:t>‹#›</a:t>
            </a:fld>
            <a:endParaRPr lang="en-US"/>
          </a:p>
        </p:txBody>
      </p:sp>
    </p:spTree>
    <p:extLst>
      <p:ext uri="{BB962C8B-B14F-4D97-AF65-F5344CB8AC3E}">
        <p14:creationId xmlns:p14="http://schemas.microsoft.com/office/powerpoint/2010/main" val="325390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FA89C-1104-40A4-9572-A481AC787D3F}"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C831-2C85-47C3-B8EB-676177E1E829}" type="slidenum">
              <a:rPr lang="en-US" smtClean="0"/>
              <a:t>‹#›</a:t>
            </a:fld>
            <a:endParaRPr lang="en-US"/>
          </a:p>
        </p:txBody>
      </p:sp>
    </p:spTree>
    <p:extLst>
      <p:ext uri="{BB962C8B-B14F-4D97-AF65-F5344CB8AC3E}">
        <p14:creationId xmlns:p14="http://schemas.microsoft.com/office/powerpoint/2010/main" val="19643037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unity.mis.temple.edu/workf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331" b="28489"/>
          <a:stretch/>
        </p:blipFill>
        <p:spPr>
          <a:xfrm>
            <a:off x="20" y="10"/>
            <a:ext cx="12191980" cy="4571990"/>
          </a:xfrm>
          <a:prstGeom prst="rect">
            <a:avLst/>
          </a:prstGeom>
        </p:spPr>
      </p:pic>
      <p:cxnSp>
        <p:nvCxnSpPr>
          <p:cNvPr id="37"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33136" y="5091762"/>
            <a:ext cx="7834193" cy="1264588"/>
          </a:xfrm>
        </p:spPr>
        <p:txBody>
          <a:bodyPr anchor="ctr">
            <a:normAutofit/>
          </a:bodyPr>
          <a:lstStyle/>
          <a:p>
            <a:pPr algn="r"/>
            <a:r>
              <a:rPr lang="en-US"/>
              <a:t>WorkFit</a:t>
            </a:r>
          </a:p>
        </p:txBody>
      </p:sp>
      <p:sp>
        <p:nvSpPr>
          <p:cNvPr id="3" name="Subtitle 2"/>
          <p:cNvSpPr>
            <a:spLocks noGrp="1"/>
          </p:cNvSpPr>
          <p:nvPr>
            <p:ph type="subTitle" idx="1"/>
          </p:nvPr>
        </p:nvSpPr>
        <p:spPr>
          <a:xfrm>
            <a:off x="8499107" y="5091763"/>
            <a:ext cx="2974207" cy="1264587"/>
          </a:xfrm>
        </p:spPr>
        <p:txBody>
          <a:bodyPr anchor="ctr">
            <a:normAutofit/>
          </a:bodyPr>
          <a:lstStyle/>
          <a:p>
            <a:pPr algn="l"/>
            <a:r>
              <a:rPr lang="en-US" sz="2000"/>
              <a:t>Jon, Matt, Thompson, Sara </a:t>
            </a:r>
          </a:p>
        </p:txBody>
      </p:sp>
    </p:spTree>
    <p:extLst>
      <p:ext uri="{BB962C8B-B14F-4D97-AF65-F5344CB8AC3E}">
        <p14:creationId xmlns:p14="http://schemas.microsoft.com/office/powerpoint/2010/main" val="2008305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5290148"/>
              </p:ext>
            </p:extLst>
          </p:nvPr>
        </p:nvGraphicFramePr>
        <p:xfrm>
          <a:off x="826625" y="656582"/>
          <a:ext cx="10515680" cy="5490411"/>
        </p:xfrm>
        <a:graphic>
          <a:graphicData uri="http://schemas.openxmlformats.org/drawingml/2006/table">
            <a:tbl>
              <a:tblPr firstRow="1" bandRow="1">
                <a:tableStyleId>{91EBBBCC-DAD2-459C-BE2E-F6DE35CF9A28}</a:tableStyleId>
              </a:tblPr>
              <a:tblGrid>
                <a:gridCol w="2059341">
                  <a:extLst>
                    <a:ext uri="{9D8B030D-6E8A-4147-A177-3AD203B41FA5}">
                      <a16:colId xmlns:a16="http://schemas.microsoft.com/office/drawing/2014/main" xmlns="" val="3651676744"/>
                    </a:ext>
                  </a:extLst>
                </a:gridCol>
                <a:gridCol w="1075006">
                  <a:extLst>
                    <a:ext uri="{9D8B030D-6E8A-4147-A177-3AD203B41FA5}">
                      <a16:colId xmlns:a16="http://schemas.microsoft.com/office/drawing/2014/main" xmlns="" val="2652983180"/>
                    </a:ext>
                  </a:extLst>
                </a:gridCol>
                <a:gridCol w="1010827">
                  <a:extLst>
                    <a:ext uri="{9D8B030D-6E8A-4147-A177-3AD203B41FA5}">
                      <a16:colId xmlns:a16="http://schemas.microsoft.com/office/drawing/2014/main" xmlns="" val="2083249193"/>
                    </a:ext>
                  </a:extLst>
                </a:gridCol>
                <a:gridCol w="1363813">
                  <a:extLst>
                    <a:ext uri="{9D8B030D-6E8A-4147-A177-3AD203B41FA5}">
                      <a16:colId xmlns:a16="http://schemas.microsoft.com/office/drawing/2014/main" xmlns="" val="4099213043"/>
                    </a:ext>
                  </a:extLst>
                </a:gridCol>
                <a:gridCol w="705973">
                  <a:extLst>
                    <a:ext uri="{9D8B030D-6E8A-4147-A177-3AD203B41FA5}">
                      <a16:colId xmlns:a16="http://schemas.microsoft.com/office/drawing/2014/main" xmlns="" val="2704590230"/>
                    </a:ext>
                  </a:extLst>
                </a:gridCol>
                <a:gridCol w="1556352">
                  <a:extLst>
                    <a:ext uri="{9D8B030D-6E8A-4147-A177-3AD203B41FA5}">
                      <a16:colId xmlns:a16="http://schemas.microsoft.com/office/drawing/2014/main" xmlns="" val="2895675543"/>
                    </a:ext>
                  </a:extLst>
                </a:gridCol>
                <a:gridCol w="1684711">
                  <a:extLst>
                    <a:ext uri="{9D8B030D-6E8A-4147-A177-3AD203B41FA5}">
                      <a16:colId xmlns:a16="http://schemas.microsoft.com/office/drawing/2014/main" xmlns="" val="1687103050"/>
                    </a:ext>
                  </a:extLst>
                </a:gridCol>
                <a:gridCol w="1059657">
                  <a:extLst>
                    <a:ext uri="{9D8B030D-6E8A-4147-A177-3AD203B41FA5}">
                      <a16:colId xmlns:a16="http://schemas.microsoft.com/office/drawing/2014/main" xmlns="" val="20007"/>
                    </a:ext>
                  </a:extLst>
                </a:gridCol>
              </a:tblGrid>
              <a:tr h="674261">
                <a:tc>
                  <a:txBody>
                    <a:bodyPr/>
                    <a:lstStyle/>
                    <a:p>
                      <a:r>
                        <a:rPr lang="en-US" baseline="0" dirty="0"/>
                        <a:t>Criteria</a:t>
                      </a:r>
                    </a:p>
                  </a:txBody>
                  <a:tcPr marL="88799" marR="88799"/>
                </a:tc>
                <a:tc>
                  <a:txBody>
                    <a:bodyPr/>
                    <a:lstStyle/>
                    <a:p>
                      <a:r>
                        <a:rPr lang="en-US" baseline="0" dirty="0"/>
                        <a:t>Weights</a:t>
                      </a:r>
                    </a:p>
                  </a:txBody>
                  <a:tcPr marL="88799" marR="88799"/>
                </a:tc>
                <a:tc>
                  <a:txBody>
                    <a:bodyPr/>
                    <a:lstStyle/>
                    <a:p>
                      <a:r>
                        <a:rPr lang="en-US" baseline="0" dirty="0" err="1"/>
                        <a:t>WorkFit</a:t>
                      </a:r>
                      <a:endParaRPr lang="en-US" baseline="0" dirty="0"/>
                    </a:p>
                  </a:txBody>
                  <a:tcPr marL="88799" marR="88799"/>
                </a:tc>
                <a:tc>
                  <a:txBody>
                    <a:bodyPr/>
                    <a:lstStyle/>
                    <a:p>
                      <a:r>
                        <a:rPr lang="en-US" baseline="0" dirty="0" err="1"/>
                        <a:t>GetHealth</a:t>
                      </a:r>
                      <a:endParaRPr lang="en-US" baseline="0" dirty="0"/>
                    </a:p>
                  </a:txBody>
                  <a:tcPr marL="88799" marR="88799"/>
                </a:tc>
                <a:tc>
                  <a:txBody>
                    <a:bodyPr/>
                    <a:lstStyle/>
                    <a:p>
                      <a:r>
                        <a:rPr lang="en-US" baseline="0" dirty="0" err="1"/>
                        <a:t>FitBit</a:t>
                      </a:r>
                      <a:endParaRPr lang="en-US" baseline="0" dirty="0"/>
                    </a:p>
                  </a:txBody>
                  <a:tcPr marL="88799" marR="8879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Endomondo</a:t>
                      </a:r>
                      <a:endParaRPr lang="en-US" dirty="0"/>
                    </a:p>
                  </a:txBody>
                  <a:tcPr marL="88799" marR="8879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MyFitnessPal</a:t>
                      </a:r>
                      <a:endParaRPr lang="en-US" dirty="0"/>
                    </a:p>
                    <a:p>
                      <a:endParaRPr lang="en-US" baseline="0" dirty="0"/>
                    </a:p>
                  </a:txBody>
                  <a:tcPr marL="88799" marR="8879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Elevate</a:t>
                      </a:r>
                    </a:p>
                    <a:p>
                      <a:endParaRPr lang="en-US" baseline="0" dirty="0"/>
                    </a:p>
                  </a:txBody>
                  <a:tcPr marL="88799" marR="88799"/>
                </a:tc>
                <a:extLst>
                  <a:ext uri="{0D108BD9-81ED-4DB2-BD59-A6C34878D82A}">
                    <a16:rowId xmlns:a16="http://schemas.microsoft.com/office/drawing/2014/main" xmlns="" val="1494126433"/>
                  </a:ext>
                </a:extLst>
              </a:tr>
              <a:tr h="385292">
                <a:tc>
                  <a:txBody>
                    <a:bodyPr/>
                    <a:lstStyle/>
                    <a:p>
                      <a:r>
                        <a:rPr lang="en-US" baseline="0" dirty="0"/>
                        <a:t>Price </a:t>
                      </a:r>
                      <a:endParaRPr lang="en-US" b="1" i="0" baseline="0" dirty="0"/>
                    </a:p>
                  </a:txBody>
                  <a:tcPr marL="88799" marR="88799"/>
                </a:tc>
                <a:tc>
                  <a:txBody>
                    <a:bodyPr/>
                    <a:lstStyle/>
                    <a:p>
                      <a:r>
                        <a:rPr lang="en-US" b="1" baseline="0" dirty="0"/>
                        <a:t>10%</a:t>
                      </a:r>
                      <a:endParaRPr lang="en-US" b="1" i="1" baseline="0" dirty="0"/>
                    </a:p>
                  </a:txBody>
                  <a:tcPr marL="88799" marR="88799"/>
                </a:tc>
                <a:tc>
                  <a:txBody>
                    <a:bodyPr/>
                    <a:lstStyle/>
                    <a:p>
                      <a:r>
                        <a:rPr lang="en-US" baseline="0" dirty="0"/>
                        <a:t>5</a:t>
                      </a:r>
                    </a:p>
                  </a:txBody>
                  <a:tcPr marL="88799" marR="88799"/>
                </a:tc>
                <a:tc>
                  <a:txBody>
                    <a:bodyPr/>
                    <a:lstStyle/>
                    <a:p>
                      <a:r>
                        <a:rPr lang="en-US" baseline="0" dirty="0"/>
                        <a:t>7</a:t>
                      </a:r>
                    </a:p>
                  </a:txBody>
                  <a:tcPr marL="88799" marR="88799"/>
                </a:tc>
                <a:tc>
                  <a:txBody>
                    <a:bodyPr/>
                    <a:lstStyle/>
                    <a:p>
                      <a:r>
                        <a:rPr lang="en-US" baseline="0" dirty="0"/>
                        <a:t>3</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extLst>
                  <a:ext uri="{0D108BD9-81ED-4DB2-BD59-A6C34878D82A}">
                    <a16:rowId xmlns:a16="http://schemas.microsoft.com/office/drawing/2014/main" xmlns="" val="3157651203"/>
                  </a:ext>
                </a:extLst>
              </a:tr>
              <a:tr h="674261">
                <a:tc>
                  <a:txBody>
                    <a:bodyPr/>
                    <a:lstStyle/>
                    <a:p>
                      <a:r>
                        <a:rPr lang="en-US" baseline="0" dirty="0"/>
                        <a:t>Ease of Implementation </a:t>
                      </a:r>
                      <a:endParaRPr lang="en-US" b="1" i="0" baseline="0" dirty="0"/>
                    </a:p>
                  </a:txBody>
                  <a:tcPr marL="88799" marR="88799"/>
                </a:tc>
                <a:tc>
                  <a:txBody>
                    <a:bodyPr/>
                    <a:lstStyle/>
                    <a:p>
                      <a:r>
                        <a:rPr lang="en-US" b="1" baseline="0" dirty="0"/>
                        <a:t>10%</a:t>
                      </a:r>
                      <a:endParaRPr lang="en-US" b="1" i="1" baseline="0" dirty="0"/>
                    </a:p>
                  </a:txBody>
                  <a:tcPr marL="88799" marR="88799"/>
                </a:tc>
                <a:tc>
                  <a:txBody>
                    <a:bodyPr/>
                    <a:lstStyle/>
                    <a:p>
                      <a:r>
                        <a:rPr lang="en-US" baseline="0" dirty="0"/>
                        <a:t>7</a:t>
                      </a:r>
                    </a:p>
                  </a:txBody>
                  <a:tcPr marL="88799" marR="88799"/>
                </a:tc>
                <a:tc>
                  <a:txBody>
                    <a:bodyPr/>
                    <a:lstStyle/>
                    <a:p>
                      <a:r>
                        <a:rPr lang="en-US" baseline="0" dirty="0"/>
                        <a:t>7</a:t>
                      </a:r>
                    </a:p>
                  </a:txBody>
                  <a:tcPr marL="88799" marR="88799"/>
                </a:tc>
                <a:tc>
                  <a:txBody>
                    <a:bodyPr/>
                    <a:lstStyle/>
                    <a:p>
                      <a:r>
                        <a:rPr lang="en-US" baseline="0" dirty="0"/>
                        <a:t>7</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8</a:t>
                      </a:r>
                    </a:p>
                  </a:txBody>
                  <a:tcPr marL="88799" marR="88799"/>
                </a:tc>
                <a:extLst>
                  <a:ext uri="{0D108BD9-81ED-4DB2-BD59-A6C34878D82A}">
                    <a16:rowId xmlns:a16="http://schemas.microsoft.com/office/drawing/2014/main" xmlns="" val="2090917997"/>
                  </a:ext>
                </a:extLst>
              </a:tr>
              <a:tr h="674261">
                <a:tc>
                  <a:txBody>
                    <a:bodyPr/>
                    <a:lstStyle/>
                    <a:p>
                      <a:r>
                        <a:rPr lang="en-US" baseline="0" dirty="0"/>
                        <a:t>Ease of use for participants</a:t>
                      </a:r>
                      <a:endParaRPr lang="en-US" b="1" i="0" baseline="0" dirty="0"/>
                    </a:p>
                  </a:txBody>
                  <a:tcPr marL="88799" marR="88799"/>
                </a:tc>
                <a:tc>
                  <a:txBody>
                    <a:bodyPr/>
                    <a:lstStyle/>
                    <a:p>
                      <a:r>
                        <a:rPr lang="en-US" b="1" baseline="0" dirty="0"/>
                        <a:t>20%</a:t>
                      </a:r>
                      <a:endParaRPr lang="en-US" b="1" i="1" baseline="0" dirty="0"/>
                    </a:p>
                  </a:txBody>
                  <a:tcPr marL="88799" marR="88799"/>
                </a:tc>
                <a:tc>
                  <a:txBody>
                    <a:bodyPr/>
                    <a:lstStyle/>
                    <a:p>
                      <a:r>
                        <a:rPr lang="en-US" baseline="0" dirty="0"/>
                        <a:t>9</a:t>
                      </a:r>
                    </a:p>
                  </a:txBody>
                  <a:tcPr marL="88799" marR="88799"/>
                </a:tc>
                <a:tc>
                  <a:txBody>
                    <a:bodyPr/>
                    <a:lstStyle/>
                    <a:p>
                      <a:r>
                        <a:rPr lang="en-US" baseline="0" dirty="0"/>
                        <a:t>8</a:t>
                      </a:r>
                    </a:p>
                  </a:txBody>
                  <a:tcPr marL="88799" marR="88799"/>
                </a:tc>
                <a:tc>
                  <a:txBody>
                    <a:bodyPr/>
                    <a:lstStyle/>
                    <a:p>
                      <a:r>
                        <a:rPr lang="en-US" baseline="0" dirty="0"/>
                        <a:t>7</a:t>
                      </a:r>
                    </a:p>
                  </a:txBody>
                  <a:tcPr marL="88799" marR="88799"/>
                </a:tc>
                <a:tc>
                  <a:txBody>
                    <a:bodyPr/>
                    <a:lstStyle/>
                    <a:p>
                      <a:r>
                        <a:rPr lang="en-US" baseline="0" dirty="0"/>
                        <a:t>8</a:t>
                      </a:r>
                    </a:p>
                  </a:txBody>
                  <a:tcPr marL="88799" marR="88799"/>
                </a:tc>
                <a:tc>
                  <a:txBody>
                    <a:bodyPr/>
                    <a:lstStyle/>
                    <a:p>
                      <a:r>
                        <a:rPr lang="en-US" baseline="0" dirty="0"/>
                        <a:t>8</a:t>
                      </a:r>
                    </a:p>
                  </a:txBody>
                  <a:tcPr marL="88799" marR="88799"/>
                </a:tc>
                <a:tc>
                  <a:txBody>
                    <a:bodyPr/>
                    <a:lstStyle/>
                    <a:p>
                      <a:r>
                        <a:rPr lang="en-US" baseline="0" dirty="0"/>
                        <a:t>5</a:t>
                      </a:r>
                    </a:p>
                  </a:txBody>
                  <a:tcPr marL="88799" marR="88799"/>
                </a:tc>
                <a:extLst>
                  <a:ext uri="{0D108BD9-81ED-4DB2-BD59-A6C34878D82A}">
                    <a16:rowId xmlns:a16="http://schemas.microsoft.com/office/drawing/2014/main" xmlns="" val="4255746265"/>
                  </a:ext>
                </a:extLst>
              </a:tr>
              <a:tr h="385292">
                <a:tc>
                  <a:txBody>
                    <a:bodyPr/>
                    <a:lstStyle/>
                    <a:p>
                      <a:r>
                        <a:rPr lang="en-US" baseline="0" dirty="0"/>
                        <a:t>Compatibility </a:t>
                      </a:r>
                      <a:endParaRPr lang="en-US" b="1" i="0" baseline="0" dirty="0"/>
                    </a:p>
                  </a:txBody>
                  <a:tcPr marL="88799" marR="88799"/>
                </a:tc>
                <a:tc>
                  <a:txBody>
                    <a:bodyPr/>
                    <a:lstStyle/>
                    <a:p>
                      <a:r>
                        <a:rPr lang="en-US" b="1" baseline="0" dirty="0"/>
                        <a:t>10%</a:t>
                      </a:r>
                      <a:endParaRPr lang="en-US" b="1" i="1" baseline="0" dirty="0"/>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extLst>
                  <a:ext uri="{0D108BD9-81ED-4DB2-BD59-A6C34878D82A}">
                    <a16:rowId xmlns:a16="http://schemas.microsoft.com/office/drawing/2014/main" xmlns="" val="3247592064"/>
                  </a:ext>
                </a:extLst>
              </a:tr>
              <a:tr h="674261">
                <a:tc>
                  <a:txBody>
                    <a:bodyPr/>
                    <a:lstStyle/>
                    <a:p>
                      <a:r>
                        <a:rPr lang="en-US" baseline="0" dirty="0"/>
                        <a:t>Lower Health insurance cost</a:t>
                      </a:r>
                      <a:endParaRPr lang="en-US" b="1" i="0" baseline="0" dirty="0"/>
                    </a:p>
                  </a:txBody>
                  <a:tcPr marL="88799" marR="88799"/>
                </a:tc>
                <a:tc>
                  <a:txBody>
                    <a:bodyPr/>
                    <a:lstStyle/>
                    <a:p>
                      <a:r>
                        <a:rPr lang="en-US" b="1" baseline="0" dirty="0"/>
                        <a:t>20%</a:t>
                      </a:r>
                      <a:endParaRPr lang="en-US" b="1" i="1" baseline="0" dirty="0"/>
                    </a:p>
                  </a:txBody>
                  <a:tcPr marL="88799" marR="88799"/>
                </a:tc>
                <a:tc>
                  <a:txBody>
                    <a:bodyPr/>
                    <a:lstStyle/>
                    <a:p>
                      <a:r>
                        <a:rPr lang="en-US" baseline="0" dirty="0"/>
                        <a:t>10</a:t>
                      </a:r>
                    </a:p>
                  </a:txBody>
                  <a:tcPr marL="88799" marR="88799"/>
                </a:tc>
                <a:tc>
                  <a:txBody>
                    <a:bodyPr/>
                    <a:lstStyle/>
                    <a:p>
                      <a:r>
                        <a:rPr lang="en-US" baseline="0" dirty="0"/>
                        <a:t>9</a:t>
                      </a:r>
                    </a:p>
                  </a:txBody>
                  <a:tcPr marL="88799" marR="88799"/>
                </a:tc>
                <a:tc>
                  <a:txBody>
                    <a:bodyPr/>
                    <a:lstStyle/>
                    <a:p>
                      <a:r>
                        <a:rPr lang="en-US" baseline="0" dirty="0"/>
                        <a:t>5</a:t>
                      </a:r>
                    </a:p>
                  </a:txBody>
                  <a:tcPr marL="88799" marR="88799"/>
                </a:tc>
                <a:tc>
                  <a:txBody>
                    <a:bodyPr/>
                    <a:lstStyle/>
                    <a:p>
                      <a:r>
                        <a:rPr lang="en-US" baseline="0" dirty="0"/>
                        <a:t>5</a:t>
                      </a:r>
                    </a:p>
                  </a:txBody>
                  <a:tcPr marL="88799" marR="88799"/>
                </a:tc>
                <a:tc>
                  <a:txBody>
                    <a:bodyPr/>
                    <a:lstStyle/>
                    <a:p>
                      <a:r>
                        <a:rPr lang="en-US" baseline="0" dirty="0"/>
                        <a:t>5</a:t>
                      </a:r>
                    </a:p>
                  </a:txBody>
                  <a:tcPr marL="88799" marR="88799"/>
                </a:tc>
                <a:tc>
                  <a:txBody>
                    <a:bodyPr/>
                    <a:lstStyle/>
                    <a:p>
                      <a:r>
                        <a:rPr lang="en-US" baseline="0" dirty="0"/>
                        <a:t>5</a:t>
                      </a:r>
                    </a:p>
                  </a:txBody>
                  <a:tcPr marL="88799" marR="88799"/>
                </a:tc>
                <a:extLst>
                  <a:ext uri="{0D108BD9-81ED-4DB2-BD59-A6C34878D82A}">
                    <a16:rowId xmlns:a16="http://schemas.microsoft.com/office/drawing/2014/main" xmlns="" val="4093691796"/>
                  </a:ext>
                </a:extLst>
              </a:tr>
              <a:tr h="674261">
                <a:tc>
                  <a:txBody>
                    <a:bodyPr/>
                    <a:lstStyle/>
                    <a:p>
                      <a:r>
                        <a:rPr lang="en-US" baseline="0" dirty="0"/>
                        <a:t>Number of participants </a:t>
                      </a:r>
                      <a:endParaRPr lang="en-US" b="1" i="0" baseline="0" dirty="0"/>
                    </a:p>
                  </a:txBody>
                  <a:tcPr marL="88799" marR="88799"/>
                </a:tc>
                <a:tc>
                  <a:txBody>
                    <a:bodyPr/>
                    <a:lstStyle/>
                    <a:p>
                      <a:r>
                        <a:rPr lang="en-US" b="1" baseline="0" dirty="0"/>
                        <a:t>10%</a:t>
                      </a:r>
                      <a:endParaRPr lang="en-US" b="1" i="1" baseline="0" dirty="0"/>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10</a:t>
                      </a:r>
                    </a:p>
                  </a:txBody>
                  <a:tcPr marL="88799" marR="88799"/>
                </a:tc>
                <a:tc>
                  <a:txBody>
                    <a:bodyPr/>
                    <a:lstStyle/>
                    <a:p>
                      <a:r>
                        <a:rPr lang="en-US" baseline="0" dirty="0"/>
                        <a:t>8</a:t>
                      </a:r>
                    </a:p>
                  </a:txBody>
                  <a:tcPr marL="88799" marR="88799"/>
                </a:tc>
                <a:tc>
                  <a:txBody>
                    <a:bodyPr/>
                    <a:lstStyle/>
                    <a:p>
                      <a:r>
                        <a:rPr lang="en-US" baseline="0" dirty="0"/>
                        <a:t>5</a:t>
                      </a:r>
                    </a:p>
                  </a:txBody>
                  <a:tcPr marL="88799" marR="88799"/>
                </a:tc>
                <a:tc>
                  <a:txBody>
                    <a:bodyPr/>
                    <a:lstStyle/>
                    <a:p>
                      <a:r>
                        <a:rPr lang="en-US" baseline="0" dirty="0"/>
                        <a:t>6</a:t>
                      </a:r>
                    </a:p>
                  </a:txBody>
                  <a:tcPr marL="88799" marR="88799"/>
                </a:tc>
                <a:extLst>
                  <a:ext uri="{0D108BD9-81ED-4DB2-BD59-A6C34878D82A}">
                    <a16:rowId xmlns:a16="http://schemas.microsoft.com/office/drawing/2014/main" xmlns="" val="3030954025"/>
                  </a:ext>
                </a:extLst>
              </a:tr>
              <a:tr h="674261">
                <a:tc>
                  <a:txBody>
                    <a:bodyPr/>
                    <a:lstStyle/>
                    <a:p>
                      <a:r>
                        <a:rPr lang="en-US" baseline="0" dirty="0"/>
                        <a:t>Increased productivity </a:t>
                      </a:r>
                      <a:endParaRPr lang="en-US" b="1" i="0" baseline="0" dirty="0"/>
                    </a:p>
                  </a:txBody>
                  <a:tcPr marL="88799" marR="88799"/>
                </a:tc>
                <a:tc>
                  <a:txBody>
                    <a:bodyPr/>
                    <a:lstStyle/>
                    <a:p>
                      <a:r>
                        <a:rPr lang="en-US" b="1" baseline="0" dirty="0"/>
                        <a:t>20%</a:t>
                      </a:r>
                      <a:endParaRPr lang="en-US" b="1" i="1" baseline="0" dirty="0"/>
                    </a:p>
                  </a:txBody>
                  <a:tcPr marL="88799" marR="88799"/>
                </a:tc>
                <a:tc>
                  <a:txBody>
                    <a:bodyPr/>
                    <a:lstStyle/>
                    <a:p>
                      <a:r>
                        <a:rPr lang="en-US" baseline="0" dirty="0"/>
                        <a:t>10</a:t>
                      </a:r>
                    </a:p>
                  </a:txBody>
                  <a:tcPr marL="88799" marR="88799"/>
                </a:tc>
                <a:tc>
                  <a:txBody>
                    <a:bodyPr/>
                    <a:lstStyle/>
                    <a:p>
                      <a:r>
                        <a:rPr lang="en-US" baseline="0" dirty="0"/>
                        <a:t>9</a:t>
                      </a:r>
                    </a:p>
                  </a:txBody>
                  <a:tcPr marL="88799" marR="88799"/>
                </a:tc>
                <a:tc>
                  <a:txBody>
                    <a:bodyPr/>
                    <a:lstStyle/>
                    <a:p>
                      <a:r>
                        <a:rPr lang="en-US" baseline="0" dirty="0"/>
                        <a:t>7</a:t>
                      </a:r>
                    </a:p>
                  </a:txBody>
                  <a:tcPr marL="88799" marR="88799"/>
                </a:tc>
                <a:tc>
                  <a:txBody>
                    <a:bodyPr/>
                    <a:lstStyle/>
                    <a:p>
                      <a:r>
                        <a:rPr lang="en-US" baseline="0" dirty="0"/>
                        <a:t>7</a:t>
                      </a:r>
                    </a:p>
                  </a:txBody>
                  <a:tcPr marL="88799" marR="88799"/>
                </a:tc>
                <a:tc>
                  <a:txBody>
                    <a:bodyPr/>
                    <a:lstStyle/>
                    <a:p>
                      <a:r>
                        <a:rPr lang="en-US" baseline="0" dirty="0"/>
                        <a:t>7</a:t>
                      </a:r>
                    </a:p>
                  </a:txBody>
                  <a:tcPr marL="88799" marR="88799"/>
                </a:tc>
                <a:tc>
                  <a:txBody>
                    <a:bodyPr/>
                    <a:lstStyle/>
                    <a:p>
                      <a:r>
                        <a:rPr lang="en-US" baseline="0" dirty="0"/>
                        <a:t>5</a:t>
                      </a:r>
                    </a:p>
                  </a:txBody>
                  <a:tcPr marL="88799" marR="88799"/>
                </a:tc>
                <a:extLst>
                  <a:ext uri="{0D108BD9-81ED-4DB2-BD59-A6C34878D82A}">
                    <a16:rowId xmlns:a16="http://schemas.microsoft.com/office/drawing/2014/main" xmlns="" val="2958450227"/>
                  </a:ext>
                </a:extLst>
              </a:tr>
              <a:tr h="674261">
                <a:tc>
                  <a:txBody>
                    <a:bodyPr/>
                    <a:lstStyle/>
                    <a:p>
                      <a:r>
                        <a:rPr lang="en-US" baseline="0" dirty="0"/>
                        <a:t>Totals</a:t>
                      </a:r>
                      <a:endParaRPr lang="en-US" b="1" i="1" baseline="0" dirty="0"/>
                    </a:p>
                  </a:txBody>
                  <a:tcPr marL="88799" marR="88799"/>
                </a:tc>
                <a:tc>
                  <a:txBody>
                    <a:bodyPr/>
                    <a:lstStyle/>
                    <a:p>
                      <a:r>
                        <a:rPr lang="en-US" b="1" baseline="0" dirty="0"/>
                        <a:t>100%</a:t>
                      </a:r>
                      <a:endParaRPr lang="en-US" b="1" i="1" baseline="0" dirty="0"/>
                    </a:p>
                  </a:txBody>
                  <a:tcPr marL="88799" marR="88799"/>
                </a:tc>
                <a:tc>
                  <a:txBody>
                    <a:bodyPr/>
                    <a:lstStyle/>
                    <a:p>
                      <a:r>
                        <a:rPr lang="en-US" b="1" baseline="0" dirty="0"/>
                        <a:t>9</a:t>
                      </a:r>
                      <a:endParaRPr lang="en-US" b="1" i="1" baseline="0" dirty="0"/>
                    </a:p>
                  </a:txBody>
                  <a:tcPr marL="88799" marR="88799"/>
                </a:tc>
                <a:tc>
                  <a:txBody>
                    <a:bodyPr/>
                    <a:lstStyle/>
                    <a:p>
                      <a:r>
                        <a:rPr lang="en-US" b="1" baseline="0" dirty="0"/>
                        <a:t>7.6</a:t>
                      </a:r>
                      <a:endParaRPr lang="en-US" b="1" i="1" baseline="0" dirty="0"/>
                    </a:p>
                  </a:txBody>
                  <a:tcPr marL="88799" marR="88799"/>
                </a:tc>
                <a:tc>
                  <a:txBody>
                    <a:bodyPr/>
                    <a:lstStyle/>
                    <a:p>
                      <a:r>
                        <a:rPr lang="en-US" b="1" baseline="0" dirty="0"/>
                        <a:t>6.8</a:t>
                      </a:r>
                      <a:endParaRPr lang="en-US" b="1" i="1" baseline="0" dirty="0"/>
                    </a:p>
                  </a:txBody>
                  <a:tcPr marL="88799" marR="88799"/>
                </a:tc>
                <a:tc>
                  <a:txBody>
                    <a:bodyPr/>
                    <a:lstStyle/>
                    <a:p>
                      <a:r>
                        <a:rPr lang="en-US" b="1" baseline="0" dirty="0"/>
                        <a:t>7.8</a:t>
                      </a:r>
                      <a:endParaRPr lang="en-US" b="1" i="1" baseline="0" dirty="0"/>
                    </a:p>
                  </a:txBody>
                  <a:tcPr marL="88799" marR="88799"/>
                </a:tc>
                <a:tc>
                  <a:txBody>
                    <a:bodyPr/>
                    <a:lstStyle/>
                    <a:p>
                      <a:r>
                        <a:rPr lang="en-US" b="1" baseline="0" dirty="0"/>
                        <a:t>7.5</a:t>
                      </a:r>
                      <a:endParaRPr lang="en-US" b="1" i="1" baseline="0" dirty="0"/>
                    </a:p>
                  </a:txBody>
                  <a:tcPr marL="88799" marR="88799"/>
                </a:tc>
                <a:tc>
                  <a:txBody>
                    <a:bodyPr/>
                    <a:lstStyle/>
                    <a:p>
                      <a:r>
                        <a:rPr lang="en-US" b="1" baseline="0" dirty="0"/>
                        <a:t>6.4</a:t>
                      </a:r>
                      <a:endParaRPr lang="en-US" b="1" i="1" baseline="0" dirty="0"/>
                    </a:p>
                  </a:txBody>
                  <a:tcPr marL="88799" marR="88799"/>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58295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6875" t="16001" r="7965" b="12190"/>
          <a:stretch/>
        </p:blipFill>
        <p:spPr>
          <a:xfrm>
            <a:off x="185057" y="705394"/>
            <a:ext cx="11814904" cy="5603966"/>
          </a:xfrm>
          <a:prstGeom prst="rect">
            <a:avLst/>
          </a:prstGeom>
        </p:spPr>
      </p:pic>
    </p:spTree>
    <p:extLst>
      <p:ext uri="{BB962C8B-B14F-4D97-AF65-F5344CB8AC3E}">
        <p14:creationId xmlns:p14="http://schemas.microsoft.com/office/powerpoint/2010/main" val="1309900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Picture 4"/>
          <p:cNvPicPr>
            <a:picLocks noChangeAspect="1"/>
          </p:cNvPicPr>
          <p:nvPr/>
        </p:nvPicPr>
        <p:blipFill>
          <a:blip r:embed="rId3"/>
          <a:stretch>
            <a:fillRect/>
          </a:stretch>
        </p:blipFill>
        <p:spPr>
          <a:xfrm>
            <a:off x="5827524" y="0"/>
            <a:ext cx="5486398" cy="685800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a:solidFill>
                  <a:schemeClr val="bg1"/>
                </a:solidFill>
              </a:rPr>
              <a:t>System Architecture </a:t>
            </a:r>
          </a:p>
        </p:txBody>
      </p:sp>
    </p:spTree>
    <p:extLst>
      <p:ext uri="{BB962C8B-B14F-4D97-AF65-F5344CB8AC3E}">
        <p14:creationId xmlns:p14="http://schemas.microsoft.com/office/powerpoint/2010/main" val="254564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l="6875" t="19810" r="35286" b="7809"/>
          <a:stretch/>
        </p:blipFill>
        <p:spPr>
          <a:xfrm>
            <a:off x="1131513" y="195943"/>
            <a:ext cx="9162017" cy="6449337"/>
          </a:xfrm>
          <a:prstGeom prst="rect">
            <a:avLst/>
          </a:prstGeom>
        </p:spPr>
      </p:pic>
    </p:spTree>
    <p:extLst>
      <p:ext uri="{BB962C8B-B14F-4D97-AF65-F5344CB8AC3E}">
        <p14:creationId xmlns:p14="http://schemas.microsoft.com/office/powerpoint/2010/main" val="211655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a:solidFill>
            <a:srgbClr val="5959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96" y="36093"/>
            <a:ext cx="12127834" cy="1666628"/>
          </a:xfrm>
          <a:prstGeom prst="rect">
            <a:avLst/>
          </a:prstGeom>
          <a:solidFill>
            <a:srgbClr val="E7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218" y="72189"/>
            <a:ext cx="12031583" cy="1612236"/>
          </a:xfrm>
          <a:prstGeom prst="rect">
            <a:avLst/>
          </a:prstGeom>
          <a:solidFill>
            <a:srgbClr val="5959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031" y="250030"/>
            <a:ext cx="10515600" cy="1325563"/>
          </a:xfrm>
        </p:spPr>
        <p:txBody>
          <a:bodyPr/>
          <a:lstStyle/>
          <a:p>
            <a:r>
              <a:rPr lang="en-US" dirty="0">
                <a:solidFill>
                  <a:schemeClr val="bg1"/>
                </a:solidFill>
              </a:rPr>
              <a:t>Project Website</a:t>
            </a:r>
          </a:p>
        </p:txBody>
      </p:sp>
      <p:sp>
        <p:nvSpPr>
          <p:cNvPr id="3" name="Content Placeholder 2"/>
          <p:cNvSpPr>
            <a:spLocks noGrp="1"/>
          </p:cNvSpPr>
          <p:nvPr>
            <p:ph idx="1"/>
          </p:nvPr>
        </p:nvSpPr>
        <p:spPr/>
        <p:txBody>
          <a:bodyPr/>
          <a:lstStyle/>
          <a:p>
            <a:endParaRPr lang="en-US"/>
          </a:p>
        </p:txBody>
      </p:sp>
      <p:pic>
        <p:nvPicPr>
          <p:cNvPr id="4" name="Picture 3">
            <a:hlinkClick r:id="rId3"/>
          </p:cNvPr>
          <p:cNvPicPr>
            <a:picLocks noChangeAspect="1"/>
          </p:cNvPicPr>
          <p:nvPr/>
        </p:nvPicPr>
        <p:blipFill rotWithShape="1">
          <a:blip r:embed="rId4"/>
          <a:srcRect t="18948" r="1020" b="8069"/>
          <a:stretch/>
        </p:blipFill>
        <p:spPr>
          <a:xfrm>
            <a:off x="0" y="1786093"/>
            <a:ext cx="12192000" cy="5056702"/>
          </a:xfrm>
          <a:prstGeom prst="rect">
            <a:avLst/>
          </a:prstGeom>
        </p:spPr>
      </p:pic>
    </p:spTree>
    <p:extLst>
      <p:ext uri="{BB962C8B-B14F-4D97-AF65-F5344CB8AC3E}">
        <p14:creationId xmlns:p14="http://schemas.microsoft.com/office/powerpoint/2010/main" val="89196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solidFill>
            <a:srgbClr val="D36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rgbClr val="645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a:solidFill>
              <a:srgbClr val="64594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 b="8270"/>
          <a:stretch/>
        </p:blipFill>
        <p:spPr>
          <a:xfrm>
            <a:off x="8776091" y="2503727"/>
            <a:ext cx="2931277" cy="389707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940" r="34316" b="1"/>
          <a:stretch/>
        </p:blipFill>
        <p:spPr>
          <a:xfrm>
            <a:off x="6408277" y="481264"/>
            <a:ext cx="2213811" cy="2855799"/>
          </a:xfrm>
          <a:prstGeom prst="rect">
            <a:avLst/>
          </a:prstGeom>
        </p:spPr>
      </p:pic>
      <p:sp>
        <p:nvSpPr>
          <p:cNvPr id="2" name="Title 1"/>
          <p:cNvSpPr>
            <a:spLocks noGrp="1"/>
          </p:cNvSpPr>
          <p:nvPr>
            <p:ph type="title"/>
          </p:nvPr>
        </p:nvSpPr>
        <p:spPr>
          <a:xfrm>
            <a:off x="838200" y="365125"/>
            <a:ext cx="4981734" cy="1212315"/>
          </a:xfrm>
        </p:spPr>
        <p:txBody>
          <a:bodyPr anchor="b">
            <a:normAutofit/>
          </a:bodyPr>
          <a:lstStyle/>
          <a:p>
            <a:r>
              <a:rPr lang="en-US" sz="4000"/>
              <a:t>The Problem</a:t>
            </a:r>
          </a:p>
        </p:txBody>
      </p:sp>
      <p:sp>
        <p:nvSpPr>
          <p:cNvPr id="12" name="Content Placeholder 11"/>
          <p:cNvSpPr>
            <a:spLocks noGrp="1"/>
          </p:cNvSpPr>
          <p:nvPr>
            <p:ph idx="1"/>
          </p:nvPr>
        </p:nvSpPr>
        <p:spPr>
          <a:xfrm>
            <a:off x="838200" y="1825625"/>
            <a:ext cx="4981734" cy="4351338"/>
          </a:xfrm>
        </p:spPr>
        <p:txBody>
          <a:bodyPr>
            <a:normAutofit/>
          </a:bodyPr>
          <a:lstStyle/>
          <a:p>
            <a:pPr>
              <a:buClr>
                <a:srgbClr val="64594B"/>
              </a:buClr>
            </a:pPr>
            <a:r>
              <a:rPr lang="en-US" sz="2000" dirty="0"/>
              <a:t>Decreased Productivity due to Inactivity</a:t>
            </a:r>
          </a:p>
          <a:p>
            <a:pPr>
              <a:buClr>
                <a:srgbClr val="64594B"/>
              </a:buClr>
            </a:pPr>
            <a:r>
              <a:rPr lang="en-US" sz="2000" dirty="0"/>
              <a:t>Rising Cost of Healthcare </a:t>
            </a:r>
          </a:p>
          <a:p>
            <a:pPr>
              <a:buClr>
                <a:srgbClr val="64594B"/>
              </a:buClr>
            </a:pPr>
            <a:r>
              <a:rPr lang="en-US" sz="2000" dirty="0"/>
              <a:t>Presentee-ism in the Workplace</a:t>
            </a:r>
          </a:p>
          <a:p>
            <a:pPr>
              <a:buClr>
                <a:srgbClr val="64594B"/>
              </a:buClr>
            </a:pPr>
            <a:r>
              <a:rPr lang="en-US" sz="2000" dirty="0"/>
              <a:t>Unhealthy Eating Habits and Food Options</a:t>
            </a:r>
          </a:p>
          <a:p>
            <a:pPr>
              <a:buClr>
                <a:srgbClr val="64594B"/>
              </a:buClr>
            </a:pPr>
            <a:r>
              <a:rPr lang="en-US" sz="2000" dirty="0"/>
              <a:t>Bad Habits Include: </a:t>
            </a:r>
          </a:p>
          <a:p>
            <a:pPr lvl="1">
              <a:buClr>
                <a:srgbClr val="64594B"/>
              </a:buClr>
            </a:pPr>
            <a:r>
              <a:rPr lang="en-US" sz="2000" dirty="0"/>
              <a:t>7.5 Hours or More Sitting at a Desk </a:t>
            </a:r>
          </a:p>
          <a:p>
            <a:pPr lvl="1">
              <a:buClr>
                <a:srgbClr val="64594B"/>
              </a:buClr>
            </a:pPr>
            <a:r>
              <a:rPr lang="en-US" sz="2000" dirty="0"/>
              <a:t>1 Hour or More of Driving </a:t>
            </a:r>
          </a:p>
          <a:p>
            <a:pPr lvl="1">
              <a:buClr>
                <a:srgbClr val="64594B"/>
              </a:buClr>
            </a:pPr>
            <a:r>
              <a:rPr lang="en-US" sz="2000" dirty="0"/>
              <a:t>Poor Food Options in Cafeteria </a:t>
            </a:r>
          </a:p>
          <a:p>
            <a:pPr lvl="1">
              <a:buClr>
                <a:srgbClr val="64594B"/>
              </a:buClr>
            </a:pPr>
            <a:r>
              <a:rPr lang="en-US" sz="2000" dirty="0"/>
              <a:t>Lack of Exercise </a:t>
            </a:r>
          </a:p>
          <a:p>
            <a:pPr lvl="1">
              <a:buClr>
                <a:srgbClr val="64594B"/>
              </a:buClr>
            </a:pPr>
            <a:r>
              <a:rPr lang="en-US" sz="2000" dirty="0"/>
              <a:t>Lack of Stretching</a:t>
            </a:r>
          </a:p>
        </p:txBody>
      </p:sp>
      <p:sp>
        <p:nvSpPr>
          <p:cNvPr id="15" name="Rectangle 14"/>
          <p:cNvSpPr/>
          <p:nvPr/>
        </p:nvSpPr>
        <p:spPr>
          <a:xfrm>
            <a:off x="8776091" y="459526"/>
            <a:ext cx="2212848" cy="187960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09240" y="3512458"/>
            <a:ext cx="2202259" cy="2874627"/>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8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691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0"/>
            <a:ext cx="4636008" cy="685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4632" y="484632"/>
            <a:ext cx="3666744" cy="5739187"/>
          </a:xfrm>
          <a:prstGeom prst="rect">
            <a:avLst/>
          </a:prstGeom>
          <a:solidFill>
            <a:srgbClr val="E7E6E6"/>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9628" r="3" b="3"/>
          <a:stretch/>
        </p:blipFill>
        <p:spPr>
          <a:xfrm>
            <a:off x="804672" y="3461344"/>
            <a:ext cx="3026663" cy="2438400"/>
          </a:xfrm>
          <a:prstGeom prst="rect">
            <a:avLst/>
          </a:prstGeom>
        </p:spPr>
      </p:pic>
      <p:sp>
        <p:nvSpPr>
          <p:cNvPr id="2" name="Title 1"/>
          <p:cNvSpPr>
            <a:spLocks noGrp="1"/>
          </p:cNvSpPr>
          <p:nvPr>
            <p:ph type="title"/>
          </p:nvPr>
        </p:nvSpPr>
        <p:spPr>
          <a:xfrm>
            <a:off x="5116878" y="629266"/>
            <a:ext cx="6422849" cy="1676603"/>
          </a:xfrm>
        </p:spPr>
        <p:txBody>
          <a:bodyPr>
            <a:normAutofit/>
          </a:bodyPr>
          <a:lstStyle/>
          <a:p>
            <a:r>
              <a:rPr lang="en-US" dirty="0"/>
              <a:t>The Solution </a:t>
            </a:r>
          </a:p>
        </p:txBody>
      </p:sp>
      <p:sp>
        <p:nvSpPr>
          <p:cNvPr id="13" name="Content Placeholder 12"/>
          <p:cNvSpPr>
            <a:spLocks noGrp="1"/>
          </p:cNvSpPr>
          <p:nvPr>
            <p:ph idx="1"/>
          </p:nvPr>
        </p:nvSpPr>
        <p:spPr>
          <a:xfrm>
            <a:off x="5116880" y="1894114"/>
            <a:ext cx="6422848" cy="4329705"/>
          </a:xfrm>
        </p:spPr>
        <p:txBody>
          <a:bodyPr>
            <a:normAutofit/>
          </a:bodyPr>
          <a:lstStyle/>
          <a:p>
            <a:pPr>
              <a:lnSpc>
                <a:spcPct val="80000"/>
              </a:lnSpc>
            </a:pPr>
            <a:r>
              <a:rPr lang="en-US" sz="2000" dirty="0"/>
              <a:t>Health and fitness application that is tailored to the organization</a:t>
            </a:r>
          </a:p>
          <a:p>
            <a:pPr>
              <a:lnSpc>
                <a:spcPct val="80000"/>
              </a:lnSpc>
            </a:pPr>
            <a:r>
              <a:rPr lang="en-US" sz="2000" dirty="0"/>
              <a:t>Features for this application include:</a:t>
            </a:r>
          </a:p>
          <a:p>
            <a:pPr lvl="1">
              <a:lnSpc>
                <a:spcPct val="80000"/>
              </a:lnSpc>
            </a:pPr>
            <a:r>
              <a:rPr lang="en-US" sz="2000" dirty="0"/>
              <a:t>Personal Profile</a:t>
            </a:r>
          </a:p>
          <a:p>
            <a:pPr lvl="1">
              <a:lnSpc>
                <a:spcPct val="80000"/>
              </a:lnSpc>
            </a:pPr>
            <a:r>
              <a:rPr lang="en-US" sz="2000" dirty="0"/>
              <a:t>Team Profile</a:t>
            </a:r>
          </a:p>
          <a:p>
            <a:pPr lvl="1">
              <a:lnSpc>
                <a:spcPct val="80000"/>
              </a:lnSpc>
            </a:pPr>
            <a:r>
              <a:rPr lang="en-US" sz="2000" dirty="0"/>
              <a:t>Competition (personal and team)</a:t>
            </a:r>
          </a:p>
          <a:p>
            <a:pPr lvl="1">
              <a:lnSpc>
                <a:spcPct val="80000"/>
              </a:lnSpc>
            </a:pPr>
            <a:r>
              <a:rPr lang="en-US" sz="2000" dirty="0"/>
              <a:t>Food Suggestions </a:t>
            </a:r>
          </a:p>
          <a:p>
            <a:pPr lvl="1">
              <a:lnSpc>
                <a:spcPct val="80000"/>
              </a:lnSpc>
            </a:pPr>
            <a:r>
              <a:rPr lang="en-US" sz="2000" dirty="0"/>
              <a:t>Customized workouts</a:t>
            </a:r>
          </a:p>
          <a:p>
            <a:pPr lvl="1">
              <a:lnSpc>
                <a:spcPct val="80000"/>
              </a:lnSpc>
            </a:pPr>
            <a:r>
              <a:rPr lang="en-US" sz="2000" dirty="0"/>
              <a:t>Networking Options </a:t>
            </a:r>
          </a:p>
          <a:p>
            <a:pPr>
              <a:lnSpc>
                <a:spcPct val="80000"/>
              </a:lnSpc>
            </a:pPr>
            <a:r>
              <a:rPr lang="en-US" sz="2000" dirty="0"/>
              <a:t>How would this application all help the organization in the long run?</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8837"/>
          <a:stretch/>
        </p:blipFill>
        <p:spPr>
          <a:xfrm>
            <a:off x="804672" y="808419"/>
            <a:ext cx="3026663" cy="2425736"/>
          </a:xfrm>
          <a:prstGeom prst="rect">
            <a:avLst/>
          </a:prstGeom>
        </p:spPr>
      </p:pic>
      <p:cxnSp>
        <p:nvCxnSpPr>
          <p:cNvPr id="10" name="Straight Connector 9"/>
          <p:cNvCxnSpPr/>
          <p:nvPr/>
        </p:nvCxnSpPr>
        <p:spPr>
          <a:xfrm>
            <a:off x="5116878" y="1769945"/>
            <a:ext cx="48463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9532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86723" y="0"/>
            <a:ext cx="10407182" cy="7118703"/>
          </a:xfrm>
          <a:prstGeom prst="rect">
            <a:avLst/>
          </a:prstGeom>
        </p:spPr>
      </p:pic>
    </p:spTree>
    <p:extLst>
      <p:ext uri="{BB962C8B-B14F-4D97-AF65-F5344CB8AC3E}">
        <p14:creationId xmlns:p14="http://schemas.microsoft.com/office/powerpoint/2010/main" val="49220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Competitive Analysis </a:t>
            </a:r>
          </a:p>
        </p:txBody>
      </p:sp>
      <p:graphicFrame>
        <p:nvGraphicFramePr>
          <p:cNvPr id="4" name="Diagram 3"/>
          <p:cNvGraphicFramePr/>
          <p:nvPr>
            <p:extLst>
              <p:ext uri="{D42A27DB-BD31-4B8C-83A1-F6EECF244321}">
                <p14:modId xmlns:p14="http://schemas.microsoft.com/office/powerpoint/2010/main" val="1136773883"/>
              </p:ext>
            </p:extLst>
          </p:nvPr>
        </p:nvGraphicFramePr>
        <p:xfrm>
          <a:off x="838200" y="1690688"/>
          <a:ext cx="10515600" cy="446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a:cxnSpLocks/>
          </p:cNvCxnSpPr>
          <p:nvPr/>
        </p:nvCxnSpPr>
        <p:spPr>
          <a:xfrm>
            <a:off x="838200" y="1408998"/>
            <a:ext cx="508133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321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Financials</a:t>
            </a:r>
          </a:p>
        </p:txBody>
      </p:sp>
      <p:sp>
        <p:nvSpPr>
          <p:cNvPr id="8" name="Rectangle 7"/>
          <p:cNvSpPr/>
          <p:nvPr/>
        </p:nvSpPr>
        <p:spPr>
          <a:xfrm>
            <a:off x="1974273" y="1746753"/>
            <a:ext cx="1203363" cy="243039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61963" y="3683747"/>
            <a:ext cx="1093604" cy="2658531"/>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74273" y="4468091"/>
            <a:ext cx="1161625" cy="1874187"/>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1963" y="1746753"/>
            <a:ext cx="1093604" cy="1738313"/>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p:cNvCxnSpPr>
          <p:nvPr/>
        </p:nvCxnSpPr>
        <p:spPr>
          <a:xfrm>
            <a:off x="826668" y="1360871"/>
            <a:ext cx="242316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rotWithShape="1">
          <a:blip r:embed="rId3"/>
          <a:srcRect l="2821" t="26741" r="44941" b="22712"/>
          <a:stretch/>
        </p:blipFill>
        <p:spPr>
          <a:xfrm>
            <a:off x="3468534" y="1233116"/>
            <a:ext cx="8274881" cy="4503899"/>
          </a:xfrm>
          <a:prstGeom prst="rect">
            <a:avLst/>
          </a:prstGeom>
        </p:spPr>
      </p:pic>
    </p:spTree>
    <p:extLst>
      <p:ext uri="{BB962C8B-B14F-4D97-AF65-F5344CB8AC3E}">
        <p14:creationId xmlns:p14="http://schemas.microsoft.com/office/powerpoint/2010/main" val="29237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Implementation Plan </a:t>
            </a:r>
          </a:p>
        </p:txBody>
      </p:sp>
      <p:cxnSp>
        <p:nvCxnSpPr>
          <p:cNvPr id="5" name="Straight Connector 4"/>
          <p:cNvCxnSpPr>
            <a:cxnSpLocks/>
          </p:cNvCxnSpPr>
          <p:nvPr/>
        </p:nvCxnSpPr>
        <p:spPr>
          <a:xfrm>
            <a:off x="729915" y="1396967"/>
            <a:ext cx="5045242"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Content Placeholder 2"/>
          <p:cNvGraphicFramePr>
            <a:graphicFrameLocks/>
          </p:cNvGraphicFramePr>
          <p:nvPr>
            <p:extLst>
              <p:ext uri="{D42A27DB-BD31-4B8C-83A1-F6EECF244321}">
                <p14:modId xmlns:p14="http://schemas.microsoft.com/office/powerpoint/2010/main" val="2430829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23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524000" y="2245809"/>
            <a:ext cx="9144000" cy="1564716"/>
          </a:xfrm>
        </p:spPr>
        <p:txBody>
          <a:bodyPr>
            <a:normAutofit/>
          </a:bodyPr>
          <a:lstStyle/>
          <a:p>
            <a:pPr algn="l"/>
            <a:r>
              <a:rPr lang="en-US" sz="4800"/>
              <a:t>Thank You</a:t>
            </a:r>
          </a:p>
        </p:txBody>
      </p:sp>
      <p:sp>
        <p:nvSpPr>
          <p:cNvPr id="5" name="Subtitle 4"/>
          <p:cNvSpPr>
            <a:spLocks noGrp="1"/>
          </p:cNvSpPr>
          <p:nvPr>
            <p:ph type="subTitle" idx="1"/>
          </p:nvPr>
        </p:nvSpPr>
        <p:spPr>
          <a:xfrm>
            <a:off x="1524000" y="3947050"/>
            <a:ext cx="9144000" cy="572583"/>
          </a:xfrm>
        </p:spPr>
        <p:txBody>
          <a:bodyPr>
            <a:normAutofit/>
          </a:bodyPr>
          <a:lstStyle/>
          <a:p>
            <a:pPr algn="l"/>
            <a:r>
              <a:rPr lang="en-US" sz="2000"/>
              <a:t>Questions?</a:t>
            </a:r>
          </a:p>
        </p:txBody>
      </p:sp>
    </p:spTree>
    <p:extLst>
      <p:ext uri="{BB962C8B-B14F-4D97-AF65-F5344CB8AC3E}">
        <p14:creationId xmlns:p14="http://schemas.microsoft.com/office/powerpoint/2010/main" val="217397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a:xfrm>
            <a:off x="4380588" y="965199"/>
            <a:ext cx="6766078" cy="4927601"/>
          </a:xfrm>
        </p:spPr>
        <p:txBody>
          <a:bodyPr anchor="ctr">
            <a:normAutofit/>
          </a:bodyPr>
          <a:lstStyle/>
          <a:p>
            <a:pPr algn="l"/>
            <a:r>
              <a:rPr lang="en-US" sz="4800">
                <a:solidFill>
                  <a:schemeClr val="bg1"/>
                </a:solidFill>
              </a:rPr>
              <a:t>Appendix</a:t>
            </a:r>
          </a:p>
        </p:txBody>
      </p:sp>
    </p:spTree>
    <p:extLst>
      <p:ext uri="{BB962C8B-B14F-4D97-AF65-F5344CB8AC3E}">
        <p14:creationId xmlns:p14="http://schemas.microsoft.com/office/powerpoint/2010/main" val="294897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5752</TotalTime>
  <Words>953</Words>
  <Application>Microsoft Office PowerPoint</Application>
  <PresentationFormat>Widescreen</PresentationFormat>
  <Paragraphs>213</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WorkFit</vt:lpstr>
      <vt:lpstr>The Problem</vt:lpstr>
      <vt:lpstr>The Solution </vt:lpstr>
      <vt:lpstr>PowerPoint Presentation</vt:lpstr>
      <vt:lpstr>Competitive Analysis </vt:lpstr>
      <vt:lpstr>Financials</vt:lpstr>
      <vt:lpstr>Implementation Plan </vt:lpstr>
      <vt:lpstr>Thank You</vt:lpstr>
      <vt:lpstr>Appendix</vt:lpstr>
      <vt:lpstr>PowerPoint Presentation</vt:lpstr>
      <vt:lpstr>PowerPoint Presentation</vt:lpstr>
      <vt:lpstr>System Architecture </vt:lpstr>
      <vt:lpstr>PowerPoint Presentation</vt:lpstr>
      <vt:lpstr>Project Website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WorkFit</dc:title>
  <dc:creator>Sara Monahan</dc:creator>
  <cp:lastModifiedBy>Enrollment Student</cp:lastModifiedBy>
  <cp:revision>58</cp:revision>
  <dcterms:created xsi:type="dcterms:W3CDTF">2017-02-28T17:39:22Z</dcterms:created>
  <dcterms:modified xsi:type="dcterms:W3CDTF">2017-04-25T13:41:57Z</dcterms:modified>
</cp:coreProperties>
</file>