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37d03fb7e_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437d03fb7e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35a1d347d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435a1d347d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37d03fb7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37d03fb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-167" y="0"/>
            <a:ext cx="12192029" cy="5863987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86" name="Google Shape;86;p14"/>
          <p:cNvSpPr txBox="1"/>
          <p:nvPr>
            <p:ph type="ctrTitle"/>
          </p:nvPr>
        </p:nvSpPr>
        <p:spPr>
          <a:xfrm>
            <a:off x="415600" y="719633"/>
            <a:ext cx="11360700" cy="17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7" name="Google Shape;87;p14"/>
          <p:cNvSpPr txBox="1"/>
          <p:nvPr>
            <p:ph idx="1" type="subTitle"/>
          </p:nvPr>
        </p:nvSpPr>
        <p:spPr>
          <a:xfrm>
            <a:off x="415600" y="2504747"/>
            <a:ext cx="56568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8" name="Google Shape;88;p14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/>
          <p:nvPr/>
        </p:nvSpPr>
        <p:spPr>
          <a:xfrm>
            <a:off x="0" y="0"/>
            <a:ext cx="57519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0" y="58833"/>
            <a:ext cx="5751356" cy="5865687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92" name="Google Shape;92;p15"/>
          <p:cNvSpPr/>
          <p:nvPr/>
        </p:nvSpPr>
        <p:spPr>
          <a:xfrm>
            <a:off x="-167" y="0"/>
            <a:ext cx="5755723" cy="5860653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93" name="Google Shape;93;p15"/>
          <p:cNvSpPr txBox="1"/>
          <p:nvPr>
            <p:ph type="title"/>
          </p:nvPr>
        </p:nvSpPr>
        <p:spPr>
          <a:xfrm>
            <a:off x="415633" y="667900"/>
            <a:ext cx="4941900" cy="33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6192900" y="667900"/>
            <a:ext cx="5555100" cy="54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/>
          <p:nvPr/>
        </p:nvSpPr>
        <p:spPr>
          <a:xfrm>
            <a:off x="0" y="64132"/>
            <a:ext cx="12192029" cy="5863987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98" name="Google Shape;98;p16"/>
          <p:cNvSpPr/>
          <p:nvPr/>
        </p:nvSpPr>
        <p:spPr>
          <a:xfrm>
            <a:off x="0" y="0"/>
            <a:ext cx="12192029" cy="5863987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99" name="Google Shape;99;p16"/>
          <p:cNvSpPr txBox="1"/>
          <p:nvPr>
            <p:ph type="title"/>
          </p:nvPr>
        </p:nvSpPr>
        <p:spPr>
          <a:xfrm>
            <a:off x="415600" y="719633"/>
            <a:ext cx="11360700" cy="17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0" name="Google Shape;100;p16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/>
          <p:nvPr/>
        </p:nvSpPr>
        <p:spPr>
          <a:xfrm>
            <a:off x="0" y="0"/>
            <a:ext cx="12192000" cy="170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7"/>
          <p:cNvSpPr txBox="1"/>
          <p:nvPr>
            <p:ph type="title"/>
          </p:nvPr>
        </p:nvSpPr>
        <p:spPr>
          <a:xfrm>
            <a:off x="415633" y="667900"/>
            <a:ext cx="11360700" cy="8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4" name="Google Shape;104;p17"/>
          <p:cNvSpPr txBox="1"/>
          <p:nvPr>
            <p:ph idx="1" type="body"/>
          </p:nvPr>
        </p:nvSpPr>
        <p:spPr>
          <a:xfrm>
            <a:off x="415600" y="2007600"/>
            <a:ext cx="5333100" cy="4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05" name="Google Shape;105;p17"/>
          <p:cNvSpPr txBox="1"/>
          <p:nvPr>
            <p:ph idx="2" type="body"/>
          </p:nvPr>
        </p:nvSpPr>
        <p:spPr>
          <a:xfrm>
            <a:off x="6443200" y="2007600"/>
            <a:ext cx="5333100" cy="4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06" name="Google Shape;106;p17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/>
          <p:nvPr/>
        </p:nvSpPr>
        <p:spPr>
          <a:xfrm>
            <a:off x="0" y="0"/>
            <a:ext cx="12192000" cy="170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8"/>
          <p:cNvSpPr txBox="1"/>
          <p:nvPr>
            <p:ph type="title"/>
          </p:nvPr>
        </p:nvSpPr>
        <p:spPr>
          <a:xfrm>
            <a:off x="415633" y="667900"/>
            <a:ext cx="11360700" cy="8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/>
          <p:nvPr/>
        </p:nvSpPr>
        <p:spPr>
          <a:xfrm>
            <a:off x="0" y="0"/>
            <a:ext cx="50193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9"/>
          <p:cNvSpPr txBox="1"/>
          <p:nvPr>
            <p:ph type="title"/>
          </p:nvPr>
        </p:nvSpPr>
        <p:spPr>
          <a:xfrm>
            <a:off x="415633" y="667900"/>
            <a:ext cx="4170000" cy="24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415600" y="3187533"/>
            <a:ext cx="4170000" cy="30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accent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15" name="Google Shape;115;p19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415567" y="1064800"/>
            <a:ext cx="8330400" cy="472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  <a:defRPr b="0" i="0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18" name="Google Shape;118;p20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1"/>
          <p:cNvSpPr txBox="1"/>
          <p:nvPr>
            <p:ph type="title"/>
          </p:nvPr>
        </p:nvSpPr>
        <p:spPr>
          <a:xfrm>
            <a:off x="415067" y="667900"/>
            <a:ext cx="4939200" cy="27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22" name="Google Shape;122;p21"/>
          <p:cNvSpPr txBox="1"/>
          <p:nvPr>
            <p:ph idx="1" type="subTitle"/>
          </p:nvPr>
        </p:nvSpPr>
        <p:spPr>
          <a:xfrm>
            <a:off x="406400" y="3502300"/>
            <a:ext cx="4939200" cy="12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Roboto"/>
              <a:buNone/>
              <a:defRPr b="0" i="0" sz="21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23" name="Google Shape;123;p21"/>
          <p:cNvSpPr txBox="1"/>
          <p:nvPr>
            <p:ph idx="2" type="body"/>
          </p:nvPr>
        </p:nvSpPr>
        <p:spPr>
          <a:xfrm>
            <a:off x="6505367" y="667900"/>
            <a:ext cx="5271900" cy="54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24" name="Google Shape;124;p21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/>
          <p:nvPr/>
        </p:nvSpPr>
        <p:spPr>
          <a:xfrm>
            <a:off x="0" y="5825333"/>
            <a:ext cx="12192000" cy="1032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415600" y="6028533"/>
            <a:ext cx="10639200" cy="61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erriweather"/>
              <a:buNone/>
              <a:defRPr b="0" i="0" sz="17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hasCustomPrompt="1" type="title"/>
          </p:nvPr>
        </p:nvSpPr>
        <p:spPr>
          <a:xfrm>
            <a:off x="415667" y="1108233"/>
            <a:ext cx="71133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Font typeface="Merriweather"/>
              <a:buNone/>
              <a:defRPr b="0" i="0" sz="133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t>xx%</a:t>
            </a:r>
          </a:p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415600" y="2828567"/>
            <a:ext cx="7113300" cy="1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accent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32" name="Google Shape;132;p23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b="0" i="0" sz="37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/>
          <a:lstStyle>
            <a:lvl1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500"/>
              <a:buFont typeface="Roboto"/>
              <a:buChar char="■"/>
              <a:defRPr b="0" i="0" sz="15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ctrTitle"/>
          </p:nvPr>
        </p:nvSpPr>
        <p:spPr>
          <a:xfrm>
            <a:off x="415600" y="719633"/>
            <a:ext cx="11360700" cy="17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Merriweather"/>
              <a:buNone/>
            </a:pPr>
            <a:r>
              <a:rPr b="0" i="0" lang="en-US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Work</a:t>
            </a:r>
            <a:r>
              <a:rPr lang="en-US"/>
              <a:t>S</a:t>
            </a:r>
            <a:r>
              <a:rPr b="0" i="0" lang="en-US" sz="4800" u="none" cap="none" strike="noStrik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ight</a:t>
            </a:r>
            <a:endParaRPr b="0" i="0" sz="4800" u="none" cap="none" strike="noStrike">
              <a:solidFill>
                <a:schemeClr val="accen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0" name="Google Shape;140;p25"/>
          <p:cNvSpPr txBox="1"/>
          <p:nvPr>
            <p:ph idx="1" type="subTitle"/>
          </p:nvPr>
        </p:nvSpPr>
        <p:spPr>
          <a:xfrm>
            <a:off x="415600" y="2504750"/>
            <a:ext cx="62550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</a:pPr>
            <a:r>
              <a:rPr b="0" i="0" lang="en-US" sz="21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Maria Boggi, Zoe Weiner, Hung Dau and Chi Pham</a:t>
            </a:r>
            <a:endParaRPr b="0" i="0" sz="2100" u="none" cap="none" strike="noStrike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2175" y="314325"/>
            <a:ext cx="8264642" cy="654367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6"/>
          <p:cNvSpPr txBox="1"/>
          <p:nvPr>
            <p:ph type="title"/>
          </p:nvPr>
        </p:nvSpPr>
        <p:spPr>
          <a:xfrm>
            <a:off x="266700" y="4550500"/>
            <a:ext cx="34314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Model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Systems Architecture </a:t>
            </a:r>
            <a:endParaRPr/>
          </a:p>
        </p:txBody>
      </p:sp>
      <p:pic>
        <p:nvPicPr>
          <p:cNvPr id="152" name="Google Shape;15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100" y="1866473"/>
            <a:ext cx="2337000" cy="233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6600" y="2001925"/>
            <a:ext cx="2066100" cy="2066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4" name="Google Shape;154;p27"/>
          <p:cNvCxnSpPr>
            <a:stCxn id="152" idx="3"/>
            <a:endCxn id="153" idx="1"/>
          </p:cNvCxnSpPr>
          <p:nvPr/>
        </p:nvCxnSpPr>
        <p:spPr>
          <a:xfrm>
            <a:off x="2613100" y="3034973"/>
            <a:ext cx="8334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oval"/>
            <a:tailEnd len="med" w="med" type="triangle"/>
          </a:ln>
        </p:spPr>
      </p:cxnSp>
      <p:sp>
        <p:nvSpPr>
          <p:cNvPr id="155" name="Google Shape;155;p27"/>
          <p:cNvSpPr txBox="1"/>
          <p:nvPr/>
        </p:nvSpPr>
        <p:spPr>
          <a:xfrm>
            <a:off x="400275" y="4536425"/>
            <a:ext cx="2001300" cy="4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Application/Web Server</a:t>
            </a:r>
            <a:endParaRPr/>
          </a:p>
        </p:txBody>
      </p:sp>
      <p:sp>
        <p:nvSpPr>
          <p:cNvPr id="156" name="Google Shape;156;p27"/>
          <p:cNvSpPr txBox="1"/>
          <p:nvPr/>
        </p:nvSpPr>
        <p:spPr>
          <a:xfrm>
            <a:off x="3520350" y="4662125"/>
            <a:ext cx="2001300" cy="4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Database</a:t>
            </a:r>
            <a:endParaRPr/>
          </a:p>
        </p:txBody>
      </p:sp>
      <p:pic>
        <p:nvPicPr>
          <p:cNvPr id="157" name="Google Shape;157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25475" y="2018125"/>
            <a:ext cx="2001300" cy="2001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8" name="Google Shape;158;p27"/>
          <p:cNvCxnSpPr>
            <a:stCxn id="153" idx="3"/>
            <a:endCxn id="157" idx="1"/>
          </p:cNvCxnSpPr>
          <p:nvPr/>
        </p:nvCxnSpPr>
        <p:spPr>
          <a:xfrm flipH="1" rot="10800000">
            <a:off x="5512700" y="3018775"/>
            <a:ext cx="812700" cy="16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oval"/>
            <a:tailEnd len="med" w="med" type="triangle"/>
          </a:ln>
        </p:spPr>
      </p:cxnSp>
      <p:cxnSp>
        <p:nvCxnSpPr>
          <p:cNvPr id="159" name="Google Shape;159;p27"/>
          <p:cNvCxnSpPr>
            <a:stCxn id="157" idx="3"/>
            <a:endCxn id="160" idx="1"/>
          </p:cNvCxnSpPr>
          <p:nvPr/>
        </p:nvCxnSpPr>
        <p:spPr>
          <a:xfrm>
            <a:off x="8326775" y="3018775"/>
            <a:ext cx="812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oval"/>
            <a:tailEnd len="med" w="med" type="triangle"/>
          </a:ln>
        </p:spPr>
      </p:cxnSp>
      <p:sp>
        <p:nvSpPr>
          <p:cNvPr id="161" name="Google Shape;161;p27"/>
          <p:cNvSpPr txBox="1"/>
          <p:nvPr/>
        </p:nvSpPr>
        <p:spPr>
          <a:xfrm>
            <a:off x="6507000" y="4662125"/>
            <a:ext cx="2001300" cy="4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Browser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7"/>
          <p:cNvSpPr txBox="1"/>
          <p:nvPr/>
        </p:nvSpPr>
        <p:spPr>
          <a:xfrm>
            <a:off x="9602175" y="4662125"/>
            <a:ext cx="2001300" cy="4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User Endpoints</a:t>
            </a:r>
            <a:endParaRPr/>
          </a:p>
        </p:txBody>
      </p:sp>
      <p:sp>
        <p:nvSpPr>
          <p:cNvPr id="163" name="Google Shape;163;p27"/>
          <p:cNvSpPr txBox="1"/>
          <p:nvPr/>
        </p:nvSpPr>
        <p:spPr>
          <a:xfrm>
            <a:off x="860625" y="5214800"/>
            <a:ext cx="1080600" cy="10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HTML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CSS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PHP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JavaScript</a:t>
            </a:r>
            <a:endParaRPr/>
          </a:p>
        </p:txBody>
      </p:sp>
      <p:sp>
        <p:nvSpPr>
          <p:cNvPr id="164" name="Google Shape;164;p27"/>
          <p:cNvSpPr txBox="1"/>
          <p:nvPr/>
        </p:nvSpPr>
        <p:spPr>
          <a:xfrm>
            <a:off x="4128350" y="5300475"/>
            <a:ext cx="702600" cy="5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SQL</a:t>
            </a:r>
            <a:endParaRPr/>
          </a:p>
        </p:txBody>
      </p:sp>
      <p:pic>
        <p:nvPicPr>
          <p:cNvPr id="160" name="Google Shape;160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139553" y="951887"/>
            <a:ext cx="2926575" cy="413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92500"/>
            <a:ext cx="11516701" cy="56511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8"/>
          <p:cNvSpPr txBox="1"/>
          <p:nvPr>
            <p:ph type="title"/>
          </p:nvPr>
        </p:nvSpPr>
        <p:spPr>
          <a:xfrm>
            <a:off x="333925" y="0"/>
            <a:ext cx="82218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Model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