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Rokkitt"/>
      <p:regular r:id="rId26"/>
      <p:bold r:id="rId27"/>
    </p:embeddedFont>
    <p:embeddedFont>
      <p:font typeface="Rokkitt ExtraBold"/>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A0B07E9-AAF2-4F84-91B9-96C7CF804116}">
  <a:tblStyle styleId="{5A0B07E9-AAF2-4F84-91B9-96C7CF80411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5DEC056-3FAA-44C8-BC7E-EDEF95926B5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kkitt-regular.fntdata"/><Relationship Id="rId25" Type="http://schemas.openxmlformats.org/officeDocument/2006/relationships/slide" Target="slides/slide19.xml"/><Relationship Id="rId28" Type="http://schemas.openxmlformats.org/officeDocument/2006/relationships/font" Target="fonts/RokkittExtraBold-bold.fntdata"/><Relationship Id="rId27" Type="http://schemas.openxmlformats.org/officeDocument/2006/relationships/font" Target="fonts/Rokkit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960494d6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960494d6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4960494d6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we have seen the product. What are the benefits from it?</a:t>
            </a:r>
            <a:endParaRPr/>
          </a:p>
          <a:p>
            <a:pPr indent="0" lvl="0" marL="0" rtl="0" algn="l">
              <a:spcBef>
                <a:spcPts val="0"/>
              </a:spcBef>
              <a:spcAft>
                <a:spcPts val="0"/>
              </a:spcAft>
              <a:buNone/>
            </a:pPr>
            <a:r>
              <a:rPr lang="en-US"/>
              <a:t>Real time access and eliminating worksite visits will </a:t>
            </a:r>
            <a:endParaRPr/>
          </a:p>
          <a:p>
            <a:pPr indent="457200" lvl="0" marL="0" rtl="0" algn="l">
              <a:spcBef>
                <a:spcPts val="0"/>
              </a:spcBef>
              <a:spcAft>
                <a:spcPts val="0"/>
              </a:spcAft>
              <a:buNone/>
            </a:pPr>
            <a:r>
              <a:rPr lang="en-US"/>
              <a:t>reduce employment lag times between projects</a:t>
            </a:r>
            <a:endParaRPr/>
          </a:p>
          <a:p>
            <a:pPr indent="457200" lvl="0" marL="0" rtl="0" algn="l">
              <a:spcBef>
                <a:spcPts val="0"/>
              </a:spcBef>
              <a:spcAft>
                <a:spcPts val="0"/>
              </a:spcAft>
              <a:buNone/>
            </a:pPr>
            <a:r>
              <a:rPr lang="en-US"/>
              <a:t>increase efficiency and</a:t>
            </a:r>
            <a:endParaRPr/>
          </a:p>
          <a:p>
            <a:pPr indent="457200" lvl="0" marL="0" rtl="0" algn="l">
              <a:spcBef>
                <a:spcPts val="0"/>
              </a:spcBef>
              <a:spcAft>
                <a:spcPts val="0"/>
              </a:spcAft>
              <a:buNone/>
            </a:pPr>
            <a:r>
              <a:rPr lang="en-US"/>
              <a:t> lower costs in representation activities, </a:t>
            </a:r>
            <a:endParaRPr/>
          </a:p>
          <a:p>
            <a:pPr indent="0" lvl="0" marL="0" rtl="0" algn="l">
              <a:spcBef>
                <a:spcPts val="0"/>
              </a:spcBef>
              <a:spcAft>
                <a:spcPts val="0"/>
              </a:spcAft>
              <a:buNone/>
            </a:pPr>
            <a:r>
              <a:rPr lang="en-US"/>
              <a:t>A standardized staffing process that gives more control to the business agent will </a:t>
            </a:r>
            <a:endParaRPr/>
          </a:p>
          <a:p>
            <a:pPr indent="457200" lvl="0" marL="0" rtl="0" algn="l">
              <a:spcBef>
                <a:spcPts val="0"/>
              </a:spcBef>
              <a:spcAft>
                <a:spcPts val="0"/>
              </a:spcAft>
              <a:buNone/>
            </a:pPr>
            <a:r>
              <a:rPr lang="en-US"/>
              <a:t>increase </a:t>
            </a:r>
            <a:r>
              <a:rPr lang="en-US"/>
              <a:t>transparency</a:t>
            </a:r>
            <a:r>
              <a:rPr lang="en-US"/>
              <a:t> in staffing and</a:t>
            </a:r>
            <a:endParaRPr/>
          </a:p>
          <a:p>
            <a:pPr indent="457200" lvl="0" marL="0" rtl="0" algn="l">
              <a:spcBef>
                <a:spcPts val="0"/>
              </a:spcBef>
              <a:spcAft>
                <a:spcPts val="0"/>
              </a:spcAft>
              <a:buNone/>
            </a:pPr>
            <a:r>
              <a:rPr lang="en-US"/>
              <a:t>decrease the ability to staff unethically.</a:t>
            </a:r>
            <a:endParaRPr/>
          </a:p>
          <a:p>
            <a:pPr indent="0" lvl="0" marL="0" rtl="0" algn="l">
              <a:spcBef>
                <a:spcPts val="0"/>
              </a:spcBef>
              <a:spcAft>
                <a:spcPts val="0"/>
              </a:spcAft>
              <a:buNone/>
            </a:pPr>
            <a:r>
              <a:rPr lang="en-US"/>
              <a:t>This along with the ease of an app will appeal to the younger generations and lead to an increase in membership.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Lastly, </a:t>
            </a:r>
            <a:r>
              <a:rPr lang="en-US"/>
              <a:t>By saving time, we will have more projects, which brings in more money</a:t>
            </a:r>
            <a:endParaRPr/>
          </a:p>
        </p:txBody>
      </p:sp>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7f5afe8b1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7f5afe8b1_1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our implementation plan:</a:t>
            </a:r>
            <a:endParaRPr/>
          </a:p>
          <a:p>
            <a:pPr indent="0" lvl="0" marL="0" rtl="0" algn="l">
              <a:spcBef>
                <a:spcPts val="0"/>
              </a:spcBef>
              <a:spcAft>
                <a:spcPts val="0"/>
              </a:spcAft>
              <a:buNone/>
            </a:pPr>
            <a:r>
              <a:rPr lang="en-US"/>
              <a:t>We will start developing the app from Dec, this will take 3 months</a:t>
            </a:r>
            <a:endParaRPr/>
          </a:p>
          <a:p>
            <a:pPr indent="0" lvl="0" marL="0" rtl="0" algn="l">
              <a:spcBef>
                <a:spcPts val="0"/>
              </a:spcBef>
              <a:spcAft>
                <a:spcPts val="0"/>
              </a:spcAft>
              <a:buNone/>
            </a:pPr>
            <a:r>
              <a:rPr lang="en-US"/>
              <a:t>In March, we will integrate our existing data from the previous system to the new system. </a:t>
            </a:r>
            <a:endParaRPr/>
          </a:p>
          <a:p>
            <a:pPr indent="0" lvl="0" marL="0" rtl="0" algn="l">
              <a:spcBef>
                <a:spcPts val="0"/>
              </a:spcBef>
              <a:spcAft>
                <a:spcPts val="0"/>
              </a:spcAft>
              <a:buNone/>
            </a:pPr>
            <a:r>
              <a:rPr lang="en-US"/>
              <a:t>In April, we will roll out the beta version for user testing. Within a month, we will gather feedback and finalize the application</a:t>
            </a:r>
            <a:endParaRPr/>
          </a:p>
          <a:p>
            <a:pPr indent="0" lvl="0" marL="0" rtl="0" algn="l">
              <a:spcBef>
                <a:spcPts val="0"/>
              </a:spcBef>
              <a:spcAft>
                <a:spcPts val="0"/>
              </a:spcAft>
              <a:buNone/>
            </a:pPr>
            <a:r>
              <a:rPr lang="en-US"/>
              <a:t>in May, we will inform the union community and do training with the new app.</a:t>
            </a:r>
            <a:endParaRPr/>
          </a:p>
          <a:p>
            <a:pPr indent="0" lvl="0" marL="0" rtl="0" algn="l">
              <a:spcBef>
                <a:spcPts val="0"/>
              </a:spcBef>
              <a:spcAft>
                <a:spcPts val="0"/>
              </a:spcAft>
              <a:buNone/>
            </a:pPr>
            <a:r>
              <a:rPr lang="en-US"/>
              <a:t>Finally, in June, this app will go live, being an official part of the staffing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Zoe will go over our change management and finance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0" name="Google Shape;210;g47f5afe8b1_1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7f5afe8b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7f5afe8b1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Saving and making more money? Why not invest it back into the union? Now we can track duration of projects, job placement rates, and the amount of contractual agreements. We can now incentivize high performance for using the application.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g47f5afe8b1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9647bf0e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9647bf0ee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15 seconds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our competitive analysis , there are other job sites out there but there is not any other product specializing in a niche industry with such high turnover with union trade projects so we have the first mover advantage.  </a:t>
            </a:r>
            <a:endParaRPr/>
          </a:p>
        </p:txBody>
      </p:sp>
      <p:sp>
        <p:nvSpPr>
          <p:cNvPr id="227" name="Google Shape;227;g49647bf0ee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80a96ee6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80a96ee6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480a96ee6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545de9efc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4545de9efc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This is what they are just making from the app… not what they are saving from it.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So when it comes to our financial status of </a:t>
            </a:r>
            <a:r>
              <a:rPr lang="en-US"/>
              <a:t>WorkSight</a:t>
            </a:r>
            <a:r>
              <a:rPr lang="en-US"/>
              <a:t>, we will be m</a:t>
            </a:r>
            <a:r>
              <a:rPr lang="en-US"/>
              <a:t>aking more money from more projects, the increase in membership means more dues to the union, and on top of that the app itself is financially beneficial</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7" name="Google Shape;257;g4545de9efc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20 seconds</a:t>
            </a:r>
            <a:endParaRPr/>
          </a:p>
        </p:txBody>
      </p:sp>
      <p:sp>
        <p:nvSpPr>
          <p:cNvPr id="263" name="Google Shape;2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9647b06c3_0_3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49647b06c3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543333e36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4543333e36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1.15minute 75 seconds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In it’s current situation </a:t>
            </a:r>
            <a:endParaRPr/>
          </a:p>
          <a:p>
            <a:pPr indent="0" lvl="0" marL="0" marR="0" rtl="0" algn="l">
              <a:spcBef>
                <a:spcPts val="0"/>
              </a:spcBef>
              <a:spcAft>
                <a:spcPts val="0"/>
              </a:spcAft>
              <a:buNone/>
            </a:pPr>
            <a:r>
              <a:rPr lang="en-US"/>
              <a:t>There is no real-time access to available job positions or workers. Business agents are required to make time-consuming trips to work sites to seek out vacant positions and need to make multiple phone calls between </a:t>
            </a:r>
            <a:r>
              <a:rPr lang="en-US"/>
              <a:t>foramen</a:t>
            </a:r>
            <a:r>
              <a:rPr lang="en-US"/>
              <a:t> and available workers to fill openings. Unemployed workers have to call business agents every morning at 5AM before the work day starts to see if there is a job to assign them. This unappealing and inefficient recruitment process has led to workers and foremen using other channels to staff jobs, such as personal calls, text messages, Facebook messaging, and word-of-mouth. The unstructured process enables foremen to leverage recruitment and layoffs as a tool for punishment, manipulation and personal bias.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Lastly there has been a major shift in the average age of union members with the baby boomer generation retiring its cruicial that we stay relevant with the current and future generations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122" name="Google Shape;122;g4543333e36_1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en-US"/>
              <a:t>35 sec</a:t>
            </a:r>
            <a:endParaRPr/>
          </a:p>
          <a:p>
            <a:pPr indent="0" lvl="0" marL="0" marR="0" rtl="0" algn="l">
              <a:spcBef>
                <a:spcPts val="0"/>
              </a:spcBef>
              <a:spcAft>
                <a:spcPts val="0"/>
              </a:spcAft>
              <a:buClr>
                <a:srgbClr val="000000"/>
              </a:buClr>
              <a:buFont typeface="Arial"/>
              <a:buNone/>
            </a:pPr>
            <a:r>
              <a:t/>
            </a:r>
            <a:endParaRPr/>
          </a:p>
          <a:p>
            <a:pPr indent="0" lvl="0" marL="0" marR="0" rtl="0" algn="l">
              <a:spcBef>
                <a:spcPts val="0"/>
              </a:spcBef>
              <a:spcAft>
                <a:spcPts val="0"/>
              </a:spcAft>
              <a:buClr>
                <a:srgbClr val="000000"/>
              </a:buClr>
              <a:buFont typeface="Arial"/>
              <a:buNone/>
            </a:pPr>
            <a:r>
              <a:rPr lang="en-US"/>
              <a:t>We are also spending too much money and losing too many members. Representational activities take up the most of our overall spending at 34% and in 2015 we had 1000 less members than 2008 and with annual member dues at $2500 each that is a 2.5 million dollar loss. </a:t>
            </a:r>
            <a:endParaRPr b="0" i="0" sz="1200" u="none" cap="none" strike="noStrike">
              <a:solidFill>
                <a:schemeClr val="dk1"/>
              </a:solidFill>
              <a:latin typeface="Calibri"/>
              <a:ea typeface="Calibri"/>
              <a:cs typeface="Calibri"/>
              <a:sym typeface="Calibri"/>
            </a:endParaRPr>
          </a:p>
        </p:txBody>
      </p:sp>
      <p:sp>
        <p:nvSpPr>
          <p:cNvPr id="130" name="Google Shape;13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25 seconds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staffing software that is designed to automate operational challenges like recruiting, training, scheduling, shift communication, and labor</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managing these </a:t>
            </a:r>
            <a:r>
              <a:rPr lang="en-US"/>
              <a:t>activities</a:t>
            </a:r>
            <a:r>
              <a:rPr lang="en-US"/>
              <a:t> is what WorkSight will be for the Union Trade industry</a:t>
            </a:r>
            <a:endParaRPr/>
          </a:p>
        </p:txBody>
      </p:sp>
      <p:sp>
        <p:nvSpPr>
          <p:cNvPr id="148" name="Google Shape;14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40 seconds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Chi is going to go through the technical build of our application</a:t>
            </a:r>
            <a:endParaRPr/>
          </a:p>
          <a:p>
            <a:pPr indent="0" lvl="0" marL="0" rtl="0" algn="l">
              <a:spcBef>
                <a:spcPts val="0"/>
              </a:spcBef>
              <a:spcAft>
                <a:spcPts val="0"/>
              </a:spcAft>
              <a:buNone/>
            </a:pPr>
            <a:r>
              <a:t/>
            </a:r>
            <a:endParaRPr/>
          </a:p>
        </p:txBody>
      </p:sp>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9647bf0ee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9647bf0ee_0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 seconds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is our system architecture showing the different devices that users will use to log in</a:t>
            </a:r>
            <a:endParaRPr/>
          </a:p>
          <a:p>
            <a:pPr indent="0" lvl="0" marL="0" rtl="0" algn="l">
              <a:spcBef>
                <a:spcPts val="0"/>
              </a:spcBef>
              <a:spcAft>
                <a:spcPts val="0"/>
              </a:spcAft>
              <a:buNone/>
            </a:pPr>
            <a:r>
              <a:rPr lang="en-US"/>
              <a:t>this is where they will access the site which is connected to employee and job site databases</a:t>
            </a:r>
            <a:endParaRPr/>
          </a:p>
          <a:p>
            <a:pPr indent="0" lvl="0" marL="0" rtl="0" algn="l">
              <a:spcBef>
                <a:spcPts val="0"/>
              </a:spcBef>
              <a:spcAft>
                <a:spcPts val="0"/>
              </a:spcAft>
              <a:buNone/>
            </a:pPr>
            <a:r>
              <a:rPr lang="en-US"/>
              <a:t>These databases</a:t>
            </a:r>
            <a:r>
              <a:rPr lang="en-US"/>
              <a:t> </a:t>
            </a:r>
            <a:r>
              <a:rPr lang="en-US"/>
              <a:t>are</a:t>
            </a:r>
            <a:r>
              <a:rPr lang="en-US"/>
              <a:t> connected to our application server, </a:t>
            </a:r>
            <a:r>
              <a:rPr lang="en-US"/>
              <a:t>which is </a:t>
            </a:r>
            <a:r>
              <a:rPr lang="en-US"/>
              <a:t>made through HTML, CSS, PHP, and javascript</a:t>
            </a:r>
            <a:endParaRPr/>
          </a:p>
        </p:txBody>
      </p:sp>
      <p:sp>
        <p:nvSpPr>
          <p:cNvPr id="163" name="Google Shape;163;g49647bf0ee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9647bf0e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9647bf0ee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10 seconds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this is the data model showing the information we would collect from each entity</a:t>
            </a:r>
            <a:endParaRPr/>
          </a:p>
          <a:p>
            <a:pPr indent="0" lvl="0" marL="0" rtl="0" algn="l">
              <a:spcBef>
                <a:spcPts val="0"/>
              </a:spcBef>
              <a:spcAft>
                <a:spcPts val="0"/>
              </a:spcAft>
              <a:buNone/>
            </a:pPr>
            <a:r>
              <a:rPr lang="en-US"/>
              <a:t>As you can see, we will be collecting data about union workers, job sites, </a:t>
            </a:r>
            <a:r>
              <a:rPr lang="en-US"/>
              <a:t>positions</a:t>
            </a:r>
            <a:r>
              <a:rPr lang="en-US"/>
              <a:t>, and foremen just to name a few.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we are going to show you how WorkSight works</a:t>
            </a:r>
            <a:endParaRPr/>
          </a:p>
        </p:txBody>
      </p:sp>
      <p:sp>
        <p:nvSpPr>
          <p:cNvPr id="170" name="Google Shape;170;g49647bf0ee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54f1c9f03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54f1c9f03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55 sec</a:t>
            </a:r>
            <a:endParaRPr/>
          </a:p>
        </p:txBody>
      </p:sp>
      <p:sp>
        <p:nvSpPr>
          <p:cNvPr id="177" name="Google Shape;177;g454f1c9f03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96f9dd35a_2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96f9dd35a_2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1.25 =  85 seconds</a:t>
            </a:r>
            <a:endParaRPr/>
          </a:p>
        </p:txBody>
      </p:sp>
      <p:sp>
        <p:nvSpPr>
          <p:cNvPr id="184" name="Google Shape;184;g496f9dd35a_2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0" name="Google Shape;20;p2"/>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1" name="Google Shape;21;p2"/>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24" name="Google Shape;24;p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25" name="Google Shape;25;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SzPts val="9600"/>
              <a:buFont typeface="Rokkitt"/>
              <a:buNone/>
              <a:defRPr b="0" i="0" sz="96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lstStyle>
            <a:lvl1pPr lvl="0" marR="0" rtl="0" algn="l">
              <a:lnSpc>
                <a:spcPct val="90000"/>
              </a:lnSpc>
              <a:spcBef>
                <a:spcPts val="1200"/>
              </a:spcBef>
              <a:spcAft>
                <a:spcPts val="0"/>
              </a:spcAft>
              <a:buClr>
                <a:srgbClr val="9E3611"/>
              </a:buClr>
              <a:buSzPts val="1870"/>
              <a:buFont typeface="Noto Sans Symbols"/>
              <a:buNone/>
              <a:defRPr b="0" i="0" sz="2200" u="none" cap="none" strike="noStrike">
                <a:solidFill>
                  <a:schemeClr val="dk1"/>
                </a:solidFill>
                <a:latin typeface="Rockwell"/>
                <a:ea typeface="Rockwell"/>
                <a:cs typeface="Rockwell"/>
                <a:sym typeface="Rockwell"/>
              </a:defRPr>
            </a:lvl1pPr>
            <a:lvl2pPr lvl="1" marR="0" rtl="0" algn="ctr">
              <a:lnSpc>
                <a:spcPct val="90000"/>
              </a:lnSpc>
              <a:spcBef>
                <a:spcPts val="400"/>
              </a:spcBef>
              <a:spcAft>
                <a:spcPts val="0"/>
              </a:spcAft>
              <a:buClr>
                <a:srgbClr val="9E3611"/>
              </a:buClr>
              <a:buSzPts val="2380"/>
              <a:buFont typeface="Noto Sans Symbols"/>
              <a:buNone/>
              <a:defRPr b="0" i="0" sz="2800" u="none" cap="none" strike="noStrike">
                <a:solidFill>
                  <a:schemeClr val="dk1"/>
                </a:solidFill>
                <a:latin typeface="Rockwell"/>
                <a:ea typeface="Rockwell"/>
                <a:cs typeface="Rockwell"/>
                <a:sym typeface="Rockwell"/>
              </a:defRPr>
            </a:lvl2pPr>
            <a:lvl3pPr lvl="2" marR="0" rtl="0" algn="ctr">
              <a:lnSpc>
                <a:spcPct val="90000"/>
              </a:lnSpc>
              <a:spcBef>
                <a:spcPts val="400"/>
              </a:spcBef>
              <a:spcAft>
                <a:spcPts val="0"/>
              </a:spcAft>
              <a:buClr>
                <a:srgbClr val="9E3611"/>
              </a:buClr>
              <a:buSzPts val="2040"/>
              <a:buFont typeface="Noto Sans Symbols"/>
              <a:buNone/>
              <a:defRPr b="0" i="0" sz="2400" u="none" cap="none" strike="noStrike">
                <a:solidFill>
                  <a:schemeClr val="dk1"/>
                </a:solidFill>
                <a:latin typeface="Rockwell"/>
                <a:ea typeface="Rockwell"/>
                <a:cs typeface="Rockwell"/>
                <a:sym typeface="Rockwell"/>
              </a:defRPr>
            </a:lvl3pPr>
            <a:lvl4pPr lvl="3"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ctr">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27" name="Google Shape;27;p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8" name="Google Shape;28;p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9" name="Google Shape;29;p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2800" u="none" cap="none" strike="noStrike">
                <a:solidFill>
                  <a:srgbClr val="FFFFFF"/>
                </a:solidFill>
                <a:latin typeface="Rokkitt"/>
                <a:ea typeface="Rokkitt"/>
                <a:cs typeface="Rokkitt"/>
                <a:sym typeface="Rokkitt"/>
              </a:defRPr>
            </a:lvl1pPr>
            <a:lvl2pPr indent="0" lvl="1" marL="0" marR="0" rtl="0" algn="ctr">
              <a:spcBef>
                <a:spcPts val="0"/>
              </a:spcBef>
              <a:buNone/>
              <a:defRPr b="1" i="0" sz="2800" u="none" cap="none" strike="noStrike">
                <a:solidFill>
                  <a:srgbClr val="FFFFFF"/>
                </a:solidFill>
                <a:latin typeface="Rokkitt"/>
                <a:ea typeface="Rokkitt"/>
                <a:cs typeface="Rokkitt"/>
                <a:sym typeface="Rokkitt"/>
              </a:defRPr>
            </a:lvl2pPr>
            <a:lvl3pPr indent="0" lvl="2" marL="0" marR="0" rtl="0" algn="ctr">
              <a:spcBef>
                <a:spcPts val="0"/>
              </a:spcBef>
              <a:buNone/>
              <a:defRPr b="1" i="0" sz="2800" u="none" cap="none" strike="noStrike">
                <a:solidFill>
                  <a:srgbClr val="FFFFFF"/>
                </a:solidFill>
                <a:latin typeface="Rokkitt"/>
                <a:ea typeface="Rokkitt"/>
                <a:cs typeface="Rokkitt"/>
                <a:sym typeface="Rokkitt"/>
              </a:defRPr>
            </a:lvl3pPr>
            <a:lvl4pPr indent="0" lvl="3" marL="0" marR="0" rtl="0" algn="ctr">
              <a:spcBef>
                <a:spcPts val="0"/>
              </a:spcBef>
              <a:buNone/>
              <a:defRPr b="1" i="0" sz="2800" u="none" cap="none" strike="noStrike">
                <a:solidFill>
                  <a:srgbClr val="FFFFFF"/>
                </a:solidFill>
                <a:latin typeface="Rokkitt"/>
                <a:ea typeface="Rokkitt"/>
                <a:cs typeface="Rokkitt"/>
                <a:sym typeface="Rokkitt"/>
              </a:defRPr>
            </a:lvl4pPr>
            <a:lvl5pPr indent="0" lvl="4" marL="0" marR="0" rtl="0" algn="ctr">
              <a:spcBef>
                <a:spcPts val="0"/>
              </a:spcBef>
              <a:buNone/>
              <a:defRPr b="1" i="0" sz="2800" u="none" cap="none" strike="noStrike">
                <a:solidFill>
                  <a:srgbClr val="FFFFFF"/>
                </a:solidFill>
                <a:latin typeface="Rokkitt"/>
                <a:ea typeface="Rokkitt"/>
                <a:cs typeface="Rokkitt"/>
                <a:sym typeface="Rokkitt"/>
              </a:defRPr>
            </a:lvl5pPr>
            <a:lvl6pPr indent="0" lvl="5" marL="0" marR="0" rtl="0" algn="ctr">
              <a:spcBef>
                <a:spcPts val="0"/>
              </a:spcBef>
              <a:buNone/>
              <a:defRPr b="1" i="0" sz="2800" u="none" cap="none" strike="noStrike">
                <a:solidFill>
                  <a:srgbClr val="FFFFFF"/>
                </a:solidFill>
                <a:latin typeface="Rokkitt"/>
                <a:ea typeface="Rokkitt"/>
                <a:cs typeface="Rokkitt"/>
                <a:sym typeface="Rokkitt"/>
              </a:defRPr>
            </a:lvl6pPr>
            <a:lvl7pPr indent="0" lvl="6" marL="0" marR="0" rtl="0" algn="ctr">
              <a:spcBef>
                <a:spcPts val="0"/>
              </a:spcBef>
              <a:buNone/>
              <a:defRPr b="1" i="0" sz="2800" u="none" cap="none" strike="noStrike">
                <a:solidFill>
                  <a:srgbClr val="FFFFFF"/>
                </a:solidFill>
                <a:latin typeface="Rokkitt"/>
                <a:ea typeface="Rokkitt"/>
                <a:cs typeface="Rokkitt"/>
                <a:sym typeface="Rokkitt"/>
              </a:defRPr>
            </a:lvl7pPr>
            <a:lvl8pPr indent="0" lvl="7" marL="0" marR="0" rtl="0" algn="ctr">
              <a:spcBef>
                <a:spcPts val="0"/>
              </a:spcBef>
              <a:buNone/>
              <a:defRPr b="1" i="0" sz="2800" u="none" cap="none" strike="noStrike">
                <a:solidFill>
                  <a:srgbClr val="FFFFFF"/>
                </a:solidFill>
                <a:latin typeface="Rokkitt"/>
                <a:ea typeface="Rokkitt"/>
                <a:cs typeface="Rokkitt"/>
                <a:sym typeface="Rokkitt"/>
              </a:defRPr>
            </a:lvl8pPr>
            <a:lvl9pPr indent="0" lvl="8" marL="0" marR="0" rtl="0" algn="ctr">
              <a:spcBef>
                <a:spcPts val="0"/>
              </a:spcBef>
              <a:buNone/>
              <a:defRPr b="1" i="0" sz="28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Google Shape;93;p1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1"/>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95" name="Google Shape;95;p1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6" name="Google Shape;96;p1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7" name="Google Shape;97;p1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2"/>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2"/>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01" name="Google Shape;101;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2" name="Google Shape;102;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3" name="Google Shape;103;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3"/>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33" name="Google Shape;33;p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4" name="Google Shape;34;p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5" name="Google Shape;35;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sp>
        <p:nvSpPr>
          <p:cNvPr id="37" name="Google Shape;37;p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8" name="Google Shape;38;p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9" name="Google Shape;39;p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40" name="Shape 40"/>
        <p:cNvGrpSpPr/>
        <p:nvPr/>
      </p:nvGrpSpPr>
      <p:grpSpPr>
        <a:xfrm>
          <a:off x="0" y="0"/>
          <a:ext cx="0" cy="0"/>
          <a:chOff x="0" y="0"/>
          <a:chExt cx="0" cy="0"/>
        </a:xfrm>
      </p:grpSpPr>
      <p:sp>
        <p:nvSpPr>
          <p:cNvPr id="41" name="Google Shape;41;p5"/>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2" name="Google Shape;42;p5"/>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SzPts val="8000"/>
              <a:buFont typeface="Rokkitt"/>
              <a:buNone/>
              <a:defRPr b="0" i="0" sz="80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5"/>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530"/>
              <a:buFont typeface="Noto Sans Symbols"/>
              <a:buNone/>
              <a:defRPr b="0" i="0" sz="1800" u="none" cap="none" strike="noStrike">
                <a:solidFill>
                  <a:srgbClr val="888888"/>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360"/>
              <a:buFont typeface="Noto Sans Symbols"/>
              <a:buNone/>
              <a:defRPr b="0" i="0" sz="1600" u="none" cap="none" strike="noStrike">
                <a:solidFill>
                  <a:srgbClr val="888888"/>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9pPr>
          </a:lstStyle>
          <a:p/>
        </p:txBody>
      </p:sp>
      <p:sp>
        <p:nvSpPr>
          <p:cNvPr id="44" name="Google Shape;44;p5"/>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5" name="Google Shape;45;p5"/>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46" name="Google Shape;46;p5"/>
          <p:cNvGrpSpPr/>
          <p:nvPr/>
        </p:nvGrpSpPr>
        <p:grpSpPr>
          <a:xfrm>
            <a:off x="897399" y="2325848"/>
            <a:ext cx="1080904" cy="1080902"/>
            <a:chOff x="9685338" y="4460675"/>
            <a:chExt cx="1080904" cy="1080902"/>
          </a:xfrm>
        </p:grpSpPr>
        <p:sp>
          <p:nvSpPr>
            <p:cNvPr id="47" name="Google Shape;47;p5"/>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48" name="Google Shape;48;p5"/>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49" name="Google Shape;49;p5"/>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2800">
                <a:solidFill>
                  <a:srgbClr val="FFFFFF"/>
                </a:solidFill>
                <a:latin typeface="Rokkitt"/>
                <a:ea typeface="Rokkitt"/>
                <a:cs typeface="Rokkitt"/>
                <a:sym typeface="Rokkitt"/>
              </a:defRPr>
            </a:lvl1pPr>
            <a:lvl2pPr indent="0" lvl="1" marL="0" marR="0" rtl="0" algn="ctr">
              <a:spcBef>
                <a:spcPts val="0"/>
              </a:spcBef>
              <a:buNone/>
              <a:defRPr b="1" sz="2800">
                <a:solidFill>
                  <a:srgbClr val="FFFFFF"/>
                </a:solidFill>
                <a:latin typeface="Rokkitt"/>
                <a:ea typeface="Rokkitt"/>
                <a:cs typeface="Rokkitt"/>
                <a:sym typeface="Rokkitt"/>
              </a:defRPr>
            </a:lvl2pPr>
            <a:lvl3pPr indent="0" lvl="2" marL="0" marR="0" rtl="0" algn="ctr">
              <a:spcBef>
                <a:spcPts val="0"/>
              </a:spcBef>
              <a:buNone/>
              <a:defRPr b="1" sz="2800">
                <a:solidFill>
                  <a:srgbClr val="FFFFFF"/>
                </a:solidFill>
                <a:latin typeface="Rokkitt"/>
                <a:ea typeface="Rokkitt"/>
                <a:cs typeface="Rokkitt"/>
                <a:sym typeface="Rokkitt"/>
              </a:defRPr>
            </a:lvl3pPr>
            <a:lvl4pPr indent="0" lvl="3" marL="0" marR="0" rtl="0" algn="ctr">
              <a:spcBef>
                <a:spcPts val="0"/>
              </a:spcBef>
              <a:buNone/>
              <a:defRPr b="1" sz="2800">
                <a:solidFill>
                  <a:srgbClr val="FFFFFF"/>
                </a:solidFill>
                <a:latin typeface="Rokkitt"/>
                <a:ea typeface="Rokkitt"/>
                <a:cs typeface="Rokkitt"/>
                <a:sym typeface="Rokkitt"/>
              </a:defRPr>
            </a:lvl4pPr>
            <a:lvl5pPr indent="0" lvl="4" marL="0" marR="0" rtl="0" algn="ctr">
              <a:spcBef>
                <a:spcPts val="0"/>
              </a:spcBef>
              <a:buNone/>
              <a:defRPr b="1" sz="2800">
                <a:solidFill>
                  <a:srgbClr val="FFFFFF"/>
                </a:solidFill>
                <a:latin typeface="Rokkitt"/>
                <a:ea typeface="Rokkitt"/>
                <a:cs typeface="Rokkitt"/>
                <a:sym typeface="Rokkitt"/>
              </a:defRPr>
            </a:lvl5pPr>
            <a:lvl6pPr indent="0" lvl="5" marL="0" marR="0" rtl="0" algn="ctr">
              <a:spcBef>
                <a:spcPts val="0"/>
              </a:spcBef>
              <a:buNone/>
              <a:defRPr b="1" sz="2800">
                <a:solidFill>
                  <a:srgbClr val="FFFFFF"/>
                </a:solidFill>
                <a:latin typeface="Rokkitt"/>
                <a:ea typeface="Rokkitt"/>
                <a:cs typeface="Rokkitt"/>
                <a:sym typeface="Rokkitt"/>
              </a:defRPr>
            </a:lvl6pPr>
            <a:lvl7pPr indent="0" lvl="6" marL="0" marR="0" rtl="0" algn="ctr">
              <a:spcBef>
                <a:spcPts val="0"/>
              </a:spcBef>
              <a:buNone/>
              <a:defRPr b="1" sz="2800">
                <a:solidFill>
                  <a:srgbClr val="FFFFFF"/>
                </a:solidFill>
                <a:latin typeface="Rokkitt"/>
                <a:ea typeface="Rokkitt"/>
                <a:cs typeface="Rokkitt"/>
                <a:sym typeface="Rokkitt"/>
              </a:defRPr>
            </a:lvl7pPr>
            <a:lvl8pPr indent="0" lvl="7" marL="0" marR="0" rtl="0" algn="ctr">
              <a:spcBef>
                <a:spcPts val="0"/>
              </a:spcBef>
              <a:buNone/>
              <a:defRPr b="1" sz="2800">
                <a:solidFill>
                  <a:srgbClr val="FFFFFF"/>
                </a:solidFill>
                <a:latin typeface="Rokkitt"/>
                <a:ea typeface="Rokkitt"/>
                <a:cs typeface="Rokkitt"/>
                <a:sym typeface="Rokkitt"/>
              </a:defRPr>
            </a:lvl8pPr>
            <a:lvl9pPr indent="0" lvl="8" marL="0" marR="0" rtl="0" algn="ctr">
              <a:spcBef>
                <a:spcPts val="0"/>
              </a:spcBef>
              <a:buNone/>
              <a:defRPr b="1" sz="28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sp>
        <p:nvSpPr>
          <p:cNvPr id="51" name="Google Shape;51;p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6"/>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25754" lvl="5" marL="27432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6pPr>
            <a:lvl7pPr indent="-325754" lvl="6" marL="3200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7pPr>
            <a:lvl8pPr indent="-325754" lvl="7" marL="36576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8pPr>
            <a:lvl9pPr indent="-325754" lvl="8" marL="4114800" marR="0" rtl="0" algn="l">
              <a:lnSpc>
                <a:spcPct val="90000"/>
              </a:lnSpc>
              <a:spcBef>
                <a:spcPts val="400"/>
              </a:spcBef>
              <a:spcAft>
                <a:spcPts val="20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9pPr>
          </a:lstStyle>
          <a:p/>
        </p:txBody>
      </p:sp>
      <p:sp>
        <p:nvSpPr>
          <p:cNvPr id="53" name="Google Shape;53;p6"/>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25754" lvl="5" marL="27432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6pPr>
            <a:lvl7pPr indent="-325754" lvl="6" marL="3200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7pPr>
            <a:lvl8pPr indent="-325754" lvl="7" marL="36576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8pPr>
            <a:lvl9pPr indent="-325754" lvl="8" marL="4114800" marR="0" rtl="0" algn="l">
              <a:lnSpc>
                <a:spcPct val="90000"/>
              </a:lnSpc>
              <a:spcBef>
                <a:spcPts val="400"/>
              </a:spcBef>
              <a:spcAft>
                <a:spcPts val="20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9pPr>
          </a:lstStyle>
          <a:p/>
        </p:txBody>
      </p:sp>
      <p:sp>
        <p:nvSpPr>
          <p:cNvPr id="54" name="Google Shape;54;p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5" name="Google Shape;55;p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6" name="Google Shape;56;p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57" name="Shape 57"/>
        <p:cNvGrpSpPr/>
        <p:nvPr/>
      </p:nvGrpSpPr>
      <p:grpSpPr>
        <a:xfrm>
          <a:off x="0" y="0"/>
          <a:ext cx="0" cy="0"/>
          <a:chOff x="0" y="0"/>
          <a:chExt cx="0" cy="0"/>
        </a:xfrm>
      </p:grpSpPr>
      <p:sp>
        <p:nvSpPr>
          <p:cNvPr id="58" name="Google Shape;58;p7"/>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rgbClr val="9E3611"/>
              </a:buClr>
              <a:buSzPts val="1700"/>
              <a:buFont typeface="Noto Sans Symbols"/>
              <a:buNone/>
              <a:defRPr b="1" i="0" sz="20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700"/>
              <a:buFont typeface="Noto Sans Symbols"/>
              <a:buNone/>
              <a:defRPr b="1" i="0" sz="20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530"/>
              <a:buFont typeface="Noto Sans Symbols"/>
              <a:buNone/>
              <a:defRPr b="1" i="0" sz="18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9pPr>
          </a:lstStyle>
          <a:p/>
        </p:txBody>
      </p:sp>
      <p:sp>
        <p:nvSpPr>
          <p:cNvPr id="59" name="Google Shape;59;p7"/>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60" name="Google Shape;60;p7"/>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rgbClr val="9E3611"/>
              </a:buClr>
              <a:buSzPts val="1700"/>
              <a:buFont typeface="Noto Sans Symbols"/>
              <a:buNone/>
              <a:defRPr b="1" i="0" sz="20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700"/>
              <a:buFont typeface="Noto Sans Symbols"/>
              <a:buNone/>
              <a:defRPr b="1" i="0" sz="20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530"/>
              <a:buFont typeface="Noto Sans Symbols"/>
              <a:buNone/>
              <a:defRPr b="1" i="0" sz="18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9pPr>
          </a:lstStyle>
          <a:p/>
        </p:txBody>
      </p:sp>
      <p:sp>
        <p:nvSpPr>
          <p:cNvPr id="61" name="Google Shape;61;p7"/>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62" name="Google Shape;62;p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3" name="Google Shape;63;p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4" name="Google Shape;64;p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66" name="Shape 66"/>
        <p:cNvGrpSpPr/>
        <p:nvPr/>
      </p:nvGrpSpPr>
      <p:grpSpPr>
        <a:xfrm>
          <a:off x="0" y="0"/>
          <a:ext cx="0" cy="0"/>
          <a:chOff x="0" y="0"/>
          <a:chExt cx="0" cy="0"/>
        </a:xfrm>
      </p:grpSpPr>
      <p:sp>
        <p:nvSpPr>
          <p:cNvPr id="67" name="Google Shape;67;p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8" name="Google Shape;68;p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9" name="Google Shape;69;p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
        <p:nvSpPr>
          <p:cNvPr id="70" name="Google Shape;70;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1" name="Shape 71"/>
        <p:cNvGrpSpPr/>
        <p:nvPr/>
      </p:nvGrpSpPr>
      <p:grpSpPr>
        <a:xfrm>
          <a:off x="0" y="0"/>
          <a:ext cx="0" cy="0"/>
          <a:chOff x="0" y="0"/>
          <a:chExt cx="0" cy="0"/>
        </a:xfrm>
      </p:grpSpPr>
      <p:sp>
        <p:nvSpPr>
          <p:cNvPr id="72" name="Google Shape;72;p9"/>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3" name="Google Shape;73;p9"/>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SzPts val="3200"/>
              <a:buFont typeface="Rokkitt"/>
              <a:buNone/>
              <a:defRPr b="1" i="0" sz="32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9"/>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36550" lvl="5" marL="2743200" marR="0" rtl="0" algn="l">
              <a:lnSpc>
                <a:spcPct val="90000"/>
              </a:lnSpc>
              <a:spcBef>
                <a:spcPts val="4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6pPr>
            <a:lvl7pPr indent="-336550" lvl="6" marL="3200400" marR="0" rtl="0" algn="l">
              <a:lnSpc>
                <a:spcPct val="90000"/>
              </a:lnSpc>
              <a:spcBef>
                <a:spcPts val="4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7pPr>
            <a:lvl8pPr indent="-336550" lvl="7" marL="3657600" marR="0" rtl="0" algn="l">
              <a:lnSpc>
                <a:spcPct val="90000"/>
              </a:lnSpc>
              <a:spcBef>
                <a:spcPts val="4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8pPr>
            <a:lvl9pPr indent="-336550" lvl="8" marL="4114800" marR="0" rtl="0" algn="l">
              <a:lnSpc>
                <a:spcPct val="90000"/>
              </a:lnSpc>
              <a:spcBef>
                <a:spcPts val="400"/>
              </a:spcBef>
              <a:spcAft>
                <a:spcPts val="20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9pPr>
          </a:lstStyle>
          <a:p/>
        </p:txBody>
      </p:sp>
      <p:sp>
        <p:nvSpPr>
          <p:cNvPr id="75" name="Google Shape;75;p9"/>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9E3611"/>
              </a:buClr>
              <a:buSzPts val="1190"/>
              <a:buFont typeface="Noto Sans Symbols"/>
              <a:buNone/>
              <a:defRPr b="0" i="0" sz="14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020"/>
              <a:buFont typeface="Noto Sans Symbols"/>
              <a:buNone/>
              <a:defRPr b="0" i="0" sz="12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850"/>
              <a:buFont typeface="Noto Sans Symbols"/>
              <a:buNone/>
              <a:defRPr b="0" i="0" sz="10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9pPr>
          </a:lstStyle>
          <a:p/>
        </p:txBody>
      </p:sp>
      <p:sp>
        <p:nvSpPr>
          <p:cNvPr id="76" name="Google Shape;76;p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7" name="Google Shape;77;p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78" name="Google Shape;78;p9"/>
          <p:cNvGrpSpPr/>
          <p:nvPr/>
        </p:nvGrpSpPr>
        <p:grpSpPr>
          <a:xfrm>
            <a:off x="11401725" y="6229681"/>
            <a:ext cx="457200" cy="457200"/>
            <a:chOff x="11361456" y="6195813"/>
            <a:chExt cx="548640" cy="548640"/>
          </a:xfrm>
        </p:grpSpPr>
        <p:sp>
          <p:nvSpPr>
            <p:cNvPr id="79" name="Google Shape;79;p9"/>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80" name="Google Shape;80;p9"/>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81" name="Google Shape;81;p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10"/>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4" name="Google Shape;84;p10"/>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SzPts val="3200"/>
              <a:buFont typeface="Rokkitt"/>
              <a:buNone/>
              <a:defRPr b="1" i="0" sz="32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10"/>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lstStyle>
            <a:lvl1pPr lvl="0" marR="0" rtl="0" algn="l">
              <a:lnSpc>
                <a:spcPct val="90000"/>
              </a:lnSpc>
              <a:spcBef>
                <a:spcPts val="1200"/>
              </a:spcBef>
              <a:spcAft>
                <a:spcPts val="0"/>
              </a:spcAft>
              <a:buClr>
                <a:srgbClr val="9E3611"/>
              </a:buClr>
              <a:buSzPts val="2720"/>
              <a:buFont typeface="Noto Sans Symbols"/>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400"/>
              </a:spcBef>
              <a:spcAft>
                <a:spcPts val="0"/>
              </a:spcAft>
              <a:buClr>
                <a:srgbClr val="9E3611"/>
              </a:buClr>
              <a:buSzPts val="2380"/>
              <a:buFont typeface="Noto Sans Symbols"/>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400"/>
              </a:spcBef>
              <a:spcAft>
                <a:spcPts val="0"/>
              </a:spcAft>
              <a:buClr>
                <a:srgbClr val="9E3611"/>
              </a:buClr>
              <a:buSzPts val="2040"/>
              <a:buFont typeface="Noto Sans Symbols"/>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86" name="Google Shape;86;p10"/>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9E3611"/>
              </a:buClr>
              <a:buSzPts val="1190"/>
              <a:buFont typeface="Noto Sans Symbols"/>
              <a:buNone/>
              <a:defRPr b="0" i="0" sz="14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020"/>
              <a:buFont typeface="Noto Sans Symbols"/>
              <a:buNone/>
              <a:defRPr b="0" i="0" sz="12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850"/>
              <a:buFont typeface="Noto Sans Symbols"/>
              <a:buNone/>
              <a:defRPr b="0" i="0" sz="10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9pPr>
          </a:lstStyle>
          <a:p/>
        </p:txBody>
      </p:sp>
      <p:sp>
        <p:nvSpPr>
          <p:cNvPr id="87" name="Google Shape;87;p1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88" name="Google Shape;88;p10"/>
          <p:cNvGrpSpPr/>
          <p:nvPr/>
        </p:nvGrpSpPr>
        <p:grpSpPr>
          <a:xfrm>
            <a:off x="11401725" y="6229681"/>
            <a:ext cx="457200" cy="457200"/>
            <a:chOff x="11361456" y="6195813"/>
            <a:chExt cx="548640" cy="548640"/>
          </a:xfrm>
        </p:grpSpPr>
        <p:sp>
          <p:nvSpPr>
            <p:cNvPr id="89" name="Google Shape;89;p10"/>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90" name="Google Shape;90;p1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91" name="Google Shape;91;p1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16" name="Google Shape;16;p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7" name="Google Shape;17;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9.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drive.google.com/file/d/18FlEzzjlqfUGUXxAF103bwqR8AXlIZiC/view" TargetMode="External"/><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http://drive.google.com/file/d/1LLj_ahvpJBDO3Y0xacjbGIV9IuMYvSdL/view" TargetMode="External"/><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 name="Shape 107"/>
        <p:cNvGrpSpPr/>
        <p:nvPr/>
      </p:nvGrpSpPr>
      <p:grpSpPr>
        <a:xfrm>
          <a:off x="0" y="0"/>
          <a:ext cx="0" cy="0"/>
          <a:chOff x="0" y="0"/>
          <a:chExt cx="0" cy="0"/>
        </a:xfrm>
      </p:grpSpPr>
      <p:sp>
        <p:nvSpPr>
          <p:cNvPr id="108" name="Google Shape;108;p13"/>
          <p:cNvSpPr/>
          <p:nvPr/>
        </p:nvSpPr>
        <p:spPr>
          <a:xfrm>
            <a:off x="0" y="-1"/>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pic>
        <p:nvPicPr>
          <p:cNvPr id="109" name="Google Shape;109;p13"/>
          <p:cNvPicPr preferRelativeResize="0"/>
          <p:nvPr/>
        </p:nvPicPr>
        <p:blipFill rotWithShape="1">
          <a:blip r:embed="rId3">
            <a:alphaModFix/>
          </a:blip>
          <a:srcRect b="-1" l="644" r="3721" t="25543"/>
          <a:stretch/>
        </p:blipFill>
        <p:spPr>
          <a:xfrm>
            <a:off x="0" y="0"/>
            <a:ext cx="12192000" cy="6858001"/>
          </a:xfrm>
          <a:prstGeom prst="rect">
            <a:avLst/>
          </a:prstGeom>
          <a:noFill/>
          <a:ln>
            <a:noFill/>
          </a:ln>
        </p:spPr>
      </p:pic>
      <p:sp>
        <p:nvSpPr>
          <p:cNvPr id="110" name="Google Shape;110;p13"/>
          <p:cNvSpPr/>
          <p:nvPr/>
        </p:nvSpPr>
        <p:spPr>
          <a:xfrm>
            <a:off x="0" y="-1"/>
            <a:ext cx="12192000" cy="6858000"/>
          </a:xfrm>
          <a:prstGeom prst="rect">
            <a:avLst/>
          </a:prstGeom>
          <a:blipFill rotWithShape="1">
            <a:blip r:embed="rId4">
              <a:alphaModFix amt="17000"/>
            </a:blip>
            <a:tile algn="ctr" flip="xy" tx="0" sx="92000" ty="-254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11" name="Google Shape;111;p13"/>
          <p:cNvSpPr/>
          <p:nvPr/>
        </p:nvSpPr>
        <p:spPr>
          <a:xfrm>
            <a:off x="920834" y="2531684"/>
            <a:ext cx="10222992" cy="80683"/>
          </a:xfrm>
          <a:prstGeom prst="rect">
            <a:avLst/>
          </a:prstGeom>
          <a:blipFill rotWithShape="1">
            <a:blip r:embed="rId5">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12" name="Google Shape;112;p13"/>
          <p:cNvSpPr/>
          <p:nvPr/>
        </p:nvSpPr>
        <p:spPr>
          <a:xfrm>
            <a:off x="920834" y="2669517"/>
            <a:ext cx="10222992" cy="2743200"/>
          </a:xfrm>
          <a:prstGeom prst="rect">
            <a:avLst/>
          </a:prstGeom>
          <a:blipFill rotWithShape="1">
            <a:blip r:embed="rId5">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13" name="Google Shape;113;p13"/>
          <p:cNvSpPr/>
          <p:nvPr/>
        </p:nvSpPr>
        <p:spPr>
          <a:xfrm>
            <a:off x="920834" y="5484434"/>
            <a:ext cx="10222992" cy="80683"/>
          </a:xfrm>
          <a:prstGeom prst="rect">
            <a:avLst/>
          </a:prstGeom>
          <a:blipFill rotWithShape="1">
            <a:blip r:embed="rId5">
              <a:alphaModFix amt="85000"/>
            </a:blip>
            <a:tile algn="ctr" flip="xy" tx="0" sx="92000" ty="-7175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grpSp>
        <p:nvGrpSpPr>
          <p:cNvPr id="114" name="Google Shape;114;p13"/>
          <p:cNvGrpSpPr/>
          <p:nvPr/>
        </p:nvGrpSpPr>
        <p:grpSpPr>
          <a:xfrm>
            <a:off x="9649215" y="5253661"/>
            <a:ext cx="1080904" cy="1080902"/>
            <a:chOff x="9685338" y="4460675"/>
            <a:chExt cx="1080904" cy="1080902"/>
          </a:xfrm>
        </p:grpSpPr>
        <p:sp>
          <p:nvSpPr>
            <p:cNvPr id="115" name="Google Shape;115;p13"/>
            <p:cNvSpPr/>
            <p:nvPr/>
          </p:nvSpPr>
          <p:spPr>
            <a:xfrm>
              <a:off x="9685338" y="4460675"/>
              <a:ext cx="1080904" cy="1080902"/>
            </a:xfrm>
            <a:prstGeom prst="ellipse">
              <a:avLst/>
            </a:prstGeom>
            <a:blipFill rotWithShape="1">
              <a:blip r:embed="rId6">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116" name="Google Shape;116;p13"/>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17" name="Google Shape;117;p13"/>
          <p:cNvSpPr txBox="1"/>
          <p:nvPr>
            <p:ph type="ctrTitle"/>
          </p:nvPr>
        </p:nvSpPr>
        <p:spPr>
          <a:xfrm>
            <a:off x="1051560" y="2612367"/>
            <a:ext cx="9966960" cy="3017156"/>
          </a:xfrm>
          <a:prstGeom prst="rect">
            <a:avLst/>
          </a:prstGeom>
          <a:noFill/>
          <a:ln>
            <a:noFill/>
          </a:ln>
          <a:effectLst>
            <a:outerShdw blurRad="57150" rotWithShape="0" algn="bl" dir="5400000" dist="19050">
              <a:srgbClr val="FFFFFF">
                <a:alpha val="26000"/>
              </a:srgbClr>
            </a:outerShdw>
          </a:effectLst>
        </p:spPr>
        <p:txBody>
          <a:bodyPr anchorCtr="0" anchor="ctr" bIns="45700" lIns="91425" spcFirstLastPara="1" rIns="91425" wrap="square" tIns="45700">
            <a:noAutofit/>
          </a:bodyPr>
          <a:lstStyle/>
          <a:p>
            <a:pPr indent="0" lvl="0" marL="0" marR="0" rtl="0" algn="l">
              <a:lnSpc>
                <a:spcPct val="80000"/>
              </a:lnSpc>
              <a:spcBef>
                <a:spcPts val="0"/>
              </a:spcBef>
              <a:spcAft>
                <a:spcPts val="0"/>
              </a:spcAft>
              <a:buSzPts val="9600"/>
              <a:buFont typeface="Rokkitt"/>
              <a:buNone/>
            </a:pPr>
            <a:r>
              <a:rPr i="0" lang="en-US" sz="9600" u="none" cap="none" strike="noStrike">
                <a:latin typeface="Rockwell"/>
                <a:ea typeface="Rockwell"/>
                <a:cs typeface="Rockwell"/>
                <a:sym typeface="Rockwell"/>
              </a:rPr>
              <a:t>WORKSIGHT</a:t>
            </a:r>
            <a:endParaRPr i="0" sz="9600" u="none" cap="none" strike="noStrike">
              <a:latin typeface="Rockwell"/>
              <a:ea typeface="Rockwell"/>
              <a:cs typeface="Rockwell"/>
              <a:sym typeface="Rockwell"/>
            </a:endParaRPr>
          </a:p>
          <a:p>
            <a:pPr indent="0" lvl="0" marL="0" marR="0" rtl="0" algn="l">
              <a:lnSpc>
                <a:spcPct val="80000"/>
              </a:lnSpc>
              <a:spcBef>
                <a:spcPts val="0"/>
              </a:spcBef>
              <a:spcAft>
                <a:spcPts val="0"/>
              </a:spcAft>
              <a:buSzPts val="9600"/>
              <a:buFont typeface="Rokkitt"/>
              <a:buNone/>
            </a:pPr>
            <a:r>
              <a:rPr lang="en-US" sz="3600">
                <a:solidFill>
                  <a:schemeClr val="dk1"/>
                </a:solidFill>
                <a:latin typeface="Rockwell"/>
                <a:ea typeface="Rockwell"/>
                <a:cs typeface="Rockwell"/>
                <a:sym typeface="Rockwell"/>
              </a:rPr>
              <a:t>A Solution to Union Job Placement</a:t>
            </a:r>
            <a:endParaRPr sz="3600">
              <a:solidFill>
                <a:schemeClr val="dk1"/>
              </a:solidFill>
              <a:latin typeface="Rockwell"/>
              <a:ea typeface="Rockwell"/>
              <a:cs typeface="Rockwell"/>
              <a:sym typeface="Rockwell"/>
            </a:endParaRPr>
          </a:p>
          <a:p>
            <a:pPr indent="0" lvl="0" marL="0" marR="0" rtl="0" algn="l">
              <a:lnSpc>
                <a:spcPct val="80000"/>
              </a:lnSpc>
              <a:spcBef>
                <a:spcPts val="0"/>
              </a:spcBef>
              <a:spcAft>
                <a:spcPts val="0"/>
              </a:spcAft>
              <a:buSzPts val="9600"/>
              <a:buFont typeface="Rokkitt"/>
              <a:buNone/>
            </a:pPr>
            <a:r>
              <a:t/>
            </a:r>
            <a:endParaRPr sz="3600">
              <a:solidFill>
                <a:schemeClr val="dk1"/>
              </a:solidFill>
              <a:latin typeface="Rockwell"/>
              <a:ea typeface="Rockwell"/>
              <a:cs typeface="Rockwell"/>
              <a:sym typeface="Rockwell"/>
            </a:endParaRPr>
          </a:p>
          <a:p>
            <a:pPr indent="0" lvl="0" marL="0" marR="0" rtl="0" algn="l">
              <a:lnSpc>
                <a:spcPct val="80000"/>
              </a:lnSpc>
              <a:spcBef>
                <a:spcPts val="0"/>
              </a:spcBef>
              <a:spcAft>
                <a:spcPts val="0"/>
              </a:spcAft>
              <a:buSzPts val="9600"/>
              <a:buFont typeface="Rokkitt"/>
              <a:buNone/>
            </a:pPr>
            <a:r>
              <a:t/>
            </a:r>
            <a:endParaRPr sz="3600">
              <a:solidFill>
                <a:schemeClr val="dk1"/>
              </a:solidFill>
              <a:latin typeface="Rockwell"/>
              <a:ea typeface="Rockwell"/>
              <a:cs typeface="Rockwell"/>
              <a:sym typeface="Rockwell"/>
            </a:endParaRPr>
          </a:p>
        </p:txBody>
      </p:sp>
      <p:sp>
        <p:nvSpPr>
          <p:cNvPr id="118" name="Google Shape;118;p13"/>
          <p:cNvSpPr txBox="1"/>
          <p:nvPr>
            <p:ph idx="1" type="subTitle"/>
          </p:nvPr>
        </p:nvSpPr>
        <p:spPr>
          <a:xfrm>
            <a:off x="920834" y="4812523"/>
            <a:ext cx="7891200" cy="377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9E3611"/>
              </a:buClr>
              <a:buSzPts val="1870"/>
              <a:buFont typeface="Noto Sans Symbols"/>
              <a:buNone/>
            </a:pPr>
            <a:r>
              <a:rPr i="0" lang="en-US" sz="2200" u="none" cap="none" strike="noStrike">
                <a:solidFill>
                  <a:schemeClr val="dk1"/>
                </a:solidFill>
              </a:rPr>
              <a:t>Maria</a:t>
            </a:r>
            <a:r>
              <a:rPr lang="en-US"/>
              <a:t>, Zoe, Hung, Chi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92" name="Shape 192"/>
        <p:cNvGrpSpPr/>
        <p:nvPr/>
      </p:nvGrpSpPr>
      <p:grpSpPr>
        <a:xfrm>
          <a:off x="0" y="0"/>
          <a:ext cx="0" cy="0"/>
          <a:chOff x="0" y="0"/>
          <a:chExt cx="0" cy="0"/>
        </a:xfrm>
      </p:grpSpPr>
      <p:pic>
        <p:nvPicPr>
          <p:cNvPr id="193" name="Google Shape;193;p22"/>
          <p:cNvPicPr preferRelativeResize="0"/>
          <p:nvPr/>
        </p:nvPicPr>
        <p:blipFill rotWithShape="1">
          <a:blip r:embed="rId3">
            <a:alphaModFix/>
          </a:blip>
          <a:srcRect b="0" l="0" r="0" t="2257"/>
          <a:stretch/>
        </p:blipFill>
        <p:spPr>
          <a:xfrm>
            <a:off x="0" y="4250650"/>
            <a:ext cx="4688850" cy="2607350"/>
          </a:xfrm>
          <a:prstGeom prst="rect">
            <a:avLst/>
          </a:prstGeom>
          <a:noFill/>
          <a:ln>
            <a:noFill/>
          </a:ln>
        </p:spPr>
      </p:pic>
      <p:sp>
        <p:nvSpPr>
          <p:cNvPr id="194" name="Google Shape;194;p22"/>
          <p:cNvSpPr txBox="1"/>
          <p:nvPr/>
        </p:nvSpPr>
        <p:spPr>
          <a:xfrm>
            <a:off x="4541600" y="1578425"/>
            <a:ext cx="3712500" cy="22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Rockwell"/>
                <a:ea typeface="Rockwell"/>
                <a:cs typeface="Rockwell"/>
                <a:sym typeface="Rockwell"/>
              </a:rPr>
              <a:t>“This is something we could actually use and would make getting a job easier.”</a:t>
            </a:r>
            <a:endParaRPr sz="2400">
              <a:latin typeface="Rockwell"/>
              <a:ea typeface="Rockwell"/>
              <a:cs typeface="Rockwell"/>
              <a:sym typeface="Rockwell"/>
            </a:endParaRPr>
          </a:p>
          <a:p>
            <a:pPr indent="-381000" lvl="0" marL="457200" rtl="0" algn="l">
              <a:spcBef>
                <a:spcPts val="0"/>
              </a:spcBef>
              <a:spcAft>
                <a:spcPts val="0"/>
              </a:spcAft>
              <a:buSzPts val="2400"/>
              <a:buFont typeface="Rockwell"/>
              <a:buChar char="-"/>
            </a:pPr>
            <a:r>
              <a:rPr lang="en-US" sz="2400">
                <a:latin typeface="Rockwell"/>
                <a:ea typeface="Rockwell"/>
                <a:cs typeface="Rockwell"/>
                <a:sym typeface="Rockwell"/>
              </a:rPr>
              <a:t>Anthony Chivorali </a:t>
            </a:r>
            <a:endParaRPr sz="2400">
              <a:latin typeface="Rockwell"/>
              <a:ea typeface="Rockwell"/>
              <a:cs typeface="Rockwell"/>
              <a:sym typeface="Rockwell"/>
            </a:endParaRPr>
          </a:p>
          <a:p>
            <a:pPr indent="0" lvl="0" marL="0" rtl="0" algn="l">
              <a:spcBef>
                <a:spcPts val="0"/>
              </a:spcBef>
              <a:spcAft>
                <a:spcPts val="0"/>
              </a:spcAft>
              <a:buNone/>
            </a:pPr>
            <a:r>
              <a:rPr lang="en-US" sz="3000">
                <a:latin typeface="Rockwell"/>
                <a:ea typeface="Rockwell"/>
                <a:cs typeface="Rockwell"/>
                <a:sym typeface="Rockwell"/>
              </a:rPr>
              <a:t> 		</a:t>
            </a:r>
            <a:r>
              <a:rPr lang="en-US" sz="1800">
                <a:latin typeface="Rockwell"/>
                <a:ea typeface="Rockwell"/>
                <a:cs typeface="Rockwell"/>
                <a:sym typeface="Rockwell"/>
              </a:rPr>
              <a:t>Bricklayer Journeyman</a:t>
            </a:r>
            <a:endParaRPr sz="1800">
              <a:latin typeface="Rockwell"/>
              <a:ea typeface="Rockwell"/>
              <a:cs typeface="Rockwell"/>
              <a:sym typeface="Rockwell"/>
            </a:endParaRPr>
          </a:p>
        </p:txBody>
      </p:sp>
      <p:sp>
        <p:nvSpPr>
          <p:cNvPr id="195" name="Google Shape;195;p22"/>
          <p:cNvSpPr txBox="1"/>
          <p:nvPr/>
        </p:nvSpPr>
        <p:spPr>
          <a:xfrm>
            <a:off x="5029700" y="4973800"/>
            <a:ext cx="6626700" cy="17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Rockwell"/>
                <a:ea typeface="Rockwell"/>
                <a:cs typeface="Rockwell"/>
                <a:sym typeface="Rockwell"/>
              </a:rPr>
              <a:t>“You should really come to a board meeting and present this.”</a:t>
            </a:r>
            <a:endParaRPr sz="2400">
              <a:latin typeface="Rockwell"/>
              <a:ea typeface="Rockwell"/>
              <a:cs typeface="Rockwell"/>
              <a:sym typeface="Rockwell"/>
            </a:endParaRPr>
          </a:p>
          <a:p>
            <a:pPr indent="-381000" lvl="0" marL="457200" rtl="0" algn="l">
              <a:spcBef>
                <a:spcPts val="0"/>
              </a:spcBef>
              <a:spcAft>
                <a:spcPts val="0"/>
              </a:spcAft>
              <a:buSzPts val="2400"/>
              <a:buFont typeface="Rockwell"/>
              <a:buChar char="-"/>
            </a:pPr>
            <a:r>
              <a:rPr lang="en-US" sz="2400">
                <a:latin typeface="Rockwell"/>
                <a:ea typeface="Rockwell"/>
                <a:cs typeface="Rockwell"/>
                <a:sym typeface="Rockwell"/>
              </a:rPr>
              <a:t>Nick Calvanese</a:t>
            </a:r>
            <a:endParaRPr sz="2400">
              <a:latin typeface="Rockwell"/>
              <a:ea typeface="Rockwell"/>
              <a:cs typeface="Rockwell"/>
              <a:sym typeface="Rockwell"/>
            </a:endParaRPr>
          </a:p>
          <a:p>
            <a:pPr indent="0" lvl="0" marL="0" rtl="0" algn="l">
              <a:spcBef>
                <a:spcPts val="0"/>
              </a:spcBef>
              <a:spcAft>
                <a:spcPts val="0"/>
              </a:spcAft>
              <a:buNone/>
            </a:pPr>
            <a:r>
              <a:rPr lang="en-US" sz="3000">
                <a:latin typeface="Rockwell"/>
                <a:ea typeface="Rockwell"/>
                <a:cs typeface="Rockwell"/>
                <a:sym typeface="Rockwell"/>
              </a:rPr>
              <a:t> 		</a:t>
            </a:r>
            <a:r>
              <a:rPr lang="en-US" sz="1800">
                <a:latin typeface="Rockwell"/>
                <a:ea typeface="Rockwell"/>
                <a:cs typeface="Rockwell"/>
                <a:sym typeface="Rockwell"/>
              </a:rPr>
              <a:t>Bricklayer Journeyman</a:t>
            </a:r>
            <a:endParaRPr sz="1800">
              <a:latin typeface="Rockwell"/>
              <a:ea typeface="Rockwell"/>
              <a:cs typeface="Rockwell"/>
              <a:sym typeface="Rockwell"/>
            </a:endParaRPr>
          </a:p>
        </p:txBody>
      </p:sp>
      <p:sp>
        <p:nvSpPr>
          <p:cNvPr id="196" name="Google Shape;196;p22"/>
          <p:cNvSpPr txBox="1"/>
          <p:nvPr/>
        </p:nvSpPr>
        <p:spPr>
          <a:xfrm>
            <a:off x="8479500" y="1940000"/>
            <a:ext cx="3712500" cy="22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Rockwell"/>
                <a:ea typeface="Rockwell"/>
                <a:cs typeface="Rockwell"/>
                <a:sym typeface="Rockwell"/>
              </a:rPr>
              <a:t>“That’s easy! It’s crazy it hasn’t been thought of before”</a:t>
            </a:r>
            <a:endParaRPr sz="2400">
              <a:latin typeface="Rockwell"/>
              <a:ea typeface="Rockwell"/>
              <a:cs typeface="Rockwell"/>
              <a:sym typeface="Rockwell"/>
            </a:endParaRPr>
          </a:p>
          <a:p>
            <a:pPr indent="-381000" lvl="0" marL="457200" rtl="0" algn="l">
              <a:spcBef>
                <a:spcPts val="0"/>
              </a:spcBef>
              <a:spcAft>
                <a:spcPts val="0"/>
              </a:spcAft>
              <a:buSzPts val="2400"/>
              <a:buFont typeface="Rockwell"/>
              <a:buChar char="-"/>
            </a:pPr>
            <a:r>
              <a:rPr lang="en-US" sz="2400">
                <a:latin typeface="Rockwell"/>
                <a:ea typeface="Rockwell"/>
                <a:cs typeface="Rockwell"/>
                <a:sym typeface="Rockwell"/>
              </a:rPr>
              <a:t>Gene O’Brien </a:t>
            </a:r>
            <a:endParaRPr sz="2400">
              <a:latin typeface="Rockwell"/>
              <a:ea typeface="Rockwell"/>
              <a:cs typeface="Rockwell"/>
              <a:sym typeface="Rockwell"/>
            </a:endParaRPr>
          </a:p>
          <a:p>
            <a:pPr indent="0" lvl="0" marL="0" rtl="0" algn="l">
              <a:spcBef>
                <a:spcPts val="0"/>
              </a:spcBef>
              <a:spcAft>
                <a:spcPts val="0"/>
              </a:spcAft>
              <a:buNone/>
            </a:pPr>
            <a:r>
              <a:rPr lang="en-US" sz="3000">
                <a:latin typeface="Rockwell"/>
                <a:ea typeface="Rockwell"/>
                <a:cs typeface="Rockwell"/>
                <a:sym typeface="Rockwell"/>
              </a:rPr>
              <a:t> 		</a:t>
            </a:r>
            <a:r>
              <a:rPr lang="en-US" sz="1800">
                <a:latin typeface="Rockwell"/>
                <a:ea typeface="Rockwell"/>
                <a:cs typeface="Rockwell"/>
                <a:sym typeface="Rockwell"/>
              </a:rPr>
              <a:t>Bricklayer Journeyman</a:t>
            </a:r>
            <a:endParaRPr sz="1800">
              <a:latin typeface="Rockwell"/>
              <a:ea typeface="Rockwell"/>
              <a:cs typeface="Rockwell"/>
              <a:sym typeface="Rockwell"/>
            </a:endParaRPr>
          </a:p>
        </p:txBody>
      </p:sp>
      <p:sp>
        <p:nvSpPr>
          <p:cNvPr id="197" name="Google Shape;197;p22"/>
          <p:cNvSpPr txBox="1"/>
          <p:nvPr/>
        </p:nvSpPr>
        <p:spPr>
          <a:xfrm>
            <a:off x="100400" y="1940075"/>
            <a:ext cx="4115400" cy="15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Rockwell"/>
                <a:ea typeface="Rockwell"/>
                <a:cs typeface="Rockwell"/>
                <a:sym typeface="Rockwell"/>
              </a:rPr>
              <a:t>“I’d have a lot more time, that’s for sure.”</a:t>
            </a:r>
            <a:endParaRPr sz="2400">
              <a:latin typeface="Rockwell"/>
              <a:ea typeface="Rockwell"/>
              <a:cs typeface="Rockwell"/>
              <a:sym typeface="Rockwell"/>
            </a:endParaRPr>
          </a:p>
          <a:p>
            <a:pPr indent="-381000" lvl="0" marL="457200" rtl="0" algn="l">
              <a:spcBef>
                <a:spcPts val="0"/>
              </a:spcBef>
              <a:spcAft>
                <a:spcPts val="0"/>
              </a:spcAft>
              <a:buSzPts val="2400"/>
              <a:buFont typeface="Rockwell"/>
              <a:buChar char="-"/>
            </a:pPr>
            <a:r>
              <a:rPr lang="en-US" sz="2400">
                <a:latin typeface="Rockwell"/>
                <a:ea typeface="Rockwell"/>
                <a:cs typeface="Rockwell"/>
                <a:sym typeface="Rockwell"/>
              </a:rPr>
              <a:t>Matt Stafford</a:t>
            </a:r>
            <a:endParaRPr sz="2400">
              <a:latin typeface="Rockwell"/>
              <a:ea typeface="Rockwell"/>
              <a:cs typeface="Rockwell"/>
              <a:sym typeface="Rockwell"/>
            </a:endParaRPr>
          </a:p>
          <a:p>
            <a:pPr indent="0" lvl="0" marL="0" rtl="0" algn="l">
              <a:spcBef>
                <a:spcPts val="0"/>
              </a:spcBef>
              <a:spcAft>
                <a:spcPts val="0"/>
              </a:spcAft>
              <a:buNone/>
            </a:pPr>
            <a:r>
              <a:rPr lang="en-US" sz="3000">
                <a:latin typeface="Rockwell"/>
                <a:ea typeface="Rockwell"/>
                <a:cs typeface="Rockwell"/>
                <a:sym typeface="Rockwell"/>
              </a:rPr>
              <a:t> 		</a:t>
            </a:r>
            <a:r>
              <a:rPr lang="en-US" sz="1800">
                <a:latin typeface="Rockwell"/>
                <a:ea typeface="Rockwell"/>
                <a:cs typeface="Rockwell"/>
                <a:sym typeface="Rockwell"/>
              </a:rPr>
              <a:t>Bricklayer Business Agent</a:t>
            </a:r>
            <a:endParaRPr sz="1800">
              <a:latin typeface="Rockwell"/>
              <a:ea typeface="Rockwell"/>
              <a:cs typeface="Rockwell"/>
              <a:sym typeface="Rockwell"/>
            </a:endParaRPr>
          </a:p>
        </p:txBody>
      </p:sp>
      <p:sp>
        <p:nvSpPr>
          <p:cNvPr id="198" name="Google Shape;198;p22"/>
          <p:cNvSpPr txBox="1"/>
          <p:nvPr/>
        </p:nvSpPr>
        <p:spPr>
          <a:xfrm>
            <a:off x="572325" y="0"/>
            <a:ext cx="10050900" cy="11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Rockwell"/>
                <a:ea typeface="Rockwell"/>
                <a:cs typeface="Rockwell"/>
                <a:sym typeface="Rockwell"/>
              </a:rPr>
              <a:t>HEAR WHAT THE CRITICS HAVE TO SAY...</a:t>
            </a:r>
            <a:endParaRPr sz="4800">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705771" y="-76200"/>
            <a:ext cx="9324900" cy="2094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6000"/>
              <a:buFont typeface="Rokkitt"/>
              <a:buNone/>
            </a:pPr>
            <a:r>
              <a:rPr lang="en-US" sz="6000"/>
              <a:t>Benefits</a:t>
            </a:r>
            <a:endParaRPr/>
          </a:p>
        </p:txBody>
      </p:sp>
      <p:sp>
        <p:nvSpPr>
          <p:cNvPr id="204" name="Google Shape;204;p23"/>
          <p:cNvSpPr txBox="1"/>
          <p:nvPr>
            <p:ph idx="1" type="body"/>
          </p:nvPr>
        </p:nvSpPr>
        <p:spPr>
          <a:xfrm>
            <a:off x="705781" y="1741757"/>
            <a:ext cx="11020500" cy="4050900"/>
          </a:xfrm>
          <a:prstGeom prst="rect">
            <a:avLst/>
          </a:prstGeom>
          <a:noFill/>
          <a:ln>
            <a:noFill/>
          </a:ln>
        </p:spPr>
        <p:txBody>
          <a:bodyPr anchorCtr="0" anchor="t" bIns="45700" lIns="91425" spcFirstLastPara="1" rIns="91425" wrap="square" tIns="45700">
            <a:noAutofit/>
          </a:bodyPr>
          <a:lstStyle/>
          <a:p>
            <a:pPr indent="-162559" lvl="0" marL="182880" marR="0" rtl="0" algn="l">
              <a:lnSpc>
                <a:spcPct val="115000"/>
              </a:lnSpc>
              <a:spcBef>
                <a:spcPts val="0"/>
              </a:spcBef>
              <a:spcAft>
                <a:spcPts val="0"/>
              </a:spcAft>
              <a:buClr>
                <a:srgbClr val="9E3611"/>
              </a:buClr>
              <a:buSzPts val="2400"/>
              <a:buFont typeface="Rockwell"/>
              <a:buChar char="▪"/>
            </a:pPr>
            <a:r>
              <a:rPr i="0" lang="en-US" sz="2400" u="none" cap="none" strike="noStrike">
                <a:solidFill>
                  <a:schemeClr val="dk1"/>
                </a:solidFill>
              </a:rPr>
              <a:t>Reduce Employment lag times</a:t>
            </a:r>
            <a:endParaRPr sz="2400"/>
          </a:p>
          <a:p>
            <a:pPr indent="-162559" lvl="0" marL="182880" marR="0" rtl="0" algn="l">
              <a:lnSpc>
                <a:spcPct val="115000"/>
              </a:lnSpc>
              <a:spcBef>
                <a:spcPts val="1200"/>
              </a:spcBef>
              <a:spcAft>
                <a:spcPts val="0"/>
              </a:spcAft>
              <a:buClr>
                <a:srgbClr val="9E3611"/>
              </a:buClr>
              <a:buSzPts val="2400"/>
              <a:buFont typeface="Rockwell"/>
              <a:buChar char="▪"/>
            </a:pPr>
            <a:r>
              <a:rPr lang="en-US" sz="2400"/>
              <a:t>Increase efficiency and lower costs in representational activities </a:t>
            </a:r>
            <a:endParaRPr sz="2400"/>
          </a:p>
          <a:p>
            <a:pPr indent="-162559" lvl="0" marL="182880" marR="0" rtl="0" algn="l">
              <a:lnSpc>
                <a:spcPct val="115000"/>
              </a:lnSpc>
              <a:spcBef>
                <a:spcPts val="1200"/>
              </a:spcBef>
              <a:spcAft>
                <a:spcPts val="0"/>
              </a:spcAft>
              <a:buClr>
                <a:srgbClr val="9E3611"/>
              </a:buClr>
              <a:buSzPts val="2400"/>
              <a:buFont typeface="Rockwell"/>
              <a:buChar char="▪"/>
            </a:pPr>
            <a:r>
              <a:rPr i="0" lang="en-US" sz="2400" u="none" cap="none" strike="noStrike">
                <a:solidFill>
                  <a:schemeClr val="dk1"/>
                </a:solidFill>
              </a:rPr>
              <a:t>Standardize </a:t>
            </a:r>
            <a:r>
              <a:rPr lang="en-US" sz="2400"/>
              <a:t>and make </a:t>
            </a:r>
            <a:r>
              <a:rPr i="0" lang="en-US" sz="2400" u="none" cap="none" strike="noStrike">
                <a:solidFill>
                  <a:schemeClr val="dk1"/>
                </a:solidFill>
              </a:rPr>
              <a:t>staffing practices </a:t>
            </a:r>
            <a:r>
              <a:rPr lang="en-US" sz="2400"/>
              <a:t>transparent </a:t>
            </a:r>
            <a:endParaRPr/>
          </a:p>
          <a:p>
            <a:pPr indent="-162559" lvl="0" marL="182880" marR="0" rtl="0" algn="l">
              <a:lnSpc>
                <a:spcPct val="115000"/>
              </a:lnSpc>
              <a:spcBef>
                <a:spcPts val="1200"/>
              </a:spcBef>
              <a:spcAft>
                <a:spcPts val="0"/>
              </a:spcAft>
              <a:buSzPts val="2400"/>
              <a:buChar char="▪"/>
            </a:pPr>
            <a:r>
              <a:rPr lang="en-US" sz="2400"/>
              <a:t> Attract younger generations</a:t>
            </a:r>
            <a:endParaRPr sz="2400"/>
          </a:p>
          <a:p>
            <a:pPr indent="0" lvl="0" marL="182880" rtl="0" algn="l">
              <a:lnSpc>
                <a:spcPct val="115000"/>
              </a:lnSpc>
              <a:spcBef>
                <a:spcPts val="1200"/>
              </a:spcBef>
              <a:spcAft>
                <a:spcPts val="0"/>
              </a:spcAft>
              <a:buNone/>
            </a:pPr>
            <a:r>
              <a:t/>
            </a:r>
            <a:endParaRPr sz="2400"/>
          </a:p>
          <a:p>
            <a:pPr indent="-85725" lvl="1" marL="457200" marR="0" rtl="0" algn="l">
              <a:lnSpc>
                <a:spcPct val="115000"/>
              </a:lnSpc>
              <a:spcBef>
                <a:spcPts val="400"/>
              </a:spcBef>
              <a:spcAft>
                <a:spcPts val="0"/>
              </a:spcAft>
              <a:buClr>
                <a:srgbClr val="9E3611"/>
              </a:buClr>
              <a:buSzPts val="1530"/>
              <a:buFont typeface="Noto Sans Symbols"/>
              <a:buNone/>
            </a:pPr>
            <a:r>
              <a:t/>
            </a:r>
            <a:endParaRPr i="0" sz="2400" u="none" cap="none" strike="noStrike">
              <a:solidFill>
                <a:schemeClr val="dk1"/>
              </a:solidFill>
              <a:latin typeface="Arial"/>
              <a:ea typeface="Arial"/>
              <a:cs typeface="Arial"/>
              <a:sym typeface="Arial"/>
            </a:endParaRPr>
          </a:p>
        </p:txBody>
      </p:sp>
      <p:pic>
        <p:nvPicPr>
          <p:cNvPr id="205" name="Google Shape;205;p23"/>
          <p:cNvPicPr preferRelativeResize="0"/>
          <p:nvPr/>
        </p:nvPicPr>
        <p:blipFill rotWithShape="1">
          <a:blip r:embed="rId3">
            <a:alphaModFix/>
          </a:blip>
          <a:srcRect b="0" l="0" r="0" t="0"/>
          <a:stretch/>
        </p:blipFill>
        <p:spPr>
          <a:xfrm>
            <a:off x="7213600" y="-1"/>
            <a:ext cx="4978401" cy="2081876"/>
          </a:xfrm>
          <a:prstGeom prst="rect">
            <a:avLst/>
          </a:prstGeom>
          <a:noFill/>
          <a:ln>
            <a:noFill/>
          </a:ln>
        </p:spPr>
      </p:pic>
      <p:sp>
        <p:nvSpPr>
          <p:cNvPr id="206" name="Google Shape;206;p23"/>
          <p:cNvSpPr txBox="1"/>
          <p:nvPr/>
        </p:nvSpPr>
        <p:spPr>
          <a:xfrm>
            <a:off x="1433550" y="3823475"/>
            <a:ext cx="9324900" cy="2300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1200"/>
              </a:spcBef>
              <a:spcAft>
                <a:spcPts val="0"/>
              </a:spcAft>
              <a:buNone/>
            </a:pPr>
            <a:r>
              <a:rPr b="1" lang="en-US" sz="3000">
                <a:solidFill>
                  <a:schemeClr val="dk1"/>
                </a:solidFill>
                <a:latin typeface="Rockwell"/>
                <a:ea typeface="Rockwell"/>
                <a:cs typeface="Rockwell"/>
                <a:sym typeface="Rockwell"/>
              </a:rPr>
              <a:t>More Time = More Projects = More Money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24"/>
          <p:cNvPicPr preferRelativeResize="0"/>
          <p:nvPr/>
        </p:nvPicPr>
        <p:blipFill rotWithShape="1">
          <a:blip r:embed="rId3">
            <a:alphaModFix/>
          </a:blip>
          <a:srcRect b="0" l="23585" r="22007" t="0"/>
          <a:stretch/>
        </p:blipFill>
        <p:spPr>
          <a:xfrm>
            <a:off x="2229125" y="1109275"/>
            <a:ext cx="8313951" cy="5557950"/>
          </a:xfrm>
          <a:prstGeom prst="rect">
            <a:avLst/>
          </a:prstGeom>
          <a:noFill/>
          <a:ln>
            <a:noFill/>
          </a:ln>
        </p:spPr>
      </p:pic>
      <p:sp>
        <p:nvSpPr>
          <p:cNvPr id="213" name="Google Shape;213;p24"/>
          <p:cNvSpPr txBox="1"/>
          <p:nvPr/>
        </p:nvSpPr>
        <p:spPr>
          <a:xfrm>
            <a:off x="304525" y="105175"/>
            <a:ext cx="9793200" cy="11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latin typeface="Rokkitt"/>
                <a:ea typeface="Rokkitt"/>
                <a:cs typeface="Rokkitt"/>
                <a:sym typeface="Rokkitt"/>
              </a:rPr>
              <a:t>IMPLEMENTATION</a:t>
            </a:r>
            <a:r>
              <a:rPr lang="en-US" sz="3600">
                <a:latin typeface="Rokkitt"/>
                <a:ea typeface="Rokkitt"/>
                <a:cs typeface="Rokkitt"/>
                <a:sym typeface="Rokkitt"/>
              </a:rPr>
              <a:t> TIMELINE</a:t>
            </a:r>
            <a:endParaRPr sz="3600">
              <a:latin typeface="Rokkitt"/>
              <a:ea typeface="Rokkitt"/>
              <a:cs typeface="Rokkitt"/>
              <a:sym typeface="Rokki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25"/>
          <p:cNvPicPr preferRelativeResize="0"/>
          <p:nvPr/>
        </p:nvPicPr>
        <p:blipFill rotWithShape="1">
          <a:blip r:embed="rId3">
            <a:alphaModFix/>
          </a:blip>
          <a:srcRect b="0" l="-699" r="-699" t="13028"/>
          <a:stretch/>
        </p:blipFill>
        <p:spPr>
          <a:xfrm>
            <a:off x="2477200" y="4071150"/>
            <a:ext cx="9863976" cy="2980950"/>
          </a:xfrm>
          <a:prstGeom prst="rect">
            <a:avLst/>
          </a:prstGeom>
          <a:noFill/>
          <a:ln>
            <a:noFill/>
          </a:ln>
        </p:spPr>
      </p:pic>
      <p:sp>
        <p:nvSpPr>
          <p:cNvPr id="220" name="Google Shape;220;p25"/>
          <p:cNvSpPr txBox="1"/>
          <p:nvPr/>
        </p:nvSpPr>
        <p:spPr>
          <a:xfrm>
            <a:off x="213425" y="120100"/>
            <a:ext cx="11667000" cy="11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latin typeface="Rokkitt"/>
                <a:ea typeface="Rokkitt"/>
                <a:cs typeface="Rokkitt"/>
                <a:sym typeface="Rokkitt"/>
              </a:rPr>
              <a:t>CHANGE MANAGEMENT</a:t>
            </a:r>
            <a:endParaRPr sz="3600">
              <a:latin typeface="Rokkitt"/>
              <a:ea typeface="Rokkitt"/>
              <a:cs typeface="Rokkitt"/>
              <a:sym typeface="Rokkitt"/>
            </a:endParaRPr>
          </a:p>
        </p:txBody>
      </p:sp>
      <p:sp>
        <p:nvSpPr>
          <p:cNvPr id="221" name="Google Shape;221;p25"/>
          <p:cNvSpPr txBox="1"/>
          <p:nvPr/>
        </p:nvSpPr>
        <p:spPr>
          <a:xfrm>
            <a:off x="6162600" y="2781950"/>
            <a:ext cx="4803900" cy="2162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US" sz="1800" u="sng"/>
              <a:t>Sustain the change</a:t>
            </a:r>
            <a:endParaRPr sz="1800"/>
          </a:p>
          <a:p>
            <a:pPr indent="-342900" lvl="1" marL="914400" rtl="0" algn="l">
              <a:lnSpc>
                <a:spcPct val="150000"/>
              </a:lnSpc>
              <a:spcBef>
                <a:spcPts val="0"/>
              </a:spcBef>
              <a:spcAft>
                <a:spcPts val="0"/>
              </a:spcAft>
              <a:buSzPts val="1800"/>
              <a:buChar char="○"/>
            </a:pPr>
            <a:r>
              <a:rPr lang="en-US" sz="1800"/>
              <a:t>Bonuses due to more projects</a:t>
            </a:r>
            <a:br>
              <a:rPr lang="en-US" sz="1800"/>
            </a:br>
            <a:r>
              <a:rPr lang="en-US" sz="1800"/>
              <a:t>being taken on</a:t>
            </a:r>
            <a:endParaRPr sz="1800"/>
          </a:p>
          <a:p>
            <a:pPr indent="-342900" lvl="1" marL="914400" rtl="0" algn="l">
              <a:lnSpc>
                <a:spcPct val="150000"/>
              </a:lnSpc>
              <a:spcBef>
                <a:spcPts val="0"/>
              </a:spcBef>
              <a:spcAft>
                <a:spcPts val="0"/>
              </a:spcAft>
              <a:buSzPts val="1800"/>
              <a:buChar char="○"/>
            </a:pPr>
            <a:r>
              <a:rPr lang="en-US" sz="1800"/>
              <a:t>Quarterly Surveys</a:t>
            </a:r>
            <a:endParaRPr sz="1800"/>
          </a:p>
        </p:txBody>
      </p:sp>
      <p:sp>
        <p:nvSpPr>
          <p:cNvPr id="222" name="Google Shape;222;p25"/>
          <p:cNvSpPr txBox="1"/>
          <p:nvPr/>
        </p:nvSpPr>
        <p:spPr>
          <a:xfrm>
            <a:off x="129400" y="1262500"/>
            <a:ext cx="5790600" cy="3231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US" sz="1800" u="sng"/>
              <a:t>I</a:t>
            </a:r>
            <a:r>
              <a:rPr b="1" lang="en-US" sz="1800" u="sng"/>
              <a:t>ncite the change</a:t>
            </a:r>
            <a:endParaRPr sz="1800"/>
          </a:p>
          <a:p>
            <a:pPr indent="-342900" lvl="1" marL="914400" rtl="0" algn="l">
              <a:lnSpc>
                <a:spcPct val="150000"/>
              </a:lnSpc>
              <a:spcBef>
                <a:spcPts val="0"/>
              </a:spcBef>
              <a:spcAft>
                <a:spcPts val="0"/>
              </a:spcAft>
              <a:buSzPts val="1800"/>
              <a:buChar char="○"/>
            </a:pPr>
            <a:r>
              <a:rPr lang="en-US" sz="1800"/>
              <a:t>Endorsement from Companies, Management, and Authorities</a:t>
            </a:r>
            <a:endParaRPr sz="1800"/>
          </a:p>
          <a:p>
            <a:pPr indent="-342900" lvl="1" marL="914400" rtl="0" algn="l">
              <a:lnSpc>
                <a:spcPct val="150000"/>
              </a:lnSpc>
              <a:spcBef>
                <a:spcPts val="0"/>
              </a:spcBef>
              <a:spcAft>
                <a:spcPts val="0"/>
              </a:spcAft>
              <a:buSzPts val="1800"/>
              <a:buChar char="○"/>
            </a:pPr>
            <a:r>
              <a:rPr lang="en-US" sz="1800"/>
              <a:t>Marketing:</a:t>
            </a:r>
            <a:endParaRPr sz="1800"/>
          </a:p>
          <a:p>
            <a:pPr indent="-342900" lvl="2" marL="1371600" rtl="0" algn="l">
              <a:lnSpc>
                <a:spcPct val="150000"/>
              </a:lnSpc>
              <a:spcBef>
                <a:spcPts val="0"/>
              </a:spcBef>
              <a:spcAft>
                <a:spcPts val="0"/>
              </a:spcAft>
              <a:buSzPts val="1800"/>
              <a:buChar char="■"/>
            </a:pPr>
            <a:r>
              <a:rPr lang="en-US" sz="1800"/>
              <a:t>Freebies (T-shirts, mugs,...)</a:t>
            </a:r>
            <a:endParaRPr sz="1800"/>
          </a:p>
          <a:p>
            <a:pPr indent="-342900" lvl="2" marL="1371600" rtl="0" algn="l">
              <a:lnSpc>
                <a:spcPct val="150000"/>
              </a:lnSpc>
              <a:spcBef>
                <a:spcPts val="0"/>
              </a:spcBef>
              <a:spcAft>
                <a:spcPts val="0"/>
              </a:spcAft>
              <a:buSzPts val="1800"/>
              <a:buChar char="■"/>
            </a:pPr>
            <a:r>
              <a:rPr lang="en-US" sz="1800"/>
              <a:t>Updates at monthly meetings</a:t>
            </a:r>
            <a:endParaRPr sz="1800"/>
          </a:p>
          <a:p>
            <a:pPr indent="-342900" lvl="1" marL="914400" rtl="0" algn="l">
              <a:lnSpc>
                <a:spcPct val="150000"/>
              </a:lnSpc>
              <a:spcBef>
                <a:spcPts val="0"/>
              </a:spcBef>
              <a:spcAft>
                <a:spcPts val="0"/>
              </a:spcAft>
              <a:buSzPts val="1800"/>
              <a:buChar char="○"/>
            </a:pPr>
            <a:r>
              <a:rPr lang="en-US" sz="1800"/>
              <a:t>Monthly newsletters on new job placements by WorkSight</a:t>
            </a:r>
            <a:endParaRPr sz="1800"/>
          </a:p>
        </p:txBody>
      </p:sp>
      <p:sp>
        <p:nvSpPr>
          <p:cNvPr id="223" name="Google Shape;223;p25"/>
          <p:cNvSpPr txBox="1"/>
          <p:nvPr/>
        </p:nvSpPr>
        <p:spPr>
          <a:xfrm>
            <a:off x="6162600" y="1262500"/>
            <a:ext cx="4803900" cy="149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US" sz="1800" u="sng"/>
              <a:t>Enable the change</a:t>
            </a:r>
            <a:endParaRPr sz="1800"/>
          </a:p>
          <a:p>
            <a:pPr indent="-342900" lvl="1" marL="914400" rtl="0" algn="l">
              <a:lnSpc>
                <a:spcPct val="150000"/>
              </a:lnSpc>
              <a:spcBef>
                <a:spcPts val="0"/>
              </a:spcBef>
              <a:spcAft>
                <a:spcPts val="0"/>
              </a:spcAft>
              <a:buSzPts val="1800"/>
              <a:buChar char="○"/>
            </a:pPr>
            <a:r>
              <a:rPr lang="en-US" sz="1800"/>
              <a:t>Training videos</a:t>
            </a:r>
            <a:endParaRPr sz="1800"/>
          </a:p>
          <a:p>
            <a:pPr indent="-342900" lvl="1" marL="914400" rtl="0" algn="l">
              <a:lnSpc>
                <a:spcPct val="150000"/>
              </a:lnSpc>
              <a:spcBef>
                <a:spcPts val="0"/>
              </a:spcBef>
              <a:spcAft>
                <a:spcPts val="0"/>
              </a:spcAft>
              <a:buSzPts val="1800"/>
              <a:buChar char="○"/>
            </a:pPr>
            <a:r>
              <a:rPr lang="en-US" sz="1800"/>
              <a:t>Technology consulting</a:t>
            </a:r>
            <a:endParaRPr sz="1800"/>
          </a:p>
          <a:p>
            <a:pPr indent="0" lvl="0" marL="914400" rtl="0" algn="l">
              <a:lnSpc>
                <a:spcPct val="150000"/>
              </a:lnSpc>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586350" y="3641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4800"/>
              <a:t>Competitive Analysis</a:t>
            </a:r>
            <a:endParaRPr sz="4800"/>
          </a:p>
          <a:p>
            <a:pPr indent="0" lvl="0" marL="0" rtl="0" algn="l">
              <a:spcBef>
                <a:spcPts val="0"/>
              </a:spcBef>
              <a:spcAft>
                <a:spcPts val="0"/>
              </a:spcAft>
              <a:buNone/>
            </a:pPr>
            <a:r>
              <a:t/>
            </a:r>
            <a:endParaRPr/>
          </a:p>
        </p:txBody>
      </p:sp>
      <p:cxnSp>
        <p:nvCxnSpPr>
          <p:cNvPr id="230" name="Google Shape;230;p26"/>
          <p:cNvCxnSpPr/>
          <p:nvPr/>
        </p:nvCxnSpPr>
        <p:spPr>
          <a:xfrm>
            <a:off x="6073050" y="1549375"/>
            <a:ext cx="45900" cy="4766700"/>
          </a:xfrm>
          <a:prstGeom prst="straightConnector1">
            <a:avLst/>
          </a:prstGeom>
          <a:noFill/>
          <a:ln cap="flat" cmpd="sng" w="9525">
            <a:solidFill>
              <a:schemeClr val="dk2"/>
            </a:solidFill>
            <a:prstDash val="solid"/>
            <a:round/>
            <a:headEnd len="med" w="med" type="none"/>
            <a:tailEnd len="med" w="med" type="none"/>
          </a:ln>
        </p:spPr>
      </p:cxnSp>
      <p:cxnSp>
        <p:nvCxnSpPr>
          <p:cNvPr id="231" name="Google Shape;231;p26"/>
          <p:cNvCxnSpPr/>
          <p:nvPr/>
        </p:nvCxnSpPr>
        <p:spPr>
          <a:xfrm flipH="1" rot="10800000">
            <a:off x="2124150" y="3920725"/>
            <a:ext cx="8606100" cy="12000"/>
          </a:xfrm>
          <a:prstGeom prst="straightConnector1">
            <a:avLst/>
          </a:prstGeom>
          <a:noFill/>
          <a:ln cap="flat" cmpd="sng" w="9525">
            <a:solidFill>
              <a:schemeClr val="dk2"/>
            </a:solidFill>
            <a:prstDash val="solid"/>
            <a:round/>
            <a:headEnd len="med" w="med" type="none"/>
            <a:tailEnd len="med" w="med" type="none"/>
          </a:ln>
        </p:spPr>
      </p:cxnSp>
      <p:sp>
        <p:nvSpPr>
          <p:cNvPr id="232" name="Google Shape;232;p26"/>
          <p:cNvSpPr txBox="1"/>
          <p:nvPr/>
        </p:nvSpPr>
        <p:spPr>
          <a:xfrm>
            <a:off x="5707600" y="1031750"/>
            <a:ext cx="8982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Niche</a:t>
            </a:r>
            <a:endParaRPr/>
          </a:p>
        </p:txBody>
      </p:sp>
      <p:sp>
        <p:nvSpPr>
          <p:cNvPr id="233" name="Google Shape;233;p26"/>
          <p:cNvSpPr txBox="1"/>
          <p:nvPr/>
        </p:nvSpPr>
        <p:spPr>
          <a:xfrm>
            <a:off x="5707600" y="6316075"/>
            <a:ext cx="8982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General</a:t>
            </a:r>
            <a:endParaRPr/>
          </a:p>
        </p:txBody>
      </p:sp>
      <p:sp>
        <p:nvSpPr>
          <p:cNvPr id="234" name="Google Shape;234;p26"/>
          <p:cNvSpPr txBox="1"/>
          <p:nvPr/>
        </p:nvSpPr>
        <p:spPr>
          <a:xfrm>
            <a:off x="762000" y="3738475"/>
            <a:ext cx="13620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Long Term</a:t>
            </a:r>
            <a:endParaRPr/>
          </a:p>
        </p:txBody>
      </p:sp>
      <p:sp>
        <p:nvSpPr>
          <p:cNvPr id="235" name="Google Shape;235;p26"/>
          <p:cNvSpPr txBox="1"/>
          <p:nvPr/>
        </p:nvSpPr>
        <p:spPr>
          <a:xfrm>
            <a:off x="10924250" y="3732475"/>
            <a:ext cx="11289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Frequently changing</a:t>
            </a:r>
            <a:endParaRPr/>
          </a:p>
        </p:txBody>
      </p:sp>
      <p:pic>
        <p:nvPicPr>
          <p:cNvPr id="236" name="Google Shape;236;p26"/>
          <p:cNvPicPr preferRelativeResize="0"/>
          <p:nvPr/>
        </p:nvPicPr>
        <p:blipFill>
          <a:blip r:embed="rId3">
            <a:alphaModFix/>
          </a:blip>
          <a:stretch>
            <a:fillRect/>
          </a:stretch>
        </p:blipFill>
        <p:spPr>
          <a:xfrm>
            <a:off x="6181237" y="4926350"/>
            <a:ext cx="1128900" cy="1128900"/>
          </a:xfrm>
          <a:prstGeom prst="rect">
            <a:avLst/>
          </a:prstGeom>
          <a:noFill/>
          <a:ln>
            <a:noFill/>
          </a:ln>
        </p:spPr>
      </p:pic>
      <p:pic>
        <p:nvPicPr>
          <p:cNvPr id="237" name="Google Shape;237;p26"/>
          <p:cNvPicPr preferRelativeResize="0"/>
          <p:nvPr/>
        </p:nvPicPr>
        <p:blipFill>
          <a:blip r:embed="rId4">
            <a:alphaModFix/>
          </a:blip>
          <a:stretch>
            <a:fillRect/>
          </a:stretch>
        </p:blipFill>
        <p:spPr>
          <a:xfrm>
            <a:off x="4045013" y="2474250"/>
            <a:ext cx="1264225" cy="1264225"/>
          </a:xfrm>
          <a:prstGeom prst="rect">
            <a:avLst/>
          </a:prstGeom>
          <a:noFill/>
          <a:ln>
            <a:noFill/>
          </a:ln>
        </p:spPr>
      </p:pic>
      <p:pic>
        <p:nvPicPr>
          <p:cNvPr id="238" name="Google Shape;238;p26"/>
          <p:cNvPicPr preferRelativeResize="0"/>
          <p:nvPr/>
        </p:nvPicPr>
        <p:blipFill>
          <a:blip r:embed="rId5">
            <a:alphaModFix/>
          </a:blip>
          <a:stretch>
            <a:fillRect/>
          </a:stretch>
        </p:blipFill>
        <p:spPr>
          <a:xfrm>
            <a:off x="2460425" y="4259875"/>
            <a:ext cx="898200" cy="898200"/>
          </a:xfrm>
          <a:prstGeom prst="rect">
            <a:avLst/>
          </a:prstGeom>
          <a:noFill/>
          <a:ln>
            <a:noFill/>
          </a:ln>
        </p:spPr>
      </p:pic>
      <p:pic>
        <p:nvPicPr>
          <p:cNvPr id="239" name="Google Shape;239;p26"/>
          <p:cNvPicPr preferRelativeResize="0"/>
          <p:nvPr/>
        </p:nvPicPr>
        <p:blipFill>
          <a:blip r:embed="rId6">
            <a:alphaModFix/>
          </a:blip>
          <a:stretch>
            <a:fillRect/>
          </a:stretch>
        </p:blipFill>
        <p:spPr>
          <a:xfrm>
            <a:off x="3928450" y="4597575"/>
            <a:ext cx="1075750" cy="1075750"/>
          </a:xfrm>
          <a:prstGeom prst="rect">
            <a:avLst/>
          </a:prstGeom>
          <a:noFill/>
          <a:ln>
            <a:noFill/>
          </a:ln>
        </p:spPr>
      </p:pic>
      <p:pic>
        <p:nvPicPr>
          <p:cNvPr id="240" name="Google Shape;240;p26"/>
          <p:cNvPicPr preferRelativeResize="0"/>
          <p:nvPr/>
        </p:nvPicPr>
        <p:blipFill>
          <a:blip r:embed="rId7">
            <a:alphaModFix/>
          </a:blip>
          <a:stretch>
            <a:fillRect/>
          </a:stretch>
        </p:blipFill>
        <p:spPr>
          <a:xfrm>
            <a:off x="7001325" y="5409445"/>
            <a:ext cx="1264225" cy="906630"/>
          </a:xfrm>
          <a:prstGeom prst="rect">
            <a:avLst/>
          </a:prstGeom>
          <a:noFill/>
          <a:ln>
            <a:noFill/>
          </a:ln>
        </p:spPr>
      </p:pic>
      <p:pic>
        <p:nvPicPr>
          <p:cNvPr id="241" name="Google Shape;241;p26"/>
          <p:cNvPicPr preferRelativeResize="0"/>
          <p:nvPr/>
        </p:nvPicPr>
        <p:blipFill>
          <a:blip r:embed="rId8">
            <a:alphaModFix/>
          </a:blip>
          <a:stretch>
            <a:fillRect/>
          </a:stretch>
        </p:blipFill>
        <p:spPr>
          <a:xfrm>
            <a:off x="8716750" y="1689850"/>
            <a:ext cx="2658031" cy="787650"/>
          </a:xfrm>
          <a:prstGeom prst="rect">
            <a:avLst/>
          </a:prstGeom>
          <a:noFill/>
          <a:ln>
            <a:noFill/>
          </a:ln>
        </p:spPr>
      </p:pic>
      <p:sp>
        <p:nvSpPr>
          <p:cNvPr id="242" name="Google Shape;242;p26"/>
          <p:cNvSpPr/>
          <p:nvPr/>
        </p:nvSpPr>
        <p:spPr>
          <a:xfrm>
            <a:off x="8265550" y="1343275"/>
            <a:ext cx="3410700" cy="1480800"/>
          </a:xfrm>
          <a:prstGeom prst="ellipse">
            <a:avLst/>
          </a:prstGeom>
          <a:noFill/>
          <a:ln cap="flat" cmpd="sng" w="19050">
            <a:solidFill>
              <a:srgbClr val="9E36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7"/>
          <p:cNvSpPr txBox="1"/>
          <p:nvPr/>
        </p:nvSpPr>
        <p:spPr>
          <a:xfrm>
            <a:off x="234000" y="147375"/>
            <a:ext cx="11724000" cy="105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4800">
                <a:latin typeface="Rockwell"/>
                <a:ea typeface="Rockwell"/>
                <a:cs typeface="Rockwell"/>
                <a:sym typeface="Rockwell"/>
              </a:rPr>
              <a:t>Licensing Plan</a:t>
            </a:r>
            <a:endParaRPr sz="4800">
              <a:latin typeface="Rockwell"/>
              <a:ea typeface="Rockwell"/>
              <a:cs typeface="Rockwell"/>
              <a:sym typeface="Rockwell"/>
            </a:endParaRPr>
          </a:p>
        </p:txBody>
      </p:sp>
      <p:grpSp>
        <p:nvGrpSpPr>
          <p:cNvPr id="249" name="Google Shape;249;p27"/>
          <p:cNvGrpSpPr/>
          <p:nvPr/>
        </p:nvGrpSpPr>
        <p:grpSpPr>
          <a:xfrm>
            <a:off x="1160209" y="1553726"/>
            <a:ext cx="4046948" cy="4554377"/>
            <a:chOff x="1160229" y="1553730"/>
            <a:chExt cx="3809251" cy="4554377"/>
          </a:xfrm>
        </p:grpSpPr>
        <p:sp>
          <p:nvSpPr>
            <p:cNvPr id="250" name="Google Shape;250;p27"/>
            <p:cNvSpPr/>
            <p:nvPr/>
          </p:nvSpPr>
          <p:spPr>
            <a:xfrm>
              <a:off x="1160383" y="1553730"/>
              <a:ext cx="3809097" cy="4554377"/>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a:off x="1160229" y="3467269"/>
              <a:ext cx="3809097" cy="199004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latin typeface="Rockwell"/>
                <a:ea typeface="Rockwell"/>
                <a:cs typeface="Rockwell"/>
                <a:sym typeface="Rockwell"/>
              </a:endParaRPr>
            </a:p>
            <a:p>
              <a:pPr indent="0" lvl="0" marL="0" rtl="0" algn="ctr">
                <a:spcBef>
                  <a:spcPts val="0"/>
                </a:spcBef>
                <a:spcAft>
                  <a:spcPts val="0"/>
                </a:spcAft>
                <a:buNone/>
              </a:pPr>
              <a:r>
                <a:rPr lang="en-US" sz="3600">
                  <a:latin typeface="Rockwell"/>
                  <a:ea typeface="Rockwell"/>
                  <a:cs typeface="Rockwell"/>
                  <a:sym typeface="Rockwell"/>
                </a:rPr>
                <a:t>per user per year</a:t>
              </a:r>
              <a:endParaRPr sz="3600">
                <a:latin typeface="Rockwell"/>
                <a:ea typeface="Rockwell"/>
                <a:cs typeface="Rockwell"/>
                <a:sym typeface="Rockwell"/>
              </a:endParaRPr>
            </a:p>
          </p:txBody>
        </p:sp>
        <p:sp>
          <p:nvSpPr>
            <p:cNvPr id="252" name="Google Shape;252;p27"/>
            <p:cNvSpPr txBox="1"/>
            <p:nvPr/>
          </p:nvSpPr>
          <p:spPr>
            <a:xfrm>
              <a:off x="1696654" y="2127790"/>
              <a:ext cx="2585184" cy="2219759"/>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0">
                  <a:solidFill>
                    <a:srgbClr val="980000"/>
                  </a:solidFill>
                </a:rPr>
                <a:t>$10</a:t>
              </a:r>
              <a:endParaRPr sz="10000">
                <a:solidFill>
                  <a:srgbClr val="980000"/>
                </a:solidFill>
              </a:endParaRPr>
            </a:p>
          </p:txBody>
        </p:sp>
      </p:grpSp>
      <p:sp>
        <p:nvSpPr>
          <p:cNvPr id="253" name="Google Shape;253;p27"/>
          <p:cNvSpPr txBox="1"/>
          <p:nvPr/>
        </p:nvSpPr>
        <p:spPr>
          <a:xfrm>
            <a:off x="6121300" y="1553775"/>
            <a:ext cx="4567500" cy="4554300"/>
          </a:xfrm>
          <a:prstGeom prst="rect">
            <a:avLst/>
          </a:prstGeom>
          <a:noFill/>
          <a:ln>
            <a:noFill/>
          </a:ln>
        </p:spPr>
        <p:txBody>
          <a:bodyPr anchorCtr="0" anchor="ctr" bIns="91425" lIns="91425" spcFirstLastPara="1" rIns="91425" wrap="square" tIns="91425">
            <a:noAutofit/>
          </a:bodyPr>
          <a:lstStyle/>
          <a:p>
            <a:pPr indent="-381000" lvl="0" marL="457200" rtl="0" algn="l">
              <a:lnSpc>
                <a:spcPct val="200000"/>
              </a:lnSpc>
              <a:spcBef>
                <a:spcPts val="0"/>
              </a:spcBef>
              <a:spcAft>
                <a:spcPts val="0"/>
              </a:spcAft>
              <a:buSzPts val="2400"/>
              <a:buFont typeface="Rockwell"/>
              <a:buChar char="●"/>
            </a:pPr>
            <a:r>
              <a:rPr lang="en-US" sz="2400">
                <a:latin typeface="Rockwell"/>
                <a:ea typeface="Rockwell"/>
                <a:cs typeface="Rockwell"/>
                <a:sym typeface="Rockwell"/>
              </a:rPr>
              <a:t>Annual Service Fee</a:t>
            </a:r>
            <a:endParaRPr sz="2400">
              <a:latin typeface="Rockwell"/>
              <a:ea typeface="Rockwell"/>
              <a:cs typeface="Rockwell"/>
              <a:sym typeface="Rockwell"/>
            </a:endParaRPr>
          </a:p>
          <a:p>
            <a:pPr indent="-381000" lvl="0" marL="457200" rtl="0" algn="l">
              <a:lnSpc>
                <a:spcPct val="200000"/>
              </a:lnSpc>
              <a:spcBef>
                <a:spcPts val="0"/>
              </a:spcBef>
              <a:spcAft>
                <a:spcPts val="0"/>
              </a:spcAft>
              <a:buSzPts val="2400"/>
              <a:buFont typeface="Rockwell"/>
              <a:buChar char="●"/>
            </a:pPr>
            <a:r>
              <a:rPr lang="en-US" sz="2400">
                <a:latin typeface="Rockwell"/>
                <a:ea typeface="Rockwell"/>
                <a:cs typeface="Rockwell"/>
                <a:sym typeface="Rockwell"/>
              </a:rPr>
              <a:t>Paid through Union Dues</a:t>
            </a:r>
            <a:endParaRPr sz="2400">
              <a:latin typeface="Rockwell"/>
              <a:ea typeface="Rockwell"/>
              <a:cs typeface="Rockwell"/>
              <a:sym typeface="Rockwell"/>
            </a:endParaRPr>
          </a:p>
          <a:p>
            <a:pPr indent="-381000" lvl="0" marL="457200" rtl="0" algn="l">
              <a:lnSpc>
                <a:spcPct val="200000"/>
              </a:lnSpc>
              <a:spcBef>
                <a:spcPts val="0"/>
              </a:spcBef>
              <a:spcAft>
                <a:spcPts val="0"/>
              </a:spcAft>
              <a:buSzPts val="2400"/>
              <a:buFont typeface="Rockwell"/>
              <a:buChar char="●"/>
            </a:pPr>
            <a:r>
              <a:rPr lang="en-US" sz="2400">
                <a:latin typeface="Rockwell"/>
                <a:ea typeface="Rockwell"/>
                <a:cs typeface="Rockwell"/>
                <a:sym typeface="Rockwell"/>
              </a:rPr>
              <a:t>Helps pay for initial project</a:t>
            </a:r>
            <a:endParaRPr sz="2400">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8"/>
          <p:cNvSpPr txBox="1"/>
          <p:nvPr/>
        </p:nvSpPr>
        <p:spPr>
          <a:xfrm>
            <a:off x="234000" y="0"/>
            <a:ext cx="11724000" cy="105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4800">
                <a:latin typeface="Rokkitt"/>
                <a:ea typeface="Rokkitt"/>
                <a:cs typeface="Rokkitt"/>
                <a:sym typeface="Rokkitt"/>
              </a:rPr>
              <a:t>Finances </a:t>
            </a:r>
            <a:endParaRPr sz="4800"/>
          </a:p>
        </p:txBody>
      </p:sp>
      <p:graphicFrame>
        <p:nvGraphicFramePr>
          <p:cNvPr id="260" name="Google Shape;260;p28"/>
          <p:cNvGraphicFramePr/>
          <p:nvPr/>
        </p:nvGraphicFramePr>
        <p:xfrm>
          <a:off x="442150" y="1173725"/>
          <a:ext cx="3000000" cy="3000000"/>
        </p:xfrm>
        <a:graphic>
          <a:graphicData uri="http://schemas.openxmlformats.org/drawingml/2006/table">
            <a:tbl>
              <a:tblPr>
                <a:noFill/>
                <a:tableStyleId>{05DEC056-3FAA-44C8-BC7E-EDEF95926B51}</a:tableStyleId>
              </a:tblPr>
              <a:tblGrid>
                <a:gridCol w="2860875"/>
                <a:gridCol w="1656425"/>
                <a:gridCol w="1656425"/>
                <a:gridCol w="1430100"/>
                <a:gridCol w="1561125"/>
                <a:gridCol w="1751700"/>
              </a:tblGrid>
              <a:tr h="541800">
                <a:tc>
                  <a:txBody>
                    <a:bodyPr>
                      <a:noAutofit/>
                    </a:bodyPr>
                    <a:lstStyle/>
                    <a:p>
                      <a:pPr indent="0" lvl="0" marL="0" rtl="0" algn="l">
                        <a:spcBef>
                          <a:spcPts val="0"/>
                        </a:spcBef>
                        <a:spcAft>
                          <a:spcPts val="0"/>
                        </a:spcAft>
                        <a:buNone/>
                      </a:pPr>
                      <a:r>
                        <a:t/>
                      </a:r>
                      <a:endParaRPr sz="1250"/>
                    </a:p>
                  </a:txBody>
                  <a:tcPr marT="19050" marB="19050" marR="28575" marL="28575" anchor="b">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US"/>
                        <a:t>Year 1</a:t>
                      </a:r>
                      <a:endParaRPr b="1"/>
                    </a:p>
                    <a:p>
                      <a:pPr indent="0" lvl="0" marL="0" rtl="0" algn="ctr">
                        <a:lnSpc>
                          <a:spcPct val="115000"/>
                        </a:lnSpc>
                        <a:spcBef>
                          <a:spcPts val="0"/>
                        </a:spcBef>
                        <a:spcAft>
                          <a:spcPts val="0"/>
                        </a:spcAft>
                        <a:buNone/>
                      </a:pPr>
                      <a:r>
                        <a:rPr b="1" lang="en-US"/>
                        <a:t>(0 Licenses)</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US"/>
                        <a:t>Year 2</a:t>
                      </a:r>
                      <a:endParaRPr b="1"/>
                    </a:p>
                    <a:p>
                      <a:pPr indent="0" lvl="0" marL="0" rtl="0" algn="ctr">
                        <a:lnSpc>
                          <a:spcPct val="115000"/>
                        </a:lnSpc>
                        <a:spcBef>
                          <a:spcPts val="0"/>
                        </a:spcBef>
                        <a:spcAft>
                          <a:spcPts val="0"/>
                        </a:spcAft>
                        <a:buNone/>
                      </a:pPr>
                      <a:r>
                        <a:rPr b="1" lang="en-US"/>
                        <a:t>(2000 Licenses)</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US"/>
                        <a:t>Year 3</a:t>
                      </a:r>
                      <a:endParaRPr b="1"/>
                    </a:p>
                    <a:p>
                      <a:pPr indent="0" lvl="0" marL="0" rtl="0" algn="ctr">
                        <a:lnSpc>
                          <a:spcPct val="115000"/>
                        </a:lnSpc>
                        <a:spcBef>
                          <a:spcPts val="0"/>
                        </a:spcBef>
                        <a:spcAft>
                          <a:spcPts val="0"/>
                        </a:spcAft>
                        <a:buNone/>
                      </a:pPr>
                      <a:r>
                        <a:rPr b="1" lang="en-US"/>
                        <a:t>(8000 License)</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US"/>
                        <a:t>Year 4</a:t>
                      </a:r>
                      <a:endParaRPr b="1"/>
                    </a:p>
                    <a:p>
                      <a:pPr indent="0" lvl="0" marL="0" rtl="0" algn="ctr">
                        <a:lnSpc>
                          <a:spcPct val="115000"/>
                        </a:lnSpc>
                        <a:spcBef>
                          <a:spcPts val="0"/>
                        </a:spcBef>
                        <a:spcAft>
                          <a:spcPts val="0"/>
                        </a:spcAft>
                        <a:buNone/>
                      </a:pPr>
                      <a:r>
                        <a:rPr b="1" lang="en-US"/>
                        <a:t>(12000 Licenses)</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US"/>
                        <a:t>Year 5</a:t>
                      </a:r>
                      <a:endParaRPr b="1"/>
                    </a:p>
                    <a:p>
                      <a:pPr indent="0" lvl="0" marL="0" rtl="0" algn="ctr">
                        <a:lnSpc>
                          <a:spcPct val="115000"/>
                        </a:lnSpc>
                        <a:spcBef>
                          <a:spcPts val="0"/>
                        </a:spcBef>
                        <a:spcAft>
                          <a:spcPts val="0"/>
                        </a:spcAft>
                        <a:buNone/>
                      </a:pPr>
                      <a:r>
                        <a:rPr b="1" lang="en-US"/>
                        <a:t>(20000 Licenses)</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3900">
                <a:tc>
                  <a:txBody>
                    <a:bodyPr>
                      <a:noAutofit/>
                    </a:bodyPr>
                    <a:lstStyle/>
                    <a:p>
                      <a:pPr indent="0" lvl="0" marL="0" rtl="0" algn="l">
                        <a:lnSpc>
                          <a:spcPct val="115000"/>
                        </a:lnSpc>
                        <a:spcBef>
                          <a:spcPts val="0"/>
                        </a:spcBef>
                        <a:spcAft>
                          <a:spcPts val="0"/>
                        </a:spcAft>
                        <a:buNone/>
                      </a:pPr>
                      <a:r>
                        <a:rPr b="1" lang="en-US" sz="1800"/>
                        <a:t>Development Costs</a:t>
                      </a:r>
                      <a:endParaRPr b="1"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25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25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25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25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25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324550">
                <a:tc>
                  <a:txBody>
                    <a:bodyPr>
                      <a:noAutofit/>
                    </a:bodyPr>
                    <a:lstStyle/>
                    <a:p>
                      <a:pPr indent="0" lvl="0" marL="0" rtl="0" algn="r">
                        <a:lnSpc>
                          <a:spcPct val="115000"/>
                        </a:lnSpc>
                        <a:spcBef>
                          <a:spcPts val="0"/>
                        </a:spcBef>
                        <a:spcAft>
                          <a:spcPts val="0"/>
                        </a:spcAft>
                        <a:buNone/>
                      </a:pPr>
                      <a:r>
                        <a:rPr lang="en-US" sz="1600"/>
                        <a:t>Software Developer</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$85,000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$15,600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$15,600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$15,600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$15,600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344675">
                <a:tc>
                  <a:txBody>
                    <a:bodyPr>
                      <a:noAutofit/>
                    </a:bodyPr>
                    <a:lstStyle/>
                    <a:p>
                      <a:pPr indent="0" lvl="0" marL="0" rtl="0" algn="r">
                        <a:lnSpc>
                          <a:spcPct val="115000"/>
                        </a:lnSpc>
                        <a:spcBef>
                          <a:spcPts val="0"/>
                        </a:spcBef>
                        <a:spcAft>
                          <a:spcPts val="0"/>
                        </a:spcAft>
                        <a:buNone/>
                      </a:pPr>
                      <a:r>
                        <a:rPr lang="en-US" sz="1600"/>
                        <a:t>Project Manager</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$75,000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344675">
                <a:tc>
                  <a:txBody>
                    <a:bodyPr>
                      <a:noAutofit/>
                    </a:bodyPr>
                    <a:lstStyle/>
                    <a:p>
                      <a:pPr indent="0" lvl="0" marL="0" rtl="0" algn="r">
                        <a:lnSpc>
                          <a:spcPct val="115000"/>
                        </a:lnSpc>
                        <a:spcBef>
                          <a:spcPts val="0"/>
                        </a:spcBef>
                        <a:spcAft>
                          <a:spcPts val="0"/>
                        </a:spcAft>
                        <a:buNone/>
                      </a:pPr>
                      <a:r>
                        <a:rPr lang="en-US" sz="1600"/>
                        <a:t>Operations Manager</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$67,000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l">
                        <a:spcBef>
                          <a:spcPts val="0"/>
                        </a:spcBef>
                        <a:spcAft>
                          <a:spcPts val="0"/>
                        </a:spcAft>
                        <a:buNone/>
                      </a:pPr>
                      <a:r>
                        <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363900">
                <a:tc>
                  <a:txBody>
                    <a:bodyPr>
                      <a:noAutofit/>
                    </a:bodyPr>
                    <a:lstStyle/>
                    <a:p>
                      <a:pPr indent="0" lvl="0" marL="0" rtl="0" algn="l">
                        <a:lnSpc>
                          <a:spcPct val="115000"/>
                        </a:lnSpc>
                        <a:spcBef>
                          <a:spcPts val="0"/>
                        </a:spcBef>
                        <a:spcAft>
                          <a:spcPts val="0"/>
                        </a:spcAft>
                        <a:buNone/>
                      </a:pPr>
                      <a:r>
                        <a:rPr b="1" lang="en-US" sz="1800"/>
                        <a:t>Technology Costs</a:t>
                      </a:r>
                      <a:endParaRPr b="1"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34614"/>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34614"/>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34614"/>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34614"/>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34614"/>
                    </a:solidFill>
                  </a:tcPr>
                </a:tc>
              </a:tr>
              <a:tr h="324550">
                <a:tc>
                  <a:txBody>
                    <a:bodyPr>
                      <a:noAutofit/>
                    </a:bodyPr>
                    <a:lstStyle/>
                    <a:p>
                      <a:pPr indent="0" lvl="0" marL="0" rtl="0" algn="r">
                        <a:lnSpc>
                          <a:spcPct val="115000"/>
                        </a:lnSpc>
                        <a:spcBef>
                          <a:spcPts val="0"/>
                        </a:spcBef>
                        <a:spcAft>
                          <a:spcPts val="0"/>
                        </a:spcAft>
                        <a:buNone/>
                      </a:pPr>
                      <a:r>
                        <a:rPr lang="en-US" sz="1600"/>
                        <a:t>Cloud Storage</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$780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$780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$780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$780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$780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363900">
                <a:tc>
                  <a:txBody>
                    <a:bodyPr>
                      <a:noAutofit/>
                    </a:bodyPr>
                    <a:lstStyle/>
                    <a:p>
                      <a:pPr indent="0" lvl="0" marL="0" rtl="0" algn="l">
                        <a:lnSpc>
                          <a:spcPct val="115000"/>
                        </a:lnSpc>
                        <a:spcBef>
                          <a:spcPts val="0"/>
                        </a:spcBef>
                        <a:spcAft>
                          <a:spcPts val="0"/>
                        </a:spcAft>
                        <a:buNone/>
                      </a:pPr>
                      <a:r>
                        <a:rPr b="1" lang="en-US" sz="1800"/>
                        <a:t>Licensing</a:t>
                      </a:r>
                      <a:endParaRPr b="1"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l">
                        <a:spcBef>
                          <a:spcPts val="0"/>
                        </a:spcBef>
                        <a:spcAft>
                          <a:spcPts val="0"/>
                        </a:spcAft>
                        <a:buNone/>
                      </a:pPr>
                      <a:r>
                        <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319275">
                <a:tc>
                  <a:txBody>
                    <a:bodyPr>
                      <a:noAutofit/>
                    </a:bodyPr>
                    <a:lstStyle/>
                    <a:p>
                      <a:pPr indent="0" lvl="0" marL="0" rtl="0" algn="r">
                        <a:lnSpc>
                          <a:spcPct val="115000"/>
                        </a:lnSpc>
                        <a:spcBef>
                          <a:spcPts val="0"/>
                        </a:spcBef>
                        <a:spcAft>
                          <a:spcPts val="0"/>
                        </a:spcAft>
                        <a:buNone/>
                      </a:pPr>
                      <a:r>
                        <a:rPr lang="en-US" sz="1600"/>
                        <a:t>Member </a:t>
                      </a:r>
                      <a:r>
                        <a:rPr lang="en-US" sz="1600"/>
                        <a:t>subscriptions</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$20,000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$80,000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$120,000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$200,000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287200">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200">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7975">
                <a:tc>
                  <a:txBody>
                    <a:bodyPr>
                      <a:noAutofit/>
                    </a:bodyPr>
                    <a:lstStyle/>
                    <a:p>
                      <a:pPr indent="0" lvl="0" marL="0" rtl="0" algn="r">
                        <a:lnSpc>
                          <a:spcPct val="115000"/>
                        </a:lnSpc>
                        <a:spcBef>
                          <a:spcPts val="0"/>
                        </a:spcBef>
                        <a:spcAft>
                          <a:spcPts val="0"/>
                        </a:spcAft>
                        <a:buNone/>
                      </a:pPr>
                      <a:r>
                        <a:rPr b="1" lang="en-US" sz="1800"/>
                        <a:t>Total Revenue:</a:t>
                      </a:r>
                      <a:endParaRPr b="1"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r">
                        <a:lnSpc>
                          <a:spcPct val="115000"/>
                        </a:lnSpc>
                        <a:spcBef>
                          <a:spcPts val="0"/>
                        </a:spcBef>
                        <a:spcAft>
                          <a:spcPts val="0"/>
                        </a:spcAft>
                        <a:buNone/>
                      </a:pPr>
                      <a:r>
                        <a:rPr lang="en-US" sz="1600"/>
                        <a:t>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$20,000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$80,000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$120,000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$200,000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357975">
                <a:tc>
                  <a:txBody>
                    <a:bodyPr>
                      <a:noAutofit/>
                    </a:bodyPr>
                    <a:lstStyle/>
                    <a:p>
                      <a:pPr indent="0" lvl="0" marL="0" rtl="0" algn="r">
                        <a:lnSpc>
                          <a:spcPct val="115000"/>
                        </a:lnSpc>
                        <a:spcBef>
                          <a:spcPts val="0"/>
                        </a:spcBef>
                        <a:spcAft>
                          <a:spcPts val="0"/>
                        </a:spcAft>
                        <a:buNone/>
                      </a:pPr>
                      <a:r>
                        <a:rPr b="1" lang="en-US" sz="1800"/>
                        <a:t>Total Costs:</a:t>
                      </a:r>
                      <a:endParaRPr b="1"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r">
                        <a:lnSpc>
                          <a:spcPct val="115000"/>
                        </a:lnSpc>
                        <a:spcBef>
                          <a:spcPts val="0"/>
                        </a:spcBef>
                        <a:spcAft>
                          <a:spcPts val="0"/>
                        </a:spcAft>
                        <a:buNone/>
                      </a:pPr>
                      <a:r>
                        <a:rPr b="1" lang="en-US" sz="1600"/>
                        <a:t>$227,780</a:t>
                      </a:r>
                      <a:endParaRPr b="1"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$16,380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$16,380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$16,380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c>
                  <a:txBody>
                    <a:bodyPr>
                      <a:noAutofit/>
                    </a:bodyPr>
                    <a:lstStyle/>
                    <a:p>
                      <a:pPr indent="0" lvl="0" marL="0" rtl="0" algn="r">
                        <a:lnSpc>
                          <a:spcPct val="115000"/>
                        </a:lnSpc>
                        <a:spcBef>
                          <a:spcPts val="0"/>
                        </a:spcBef>
                        <a:spcAft>
                          <a:spcPts val="0"/>
                        </a:spcAft>
                        <a:buNone/>
                      </a:pPr>
                      <a:r>
                        <a:rPr lang="en-US" sz="1600"/>
                        <a:t>$16,380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D8D8"/>
                    </a:solidFill>
                  </a:tcPr>
                </a:tc>
              </a:tr>
              <a:tr h="363900">
                <a:tc>
                  <a:txBody>
                    <a:bodyPr>
                      <a:noAutofit/>
                    </a:bodyPr>
                    <a:lstStyle/>
                    <a:p>
                      <a:pPr indent="0" lvl="0" marL="0" rtl="0" algn="r">
                        <a:lnSpc>
                          <a:spcPct val="115000"/>
                        </a:lnSpc>
                        <a:spcBef>
                          <a:spcPts val="0"/>
                        </a:spcBef>
                        <a:spcAft>
                          <a:spcPts val="0"/>
                        </a:spcAft>
                        <a:buNone/>
                      </a:pPr>
                      <a:r>
                        <a:rPr b="1" lang="en-US" sz="1800"/>
                        <a:t>Total Profit:</a:t>
                      </a:r>
                      <a:endParaRPr b="1" sz="18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lgn="r">
                        <a:lnSpc>
                          <a:spcPct val="115000"/>
                        </a:lnSpc>
                        <a:spcBef>
                          <a:spcPts val="0"/>
                        </a:spcBef>
                        <a:spcAft>
                          <a:spcPts val="0"/>
                        </a:spcAft>
                        <a:buNone/>
                      </a:pPr>
                      <a:r>
                        <a:rPr lang="en-US" sz="1600"/>
                        <a:t>-$227,780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US" sz="1600"/>
                        <a:t>$3,620</a:t>
                      </a:r>
                      <a:endParaRPr b="1"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600"/>
                        <a:t>$63,620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600"/>
                        <a:t>$103,620</a:t>
                      </a:r>
                      <a:endParaRPr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US" sz="1600"/>
                        <a:t>$183,620</a:t>
                      </a:r>
                      <a:endParaRPr b="1" sz="16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9"/>
          <p:cNvSpPr txBox="1"/>
          <p:nvPr/>
        </p:nvSpPr>
        <p:spPr>
          <a:xfrm>
            <a:off x="324782" y="208956"/>
            <a:ext cx="5889752" cy="12303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6000"/>
              <a:buFont typeface="Rokkitt"/>
              <a:buNone/>
            </a:pPr>
            <a:r>
              <a:rPr lang="en-US" sz="6000" cap="none">
                <a:latin typeface="Rokkitt"/>
                <a:ea typeface="Rokkitt"/>
                <a:cs typeface="Rokkitt"/>
                <a:sym typeface="Rokkitt"/>
              </a:rPr>
              <a:t>CONCLUSION</a:t>
            </a:r>
            <a:endParaRPr/>
          </a:p>
        </p:txBody>
      </p:sp>
      <p:grpSp>
        <p:nvGrpSpPr>
          <p:cNvPr id="266" name="Google Shape;266;p29"/>
          <p:cNvGrpSpPr/>
          <p:nvPr/>
        </p:nvGrpSpPr>
        <p:grpSpPr>
          <a:xfrm>
            <a:off x="155463" y="1439274"/>
            <a:ext cx="11864913" cy="5418726"/>
            <a:chOff x="15" y="-59"/>
            <a:chExt cx="11864913" cy="5418726"/>
          </a:xfrm>
        </p:grpSpPr>
        <p:sp>
          <p:nvSpPr>
            <p:cNvPr id="267" name="Google Shape;267;p29"/>
            <p:cNvSpPr/>
            <p:nvPr/>
          </p:nvSpPr>
          <p:spPr>
            <a:xfrm>
              <a:off x="15" y="0"/>
              <a:ext cx="5829307" cy="5418667"/>
            </a:xfrm>
            <a:prstGeom prst="roundRect">
              <a:avLst>
                <a:gd fmla="val 5000" name="adj"/>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txBox="1"/>
            <p:nvPr/>
          </p:nvSpPr>
          <p:spPr>
            <a:xfrm rot="-5400000">
              <a:off x="-1804773" y="1804741"/>
              <a:ext cx="4775400" cy="1165800"/>
            </a:xfrm>
            <a:prstGeom prst="rect">
              <a:avLst/>
            </a:prstGeom>
            <a:noFill/>
            <a:ln>
              <a:noFill/>
            </a:ln>
          </p:spPr>
          <p:txBody>
            <a:bodyPr anchorCtr="0" anchor="t" bIns="0" lIns="0" spcFirstLastPara="1" rIns="182225" wrap="square" tIns="140575">
              <a:noAutofit/>
            </a:bodyPr>
            <a:lstStyle/>
            <a:p>
              <a:pPr indent="0" lvl="0" marL="0" marR="0" rtl="0" algn="r">
                <a:lnSpc>
                  <a:spcPct val="90000"/>
                </a:lnSpc>
                <a:spcBef>
                  <a:spcPts val="0"/>
                </a:spcBef>
                <a:spcAft>
                  <a:spcPts val="0"/>
                </a:spcAft>
                <a:buClr>
                  <a:schemeClr val="lt1"/>
                </a:buClr>
                <a:buSzPts val="4100"/>
                <a:buFont typeface="Rockwell"/>
                <a:buNone/>
              </a:pPr>
              <a:r>
                <a:rPr lang="en-US" sz="4100">
                  <a:solidFill>
                    <a:schemeClr val="lt1"/>
                  </a:solidFill>
                  <a:latin typeface="Rockwell"/>
                  <a:ea typeface="Rockwell"/>
                  <a:cs typeface="Rockwell"/>
                  <a:sym typeface="Rockwell"/>
                </a:rPr>
                <a:t>Now isn't working</a:t>
              </a:r>
              <a:endParaRPr/>
            </a:p>
          </p:txBody>
        </p:sp>
        <p:sp>
          <p:nvSpPr>
            <p:cNvPr id="269" name="Google Shape;269;p29"/>
            <p:cNvSpPr/>
            <p:nvPr/>
          </p:nvSpPr>
          <p:spPr>
            <a:xfrm>
              <a:off x="1165876" y="0"/>
              <a:ext cx="4342833" cy="5418667"/>
            </a:xfrm>
            <a:prstGeom prst="rect">
              <a:avLst/>
            </a:prstGeom>
            <a:no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txBox="1"/>
            <p:nvPr/>
          </p:nvSpPr>
          <p:spPr>
            <a:xfrm>
              <a:off x="1165876" y="0"/>
              <a:ext cx="4342833" cy="5418667"/>
            </a:xfrm>
            <a:prstGeom prst="rect">
              <a:avLst/>
            </a:prstGeom>
            <a:noFill/>
            <a:ln>
              <a:noFill/>
            </a:ln>
          </p:spPr>
          <p:txBody>
            <a:bodyPr anchorCtr="0" anchor="t" bIns="0" lIns="0" spcFirstLastPara="1" rIns="0" wrap="square" tIns="109725">
              <a:noAutofit/>
            </a:bodyPr>
            <a:lstStyle/>
            <a:p>
              <a:pPr indent="0" lvl="0" marL="0" marR="0" rtl="0" algn="l">
                <a:lnSpc>
                  <a:spcPct val="90000"/>
                </a:lnSpc>
                <a:spcBef>
                  <a:spcPts val="0"/>
                </a:spcBef>
                <a:spcAft>
                  <a:spcPts val="0"/>
                </a:spcAft>
                <a:buClr>
                  <a:schemeClr val="lt1"/>
                </a:buClr>
                <a:buSzPts val="3200"/>
                <a:buFont typeface="Arial"/>
                <a:buNone/>
              </a:pPr>
              <a:r>
                <a:rPr lang="en-US" sz="3200">
                  <a:solidFill>
                    <a:schemeClr val="lt1"/>
                  </a:solidFill>
                  <a:latin typeface="Rockwell"/>
                  <a:ea typeface="Rockwell"/>
                  <a:cs typeface="Rockwell"/>
                  <a:sym typeface="Rockwell"/>
                </a:rPr>
                <a:t>Spending too much money</a:t>
              </a:r>
              <a:endParaRPr/>
            </a:p>
            <a:p>
              <a:pPr indent="0" lvl="0" marL="0" marR="0" rtl="0" algn="l">
                <a:lnSpc>
                  <a:spcPct val="90000"/>
                </a:lnSpc>
                <a:spcBef>
                  <a:spcPts val="1120"/>
                </a:spcBef>
                <a:spcAft>
                  <a:spcPts val="0"/>
                </a:spcAft>
                <a:buClr>
                  <a:schemeClr val="dk1"/>
                </a:buClr>
                <a:buSzPts val="3200"/>
                <a:buFont typeface="Arial"/>
                <a:buNone/>
              </a:pPr>
              <a:r>
                <a:t/>
              </a:r>
              <a:endParaRPr sz="3200">
                <a:solidFill>
                  <a:schemeClr val="lt1"/>
                </a:solidFill>
                <a:latin typeface="Rockwell"/>
                <a:ea typeface="Rockwell"/>
                <a:cs typeface="Rockwell"/>
                <a:sym typeface="Rockwell"/>
              </a:endParaRPr>
            </a:p>
            <a:p>
              <a:pPr indent="0" lvl="0" marL="0" marR="0" rtl="0" algn="l">
                <a:lnSpc>
                  <a:spcPct val="90000"/>
                </a:lnSpc>
                <a:spcBef>
                  <a:spcPts val="1120"/>
                </a:spcBef>
                <a:spcAft>
                  <a:spcPts val="0"/>
                </a:spcAft>
                <a:buClr>
                  <a:schemeClr val="lt1"/>
                </a:buClr>
                <a:buSzPts val="3200"/>
                <a:buFont typeface="Arial"/>
                <a:buNone/>
              </a:pPr>
              <a:r>
                <a:rPr lang="en-US" sz="3200">
                  <a:solidFill>
                    <a:schemeClr val="lt1"/>
                  </a:solidFill>
                  <a:latin typeface="Rockwell"/>
                  <a:ea typeface="Rockwell"/>
                  <a:cs typeface="Rockwell"/>
                  <a:sym typeface="Rockwell"/>
                </a:rPr>
                <a:t>Taking up too much time</a:t>
              </a:r>
              <a:endParaRPr/>
            </a:p>
            <a:p>
              <a:pPr indent="0" lvl="0" marL="0" marR="0" rtl="0" algn="l">
                <a:lnSpc>
                  <a:spcPct val="90000"/>
                </a:lnSpc>
                <a:spcBef>
                  <a:spcPts val="1120"/>
                </a:spcBef>
                <a:spcAft>
                  <a:spcPts val="0"/>
                </a:spcAft>
                <a:buClr>
                  <a:schemeClr val="dk1"/>
                </a:buClr>
                <a:buSzPts val="3200"/>
                <a:buFont typeface="Arial"/>
                <a:buNone/>
              </a:pPr>
              <a:r>
                <a:t/>
              </a:r>
              <a:endParaRPr sz="3200">
                <a:solidFill>
                  <a:schemeClr val="lt1"/>
                </a:solidFill>
                <a:latin typeface="Rockwell"/>
                <a:ea typeface="Rockwell"/>
                <a:cs typeface="Rockwell"/>
                <a:sym typeface="Rockwell"/>
              </a:endParaRPr>
            </a:p>
            <a:p>
              <a:pPr indent="0" lvl="0" marL="0" marR="0" rtl="0" algn="l">
                <a:lnSpc>
                  <a:spcPct val="90000"/>
                </a:lnSpc>
                <a:spcBef>
                  <a:spcPts val="1120"/>
                </a:spcBef>
                <a:spcAft>
                  <a:spcPts val="0"/>
                </a:spcAft>
                <a:buClr>
                  <a:schemeClr val="lt1"/>
                </a:buClr>
                <a:buSzPts val="3200"/>
                <a:buFont typeface="Rockwell"/>
                <a:buNone/>
              </a:pPr>
              <a:r>
                <a:rPr lang="en-US" sz="3200">
                  <a:solidFill>
                    <a:schemeClr val="lt1"/>
                  </a:solidFill>
                  <a:latin typeface="Rockwell"/>
                  <a:ea typeface="Rockwell"/>
                  <a:cs typeface="Rockwell"/>
                  <a:sym typeface="Rockwell"/>
                </a:rPr>
                <a:t>Losing members</a:t>
              </a:r>
              <a:endParaRPr/>
            </a:p>
            <a:p>
              <a:pPr indent="0" lvl="0" marL="0" marR="0" rtl="0" algn="l">
                <a:lnSpc>
                  <a:spcPct val="90000"/>
                </a:lnSpc>
                <a:spcBef>
                  <a:spcPts val="1120"/>
                </a:spcBef>
                <a:spcAft>
                  <a:spcPts val="0"/>
                </a:spcAft>
                <a:buClr>
                  <a:schemeClr val="dk1"/>
                </a:buClr>
                <a:buSzPts val="3200"/>
                <a:buFont typeface="Rockwell"/>
                <a:buNone/>
              </a:pPr>
              <a:r>
                <a:t/>
              </a:r>
              <a:endParaRPr sz="3200">
                <a:solidFill>
                  <a:schemeClr val="lt1"/>
                </a:solidFill>
                <a:latin typeface="Rockwell"/>
                <a:ea typeface="Rockwell"/>
                <a:cs typeface="Rockwell"/>
                <a:sym typeface="Rockwell"/>
              </a:endParaRPr>
            </a:p>
            <a:p>
              <a:pPr indent="0" lvl="0" marL="0" marR="0" rtl="0" algn="l">
                <a:lnSpc>
                  <a:spcPct val="90000"/>
                </a:lnSpc>
                <a:spcBef>
                  <a:spcPts val="1120"/>
                </a:spcBef>
                <a:spcAft>
                  <a:spcPts val="0"/>
                </a:spcAft>
                <a:buClr>
                  <a:schemeClr val="lt1"/>
                </a:buClr>
                <a:buSzPts val="3200"/>
                <a:buFont typeface="Rockwell"/>
                <a:buNone/>
              </a:pPr>
              <a:r>
                <a:rPr lang="en-US" sz="3200">
                  <a:solidFill>
                    <a:schemeClr val="lt1"/>
                  </a:solidFill>
                  <a:latin typeface="Rockwell"/>
                  <a:ea typeface="Rockwell"/>
                  <a:cs typeface="Rockwell"/>
                  <a:sym typeface="Rockwell"/>
                </a:rPr>
                <a:t>Unethical staffing</a:t>
              </a:r>
              <a:endParaRPr/>
            </a:p>
          </p:txBody>
        </p:sp>
        <p:sp>
          <p:nvSpPr>
            <p:cNvPr id="271" name="Google Shape;271;p29"/>
            <p:cNvSpPr/>
            <p:nvPr/>
          </p:nvSpPr>
          <p:spPr>
            <a:xfrm>
              <a:off x="6035621" y="0"/>
              <a:ext cx="5829307" cy="5418667"/>
            </a:xfrm>
            <a:prstGeom prst="roundRect">
              <a:avLst>
                <a:gd fmla="val 5000" name="adj"/>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txBox="1"/>
            <p:nvPr/>
          </p:nvSpPr>
          <p:spPr>
            <a:xfrm rot="-5400000">
              <a:off x="4396899" y="1638722"/>
              <a:ext cx="4443306" cy="1165861"/>
            </a:xfrm>
            <a:prstGeom prst="rect">
              <a:avLst/>
            </a:prstGeom>
            <a:noFill/>
            <a:ln>
              <a:noFill/>
            </a:ln>
          </p:spPr>
          <p:txBody>
            <a:bodyPr anchorCtr="0" anchor="t" bIns="0" lIns="0" spcFirstLastPara="1" rIns="182225" wrap="square" tIns="140575">
              <a:noAutofit/>
            </a:bodyPr>
            <a:lstStyle/>
            <a:p>
              <a:pPr indent="0" lvl="0" marL="0" marR="0" rtl="0" algn="r">
                <a:lnSpc>
                  <a:spcPct val="90000"/>
                </a:lnSpc>
                <a:spcBef>
                  <a:spcPts val="0"/>
                </a:spcBef>
                <a:spcAft>
                  <a:spcPts val="0"/>
                </a:spcAft>
                <a:buClr>
                  <a:schemeClr val="lt1"/>
                </a:buClr>
                <a:buSzPts val="4100"/>
                <a:buFont typeface="Rockwell"/>
                <a:buNone/>
              </a:pPr>
              <a:r>
                <a:rPr lang="en-US" sz="4100">
                  <a:solidFill>
                    <a:schemeClr val="lt1"/>
                  </a:solidFill>
                  <a:latin typeface="Rockwell"/>
                  <a:ea typeface="Rockwell"/>
                  <a:cs typeface="Rockwell"/>
                  <a:sym typeface="Rockwell"/>
                </a:rPr>
                <a:t>With WorkSight</a:t>
              </a:r>
              <a:endParaRPr/>
            </a:p>
          </p:txBody>
        </p:sp>
        <p:sp>
          <p:nvSpPr>
            <p:cNvPr id="273" name="Google Shape;273;p29"/>
            <p:cNvSpPr/>
            <p:nvPr/>
          </p:nvSpPr>
          <p:spPr>
            <a:xfrm rot="5400000">
              <a:off x="5666683" y="4207125"/>
              <a:ext cx="796169" cy="874396"/>
            </a:xfrm>
            <a:prstGeom prst="flowChartExtract">
              <a:avLst/>
            </a:prstGeom>
            <a:solidFill>
              <a:schemeClr val="lt1"/>
            </a:solidFill>
            <a:ln cap="flat" cmpd="sng" w="9525">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9"/>
            <p:cNvSpPr/>
            <p:nvPr/>
          </p:nvSpPr>
          <p:spPr>
            <a:xfrm>
              <a:off x="7201483" y="0"/>
              <a:ext cx="4342833" cy="5418667"/>
            </a:xfrm>
            <a:prstGeom prst="rect">
              <a:avLst/>
            </a:prstGeom>
            <a:no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txBox="1"/>
            <p:nvPr/>
          </p:nvSpPr>
          <p:spPr>
            <a:xfrm>
              <a:off x="7201483" y="0"/>
              <a:ext cx="4342833" cy="5418667"/>
            </a:xfrm>
            <a:prstGeom prst="rect">
              <a:avLst/>
            </a:prstGeom>
            <a:noFill/>
            <a:ln>
              <a:noFill/>
            </a:ln>
          </p:spPr>
          <p:txBody>
            <a:bodyPr anchorCtr="0" anchor="t" bIns="0" lIns="0" spcFirstLastPara="1" rIns="0" wrap="square" tIns="109725">
              <a:noAutofit/>
            </a:bodyPr>
            <a:lstStyle/>
            <a:p>
              <a:pPr indent="0" lvl="0" marL="0" marR="0" rtl="0" algn="l">
                <a:lnSpc>
                  <a:spcPct val="90000"/>
                </a:lnSpc>
                <a:spcBef>
                  <a:spcPts val="0"/>
                </a:spcBef>
                <a:spcAft>
                  <a:spcPts val="0"/>
                </a:spcAft>
                <a:buClr>
                  <a:schemeClr val="lt1"/>
                </a:buClr>
                <a:buSzPts val="3200"/>
                <a:buFont typeface="Rockwell"/>
                <a:buNone/>
              </a:pPr>
              <a:r>
                <a:rPr lang="en-US" sz="3200">
                  <a:solidFill>
                    <a:schemeClr val="lt1"/>
                  </a:solidFill>
                  <a:latin typeface="Rockwell"/>
                  <a:ea typeface="Rockwell"/>
                  <a:cs typeface="Rockwell"/>
                  <a:sym typeface="Rockwell"/>
                </a:rPr>
                <a:t>More jobs filled</a:t>
              </a:r>
              <a:endParaRPr/>
            </a:p>
            <a:p>
              <a:pPr indent="0" lvl="0" marL="0" marR="0" rtl="0" algn="l">
                <a:lnSpc>
                  <a:spcPct val="90000"/>
                </a:lnSpc>
                <a:spcBef>
                  <a:spcPts val="1120"/>
                </a:spcBef>
                <a:spcAft>
                  <a:spcPts val="0"/>
                </a:spcAft>
                <a:buClr>
                  <a:schemeClr val="dk1"/>
                </a:buClr>
                <a:buSzPts val="3200"/>
                <a:buFont typeface="Rockwell"/>
                <a:buNone/>
              </a:pPr>
              <a:r>
                <a:t/>
              </a:r>
              <a:endParaRPr sz="3200">
                <a:solidFill>
                  <a:schemeClr val="lt1"/>
                </a:solidFill>
                <a:latin typeface="Rockwell"/>
                <a:ea typeface="Rockwell"/>
                <a:cs typeface="Rockwell"/>
                <a:sym typeface="Rockwell"/>
              </a:endParaRPr>
            </a:p>
            <a:p>
              <a:pPr indent="0" lvl="0" marL="0" marR="0" rtl="0" algn="l">
                <a:lnSpc>
                  <a:spcPct val="90000"/>
                </a:lnSpc>
                <a:spcBef>
                  <a:spcPts val="1120"/>
                </a:spcBef>
                <a:spcAft>
                  <a:spcPts val="0"/>
                </a:spcAft>
                <a:buClr>
                  <a:schemeClr val="lt1"/>
                </a:buClr>
                <a:buSzPts val="3200"/>
                <a:buFont typeface="Rockwell"/>
                <a:buNone/>
              </a:pPr>
              <a:r>
                <a:rPr lang="en-US" sz="3200">
                  <a:solidFill>
                    <a:schemeClr val="lt1"/>
                  </a:solidFill>
                  <a:latin typeface="Rockwell"/>
                  <a:ea typeface="Rockwell"/>
                  <a:cs typeface="Rockwell"/>
                  <a:sym typeface="Rockwell"/>
                </a:rPr>
                <a:t>Transparency in staffing</a:t>
              </a:r>
              <a:endParaRPr/>
            </a:p>
            <a:p>
              <a:pPr indent="0" lvl="0" marL="0" marR="0" rtl="0" algn="l">
                <a:lnSpc>
                  <a:spcPct val="90000"/>
                </a:lnSpc>
                <a:spcBef>
                  <a:spcPts val="1120"/>
                </a:spcBef>
                <a:spcAft>
                  <a:spcPts val="0"/>
                </a:spcAft>
                <a:buClr>
                  <a:schemeClr val="dk1"/>
                </a:buClr>
                <a:buSzPts val="3200"/>
                <a:buFont typeface="Rockwell"/>
                <a:buNone/>
              </a:pPr>
              <a:r>
                <a:t/>
              </a:r>
              <a:endParaRPr sz="3200">
                <a:solidFill>
                  <a:schemeClr val="lt1"/>
                </a:solidFill>
                <a:latin typeface="Rockwell"/>
                <a:ea typeface="Rockwell"/>
                <a:cs typeface="Rockwell"/>
                <a:sym typeface="Rockwell"/>
              </a:endParaRPr>
            </a:p>
            <a:p>
              <a:pPr indent="0" lvl="0" marL="0" marR="0" rtl="0" algn="l">
                <a:lnSpc>
                  <a:spcPct val="90000"/>
                </a:lnSpc>
                <a:spcBef>
                  <a:spcPts val="1120"/>
                </a:spcBef>
                <a:spcAft>
                  <a:spcPts val="0"/>
                </a:spcAft>
                <a:buClr>
                  <a:schemeClr val="lt1"/>
                </a:buClr>
                <a:buSzPts val="3200"/>
                <a:buFont typeface="Rockwell"/>
                <a:buNone/>
              </a:pPr>
              <a:r>
                <a:rPr lang="en-US" sz="3200">
                  <a:solidFill>
                    <a:schemeClr val="lt1"/>
                  </a:solidFill>
                  <a:latin typeface="Rockwell"/>
                  <a:ea typeface="Rockwell"/>
                  <a:cs typeface="Rockwell"/>
                  <a:sym typeface="Rockwell"/>
                </a:rPr>
                <a:t>Decrease in spending</a:t>
              </a:r>
              <a:endParaRPr/>
            </a:p>
            <a:p>
              <a:pPr indent="0" lvl="0" marL="0" marR="0" rtl="0" algn="l">
                <a:lnSpc>
                  <a:spcPct val="90000"/>
                </a:lnSpc>
                <a:spcBef>
                  <a:spcPts val="1120"/>
                </a:spcBef>
                <a:spcAft>
                  <a:spcPts val="0"/>
                </a:spcAft>
                <a:buClr>
                  <a:schemeClr val="dk1"/>
                </a:buClr>
                <a:buSzPts val="3200"/>
                <a:buFont typeface="Rockwell"/>
                <a:buNone/>
              </a:pPr>
              <a:r>
                <a:t/>
              </a:r>
              <a:endParaRPr sz="3200">
                <a:solidFill>
                  <a:schemeClr val="lt1"/>
                </a:solidFill>
                <a:latin typeface="Rockwell"/>
                <a:ea typeface="Rockwell"/>
                <a:cs typeface="Rockwell"/>
                <a:sym typeface="Rockwell"/>
              </a:endParaRPr>
            </a:p>
            <a:p>
              <a:pPr indent="0" lvl="0" marL="0" marR="0" rtl="0" algn="l">
                <a:lnSpc>
                  <a:spcPct val="90000"/>
                </a:lnSpc>
                <a:spcBef>
                  <a:spcPts val="1120"/>
                </a:spcBef>
                <a:spcAft>
                  <a:spcPts val="0"/>
                </a:spcAft>
                <a:buClr>
                  <a:schemeClr val="lt1"/>
                </a:buClr>
                <a:buSzPts val="3200"/>
                <a:buFont typeface="Rockwell"/>
                <a:buNone/>
              </a:pPr>
              <a:r>
                <a:rPr lang="en-US" sz="3200">
                  <a:solidFill>
                    <a:schemeClr val="lt1"/>
                  </a:solidFill>
                  <a:latin typeface="Rockwell"/>
                  <a:ea typeface="Rockwell"/>
                  <a:cs typeface="Rockwell"/>
                  <a:sym typeface="Rockwell"/>
                </a:rPr>
                <a:t>Increase in membership</a:t>
              </a:r>
              <a:endParaRPr/>
            </a:p>
            <a:p>
              <a:pPr indent="0" lvl="0" marL="0" marR="0" rtl="0" algn="l">
                <a:lnSpc>
                  <a:spcPct val="90000"/>
                </a:lnSpc>
                <a:spcBef>
                  <a:spcPts val="1120"/>
                </a:spcBef>
                <a:spcAft>
                  <a:spcPts val="0"/>
                </a:spcAft>
                <a:buClr>
                  <a:schemeClr val="dk1"/>
                </a:buClr>
                <a:buSzPts val="3200"/>
                <a:buFont typeface="Rockwell"/>
                <a:buNone/>
              </a:pPr>
              <a:r>
                <a:t/>
              </a:r>
              <a:endParaRPr sz="3200">
                <a:solidFill>
                  <a:schemeClr val="lt1"/>
                </a:solidFill>
                <a:latin typeface="Rockwell"/>
                <a:ea typeface="Rockwell"/>
                <a:cs typeface="Rockwell"/>
                <a:sym typeface="Rockwe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sp>
        <p:nvSpPr>
          <p:cNvPr id="280" name="Google Shape;280;p30"/>
          <p:cNvSpPr/>
          <p:nvPr/>
        </p:nvSpPr>
        <p:spPr>
          <a:xfrm>
            <a:off x="0" y="-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pic>
        <p:nvPicPr>
          <p:cNvPr id="281" name="Google Shape;281;p30"/>
          <p:cNvPicPr preferRelativeResize="0"/>
          <p:nvPr/>
        </p:nvPicPr>
        <p:blipFill rotWithShape="1">
          <a:blip r:embed="rId3">
            <a:alphaModFix/>
          </a:blip>
          <a:srcRect b="0" l="640" r="3720" t="25545"/>
          <a:stretch/>
        </p:blipFill>
        <p:spPr>
          <a:xfrm>
            <a:off x="0" y="0"/>
            <a:ext cx="12191999" cy="6858002"/>
          </a:xfrm>
          <a:prstGeom prst="rect">
            <a:avLst/>
          </a:prstGeom>
          <a:noFill/>
          <a:ln>
            <a:noFill/>
          </a:ln>
        </p:spPr>
      </p:pic>
      <p:sp>
        <p:nvSpPr>
          <p:cNvPr id="282" name="Google Shape;282;p30"/>
          <p:cNvSpPr/>
          <p:nvPr/>
        </p:nvSpPr>
        <p:spPr>
          <a:xfrm>
            <a:off x="0" y="-1"/>
            <a:ext cx="12192000" cy="6858000"/>
          </a:xfrm>
          <a:prstGeom prst="rect">
            <a:avLst/>
          </a:prstGeom>
          <a:blipFill rotWithShape="1">
            <a:blip r:embed="rId4">
              <a:alphaModFix amt="17000"/>
            </a:blip>
            <a:tile algn="ctr" flip="xy" tx="0" sx="92002" ty="-254000" sy="89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83" name="Google Shape;283;p30"/>
          <p:cNvSpPr/>
          <p:nvPr/>
        </p:nvSpPr>
        <p:spPr>
          <a:xfrm>
            <a:off x="920834" y="2531684"/>
            <a:ext cx="10223100" cy="80700"/>
          </a:xfrm>
          <a:prstGeom prst="rect">
            <a:avLst/>
          </a:prstGeom>
          <a:blipFill rotWithShape="1">
            <a:blip r:embed="rId5">
              <a:alphaModFix amt="85000"/>
            </a:blip>
            <a:tile algn="ctr" flip="xy" tx="0" sx="92002" ty="-762000" sy="89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84" name="Google Shape;284;p30"/>
          <p:cNvSpPr/>
          <p:nvPr/>
        </p:nvSpPr>
        <p:spPr>
          <a:xfrm>
            <a:off x="920834" y="2669517"/>
            <a:ext cx="10223100" cy="2743200"/>
          </a:xfrm>
          <a:prstGeom prst="rect">
            <a:avLst/>
          </a:prstGeom>
          <a:blipFill rotWithShape="1">
            <a:blip r:embed="rId5">
              <a:alphaModFix amt="85000"/>
            </a:blip>
            <a:tile algn="ctr" flip="xy" tx="0" sx="92002" ty="-704850" sy="89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85" name="Google Shape;285;p30"/>
          <p:cNvSpPr/>
          <p:nvPr/>
        </p:nvSpPr>
        <p:spPr>
          <a:xfrm>
            <a:off x="920834" y="5484434"/>
            <a:ext cx="10223100" cy="80700"/>
          </a:xfrm>
          <a:prstGeom prst="rect">
            <a:avLst/>
          </a:prstGeom>
          <a:blipFill rotWithShape="1">
            <a:blip r:embed="rId5">
              <a:alphaModFix amt="85000"/>
            </a:blip>
            <a:tile algn="ctr" flip="xy" tx="0" sx="92002" ty="-717550" sy="89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grpSp>
        <p:nvGrpSpPr>
          <p:cNvPr id="286" name="Google Shape;286;p30"/>
          <p:cNvGrpSpPr/>
          <p:nvPr/>
        </p:nvGrpSpPr>
        <p:grpSpPr>
          <a:xfrm>
            <a:off x="9649215" y="5253661"/>
            <a:ext cx="1080900" cy="1080900"/>
            <a:chOff x="9685338" y="4460675"/>
            <a:chExt cx="1080900" cy="1080900"/>
          </a:xfrm>
        </p:grpSpPr>
        <p:sp>
          <p:nvSpPr>
            <p:cNvPr id="287" name="Google Shape;287;p30"/>
            <p:cNvSpPr/>
            <p:nvPr/>
          </p:nvSpPr>
          <p:spPr>
            <a:xfrm>
              <a:off x="9685338" y="4460675"/>
              <a:ext cx="1080900" cy="1080900"/>
            </a:xfrm>
            <a:prstGeom prst="ellipse">
              <a:avLst/>
            </a:prstGeom>
            <a:blipFill rotWithShape="1">
              <a:blip r:embed="rId6">
                <a:alphaModFix/>
              </a:blip>
              <a:tile algn="tl" flip="none" tx="0" sx="84997" ty="0" sy="84997"/>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288" name="Google Shape;288;p30"/>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289" name="Google Shape;289;p30"/>
          <p:cNvSpPr txBox="1"/>
          <p:nvPr>
            <p:ph type="ctrTitle"/>
          </p:nvPr>
        </p:nvSpPr>
        <p:spPr>
          <a:xfrm>
            <a:off x="1051550" y="3429000"/>
            <a:ext cx="9966900" cy="2200500"/>
          </a:xfrm>
          <a:prstGeom prst="rect">
            <a:avLst/>
          </a:prstGeom>
          <a:noFill/>
          <a:ln>
            <a:noFill/>
          </a:ln>
          <a:effectLst>
            <a:outerShdw blurRad="57150" rotWithShape="0" algn="bl" dir="5400000" dist="19050">
              <a:srgbClr val="FFFFFF">
                <a:alpha val="26000"/>
              </a:srgbClr>
            </a:outerShdw>
          </a:effectLst>
        </p:spPr>
        <p:txBody>
          <a:bodyPr anchorCtr="0" anchor="ctr" bIns="45700" lIns="91425" spcFirstLastPara="1" rIns="91425" wrap="square" tIns="45700">
            <a:noAutofit/>
          </a:bodyPr>
          <a:lstStyle/>
          <a:p>
            <a:pPr indent="0" lvl="0" marL="0" marR="0" rtl="0" algn="l">
              <a:lnSpc>
                <a:spcPct val="80000"/>
              </a:lnSpc>
              <a:spcBef>
                <a:spcPts val="0"/>
              </a:spcBef>
              <a:spcAft>
                <a:spcPts val="0"/>
              </a:spcAft>
              <a:buSzPts val="9600"/>
              <a:buFont typeface="Rokkitt"/>
              <a:buNone/>
            </a:pPr>
            <a:r>
              <a:rPr lang="en-US">
                <a:latin typeface="Rockwell"/>
                <a:ea typeface="Rockwell"/>
                <a:cs typeface="Rockwell"/>
                <a:sym typeface="Rockwell"/>
              </a:rPr>
              <a:t>THANK YOU! </a:t>
            </a:r>
            <a:endParaRPr>
              <a:latin typeface="Rockwell"/>
              <a:ea typeface="Rockwell"/>
              <a:cs typeface="Rockwell"/>
              <a:sym typeface="Rockwell"/>
            </a:endParaRPr>
          </a:p>
          <a:p>
            <a:pPr indent="0" lvl="0" marL="0" marR="0" rtl="0" algn="l">
              <a:lnSpc>
                <a:spcPct val="80000"/>
              </a:lnSpc>
              <a:spcBef>
                <a:spcPts val="0"/>
              </a:spcBef>
              <a:spcAft>
                <a:spcPts val="0"/>
              </a:spcAft>
              <a:buSzPts val="9600"/>
              <a:buFont typeface="Rokkitt"/>
              <a:buNone/>
            </a:pPr>
            <a:r>
              <a:rPr lang="en-US">
                <a:latin typeface="Rockwell"/>
                <a:ea typeface="Rockwell"/>
                <a:cs typeface="Rockwell"/>
                <a:sym typeface="Rockwell"/>
              </a:rPr>
              <a:t>Questions?</a:t>
            </a:r>
            <a:endParaRPr>
              <a:latin typeface="Rockwell"/>
              <a:ea typeface="Rockwell"/>
              <a:cs typeface="Rockwell"/>
              <a:sym typeface="Rockwell"/>
            </a:endParaRPr>
          </a:p>
          <a:p>
            <a:pPr indent="0" lvl="0" marL="0" marR="0" rtl="0" algn="l">
              <a:lnSpc>
                <a:spcPct val="80000"/>
              </a:lnSpc>
              <a:spcBef>
                <a:spcPts val="0"/>
              </a:spcBef>
              <a:spcAft>
                <a:spcPts val="0"/>
              </a:spcAft>
              <a:buSzPts val="9600"/>
              <a:buFont typeface="Rokkitt"/>
              <a:buNone/>
            </a:pPr>
            <a:r>
              <a:t/>
            </a:r>
            <a:endParaRPr sz="3600">
              <a:solidFill>
                <a:schemeClr val="dk1"/>
              </a:solidFill>
              <a:latin typeface="Rockwell"/>
              <a:ea typeface="Rockwell"/>
              <a:cs typeface="Rockwell"/>
              <a:sym typeface="Rockwell"/>
            </a:endParaRPr>
          </a:p>
          <a:p>
            <a:pPr indent="0" lvl="0" marL="0" marR="0" rtl="0" algn="l">
              <a:lnSpc>
                <a:spcPct val="80000"/>
              </a:lnSpc>
              <a:spcBef>
                <a:spcPts val="0"/>
              </a:spcBef>
              <a:spcAft>
                <a:spcPts val="0"/>
              </a:spcAft>
              <a:buSzPts val="9600"/>
              <a:buFont typeface="Rokkitt"/>
              <a:buNone/>
            </a:pPr>
            <a:r>
              <a:t/>
            </a:r>
            <a:endParaRPr sz="3600">
              <a:solidFill>
                <a:schemeClr val="dk1"/>
              </a:solidFill>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1"/>
          <p:cNvSpPr/>
          <p:nvPr/>
        </p:nvSpPr>
        <p:spPr>
          <a:xfrm>
            <a:off x="1236134" y="389468"/>
            <a:ext cx="9008533" cy="3970318"/>
          </a:xfrm>
          <a:prstGeom prst="rect">
            <a:avLst/>
          </a:prstGeom>
          <a:noFill/>
          <a:ln>
            <a:noFill/>
          </a:ln>
        </p:spPr>
        <p:txBody>
          <a:bodyPr anchorCtr="0" anchor="t" bIns="45700" lIns="91425" spcFirstLastPara="1" rIns="91425" wrap="square" tIns="45700">
            <a:noAutofit/>
          </a:bodyPr>
          <a:lstStyle/>
          <a:p>
            <a:pPr indent="-400050" lvl="0" marL="457200" marR="0" rtl="0" algn="l">
              <a:spcBef>
                <a:spcPts val="0"/>
              </a:spcBef>
              <a:spcAft>
                <a:spcPts val="0"/>
              </a:spcAft>
              <a:buNone/>
            </a:pPr>
            <a:r>
              <a:rPr lang="en-US" sz="1800">
                <a:solidFill>
                  <a:schemeClr val="dk1"/>
                </a:solidFill>
                <a:latin typeface="Calibri"/>
                <a:ea typeface="Calibri"/>
                <a:cs typeface="Calibri"/>
                <a:sym typeface="Calibri"/>
              </a:rPr>
              <a:t>Hendrickson, C., &amp; Au, T. (2008). </a:t>
            </a:r>
            <a:r>
              <a:rPr i="1" lang="en-US" sz="1800">
                <a:solidFill>
                  <a:schemeClr val="dk1"/>
                </a:solidFill>
                <a:latin typeface="Calibri"/>
                <a:ea typeface="Calibri"/>
                <a:cs typeface="Calibri"/>
                <a:sym typeface="Calibri"/>
              </a:rPr>
              <a:t>Project management for construction: Fundamental concepts for owners, engineers, architects, and builders</a:t>
            </a:r>
            <a:r>
              <a:rPr lang="en-US" sz="1800">
                <a:solidFill>
                  <a:schemeClr val="dk1"/>
                </a:solidFill>
                <a:latin typeface="Calibri"/>
                <a:ea typeface="Calibri"/>
                <a:cs typeface="Calibri"/>
                <a:sym typeface="Calibri"/>
              </a:rPr>
              <a:t>. Pittsburgh, Penn.: Carnegie Mellon University</a:t>
            </a:r>
            <a:endParaRPr/>
          </a:p>
          <a:p>
            <a:pPr indent="-40005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400050" lvl="0" marL="457200" marR="0" rtl="0" algn="l">
              <a:spcBef>
                <a:spcPts val="0"/>
              </a:spcBef>
              <a:spcAft>
                <a:spcPts val="0"/>
              </a:spcAft>
              <a:buNone/>
            </a:pPr>
            <a:r>
              <a:rPr lang="en-US" sz="1800">
                <a:solidFill>
                  <a:schemeClr val="dk1"/>
                </a:solidFill>
                <a:latin typeface="Calibri"/>
                <a:ea typeface="Calibri"/>
                <a:cs typeface="Calibri"/>
                <a:sym typeface="Calibri"/>
              </a:rPr>
              <a:t>Bricklayers, Local 1 - Pa/de | Profile, Membership, Leaders, Political Operations, etc. (2016). Retrieved from https://www.unionfacts.com/lu/531788/BAC/1/#basic-tab</a:t>
            </a:r>
            <a:endParaRPr/>
          </a:p>
          <a:p>
            <a:pPr indent="-40005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400050" lvl="0" marL="457200" marR="0" rtl="0" algn="l">
              <a:spcBef>
                <a:spcPts val="0"/>
              </a:spcBef>
              <a:spcAft>
                <a:spcPts val="0"/>
              </a:spcAft>
              <a:buNone/>
            </a:pPr>
            <a:r>
              <a:rPr lang="en-US" sz="1800">
                <a:solidFill>
                  <a:schemeClr val="dk1"/>
                </a:solidFill>
                <a:latin typeface="Calibri"/>
                <a:ea typeface="Calibri"/>
                <a:cs typeface="Calibri"/>
                <a:sym typeface="Calibri"/>
              </a:rPr>
              <a:t>Calvanese, J. (2018, September) .Steps of staffing through the eyes of a retired bricklayer [Interview by M. Boggi].</a:t>
            </a:r>
            <a:endParaRPr/>
          </a:p>
          <a:p>
            <a:pPr indent="-40005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400050" lvl="0" marL="457200" marR="0" rtl="0" algn="l">
              <a:spcBef>
                <a:spcPts val="0"/>
              </a:spcBef>
              <a:spcAft>
                <a:spcPts val="0"/>
              </a:spcAft>
              <a:buNone/>
            </a:pPr>
            <a:r>
              <a:rPr lang="en-US" sz="1800">
                <a:solidFill>
                  <a:schemeClr val="dk1"/>
                </a:solidFill>
                <a:latin typeface="Calibri"/>
                <a:ea typeface="Calibri"/>
                <a:cs typeface="Calibri"/>
                <a:sym typeface="Calibri"/>
              </a:rPr>
              <a:t>Stafford, M. (2018, October). Steps of staffing through a business agent [Interview by M. Boggi].</a:t>
            </a:r>
            <a:endParaRPr/>
          </a:p>
          <a:p>
            <a:pPr indent="-40005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400050" lvl="0" marL="45720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417698" y="274282"/>
            <a:ext cx="10058400" cy="160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i="0" lang="en-US" sz="7200" u="none" cap="none" strike="noStrike">
                <a:latin typeface="Rockwell"/>
                <a:ea typeface="Rockwell"/>
                <a:cs typeface="Rockwell"/>
                <a:sym typeface="Rockwell"/>
              </a:rPr>
              <a:t>CURRENTLY</a:t>
            </a:r>
            <a:r>
              <a:rPr i="0" lang="en-US" sz="5400" u="none" cap="none" strike="noStrike">
                <a:latin typeface="Rockwell"/>
                <a:ea typeface="Rockwell"/>
                <a:cs typeface="Rockwell"/>
                <a:sym typeface="Rockwell"/>
              </a:rPr>
              <a:t>…</a:t>
            </a:r>
            <a:endParaRPr>
              <a:latin typeface="Rockwell"/>
              <a:ea typeface="Rockwell"/>
              <a:cs typeface="Rockwell"/>
              <a:sym typeface="Rockwell"/>
            </a:endParaRPr>
          </a:p>
        </p:txBody>
      </p:sp>
      <p:sp>
        <p:nvSpPr>
          <p:cNvPr id="125" name="Google Shape;125;p14"/>
          <p:cNvSpPr txBox="1"/>
          <p:nvPr>
            <p:ph idx="1" type="body"/>
          </p:nvPr>
        </p:nvSpPr>
        <p:spPr>
          <a:xfrm>
            <a:off x="636175" y="1720350"/>
            <a:ext cx="11175300" cy="4077600"/>
          </a:xfrm>
          <a:prstGeom prst="rect">
            <a:avLst/>
          </a:prstGeom>
          <a:noFill/>
          <a:ln>
            <a:noFill/>
          </a:ln>
        </p:spPr>
        <p:txBody>
          <a:bodyPr anchorCtr="0" anchor="t" bIns="45700" lIns="91425" spcFirstLastPara="1" rIns="91425" wrap="square" tIns="45700">
            <a:noAutofit/>
          </a:bodyPr>
          <a:lstStyle/>
          <a:p>
            <a:pPr indent="-213359" lvl="0" marL="182880" marR="0" rtl="0" algn="l">
              <a:lnSpc>
                <a:spcPct val="90000"/>
              </a:lnSpc>
              <a:spcBef>
                <a:spcPts val="0"/>
              </a:spcBef>
              <a:spcAft>
                <a:spcPts val="0"/>
              </a:spcAft>
              <a:buClr>
                <a:srgbClr val="9E3611"/>
              </a:buClr>
              <a:buSzPts val="3200"/>
              <a:buFont typeface="Rockwell"/>
              <a:buChar char="▪"/>
            </a:pPr>
            <a:r>
              <a:rPr i="0" lang="en-US" sz="3200" u="none" cap="none" strike="noStrike">
                <a:solidFill>
                  <a:schemeClr val="dk1"/>
                </a:solidFill>
              </a:rPr>
              <a:t>No real-time access to available jobs and workers </a:t>
            </a:r>
            <a:endParaRPr sz="3200"/>
          </a:p>
          <a:p>
            <a:pPr indent="-213359" lvl="0" marL="182880" marR="0" rtl="0" algn="l">
              <a:lnSpc>
                <a:spcPct val="90000"/>
              </a:lnSpc>
              <a:spcBef>
                <a:spcPts val="1200"/>
              </a:spcBef>
              <a:spcAft>
                <a:spcPts val="0"/>
              </a:spcAft>
              <a:buClr>
                <a:srgbClr val="9E3611"/>
              </a:buClr>
              <a:buSzPts val="3200"/>
              <a:buFont typeface="Rockwell"/>
              <a:buChar char="▪"/>
            </a:pPr>
            <a:r>
              <a:rPr i="0" lang="en-US" sz="3200" u="none" cap="none" strike="noStrike">
                <a:solidFill>
                  <a:schemeClr val="dk1"/>
                </a:solidFill>
              </a:rPr>
              <a:t>Time consuming trips to find open positions</a:t>
            </a:r>
            <a:endParaRPr sz="3200"/>
          </a:p>
          <a:p>
            <a:pPr indent="-213359" lvl="0" marL="182880" marR="0" rtl="0" algn="l">
              <a:lnSpc>
                <a:spcPct val="90000"/>
              </a:lnSpc>
              <a:spcBef>
                <a:spcPts val="1200"/>
              </a:spcBef>
              <a:spcAft>
                <a:spcPts val="0"/>
              </a:spcAft>
              <a:buClr>
                <a:srgbClr val="9E3611"/>
              </a:buClr>
              <a:buSzPts val="3200"/>
              <a:buFont typeface="Rockwell"/>
              <a:buChar char="▪"/>
            </a:pPr>
            <a:r>
              <a:rPr i="0" lang="en-US" sz="3200" u="none" cap="none" strike="noStrike">
                <a:solidFill>
                  <a:schemeClr val="dk1"/>
                </a:solidFill>
              </a:rPr>
              <a:t>No standardized staffing</a:t>
            </a:r>
            <a:endParaRPr i="0" sz="3200" u="none" cap="none" strike="noStrike">
              <a:solidFill>
                <a:schemeClr val="dk1"/>
              </a:solidFill>
            </a:endParaRPr>
          </a:p>
          <a:p>
            <a:pPr indent="-278130" lvl="0" marL="182880" rtl="0" algn="l">
              <a:spcBef>
                <a:spcPts val="1200"/>
              </a:spcBef>
              <a:spcAft>
                <a:spcPts val="0"/>
              </a:spcAft>
              <a:buSzPts val="3200"/>
              <a:buFont typeface="Rockwell"/>
              <a:buChar char="▪"/>
            </a:pPr>
            <a:r>
              <a:rPr lang="en-US" sz="3200"/>
              <a:t>Unethical recruitment</a:t>
            </a:r>
            <a:endParaRPr sz="3200"/>
          </a:p>
          <a:p>
            <a:pPr indent="-278130" lvl="0" marL="182880" rtl="0" algn="l">
              <a:spcBef>
                <a:spcPts val="1200"/>
              </a:spcBef>
              <a:spcAft>
                <a:spcPts val="0"/>
              </a:spcAft>
              <a:buSzPts val="3200"/>
              <a:buChar char="▪"/>
            </a:pPr>
            <a:r>
              <a:rPr lang="en-US" sz="3200"/>
              <a:t>Baby Boomers moving out</a:t>
            </a:r>
            <a:endParaRPr sz="3200"/>
          </a:p>
        </p:txBody>
      </p:sp>
      <p:pic>
        <p:nvPicPr>
          <p:cNvPr id="126" name="Google Shape;126;p14"/>
          <p:cNvPicPr preferRelativeResize="0"/>
          <p:nvPr/>
        </p:nvPicPr>
        <p:blipFill rotWithShape="1">
          <a:blip r:embed="rId3">
            <a:alphaModFix/>
          </a:blip>
          <a:srcRect b="0" l="0" r="0" t="0"/>
          <a:stretch/>
        </p:blipFill>
        <p:spPr>
          <a:xfrm>
            <a:off x="7778590" y="3429012"/>
            <a:ext cx="3688632" cy="42155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5"/>
          <p:cNvSpPr/>
          <p:nvPr/>
        </p:nvSpPr>
        <p:spPr>
          <a:xfrm>
            <a:off x="150175" y="1902225"/>
            <a:ext cx="5673300" cy="864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5"/>
          <p:cNvPicPr preferRelativeResize="0"/>
          <p:nvPr/>
        </p:nvPicPr>
        <p:blipFill rotWithShape="1">
          <a:blip r:embed="rId3">
            <a:alphaModFix amt="40000"/>
          </a:blip>
          <a:srcRect b="7523" l="52425" r="6107" t="6881"/>
          <a:stretch/>
        </p:blipFill>
        <p:spPr>
          <a:xfrm>
            <a:off x="6096000" y="0"/>
            <a:ext cx="6095999" cy="6858000"/>
          </a:xfrm>
          <a:prstGeom prst="rect">
            <a:avLst/>
          </a:prstGeom>
          <a:noFill/>
          <a:ln>
            <a:noFill/>
          </a:ln>
        </p:spPr>
      </p:pic>
      <p:pic>
        <p:nvPicPr>
          <p:cNvPr descr="https://lh5.googleusercontent.com/4RTJvoaeu7neL3m6drs7KrkKwgqO7mGyJJfUekvszqUexT65-ZMtvEx0RflHdqhjSmE9QEHX8tilgKU080XEIJG1XKEb5zwYGqDp44KrLkMhC8hABpd22yr1i1FdC_ouHjev" id="134" name="Google Shape;134;p15"/>
          <p:cNvPicPr preferRelativeResize="0"/>
          <p:nvPr/>
        </p:nvPicPr>
        <p:blipFill rotWithShape="1">
          <a:blip r:embed="rId4">
            <a:alphaModFix/>
          </a:blip>
          <a:srcRect b="15307" l="0" r="40500" t="15849"/>
          <a:stretch/>
        </p:blipFill>
        <p:spPr>
          <a:xfrm>
            <a:off x="638125" y="3076374"/>
            <a:ext cx="3635696" cy="3639450"/>
          </a:xfrm>
          <a:prstGeom prst="rect">
            <a:avLst/>
          </a:prstGeom>
          <a:noFill/>
          <a:ln>
            <a:noFill/>
          </a:ln>
        </p:spPr>
      </p:pic>
      <p:pic>
        <p:nvPicPr>
          <p:cNvPr id="135" name="Google Shape;135;p15"/>
          <p:cNvPicPr preferRelativeResize="0"/>
          <p:nvPr/>
        </p:nvPicPr>
        <p:blipFill rotWithShape="1">
          <a:blip r:embed="rId5">
            <a:alphaModFix/>
          </a:blip>
          <a:srcRect b="0" l="0" r="0" t="0"/>
          <a:stretch/>
        </p:blipFill>
        <p:spPr>
          <a:xfrm>
            <a:off x="2309417" y="2309363"/>
            <a:ext cx="2413000" cy="457200"/>
          </a:xfrm>
          <a:prstGeom prst="rect">
            <a:avLst/>
          </a:prstGeom>
          <a:noFill/>
          <a:ln>
            <a:noFill/>
          </a:ln>
        </p:spPr>
      </p:pic>
      <p:graphicFrame>
        <p:nvGraphicFramePr>
          <p:cNvPr id="136" name="Google Shape;136;p15"/>
          <p:cNvGraphicFramePr/>
          <p:nvPr/>
        </p:nvGraphicFramePr>
        <p:xfrm>
          <a:off x="6621000" y="2331100"/>
          <a:ext cx="3000000" cy="3000000"/>
        </p:xfrm>
        <a:graphic>
          <a:graphicData uri="http://schemas.openxmlformats.org/drawingml/2006/table">
            <a:tbl>
              <a:tblPr>
                <a:noFill/>
                <a:tableStyleId>{5A0B07E9-AAF2-4F84-91B9-96C7CF804116}</a:tableStyleId>
              </a:tblPr>
              <a:tblGrid>
                <a:gridCol w="1682000"/>
                <a:gridCol w="1682000"/>
                <a:gridCol w="1682000"/>
              </a:tblGrid>
              <a:tr h="381000">
                <a:tc>
                  <a:txBody>
                    <a:bodyPr>
                      <a:noAutofit/>
                    </a:bodyPr>
                    <a:lstStyle/>
                    <a:p>
                      <a:pPr indent="0" lvl="0" marL="0" rtl="0" algn="l">
                        <a:spcBef>
                          <a:spcPts val="0"/>
                        </a:spcBef>
                        <a:spcAft>
                          <a:spcPts val="0"/>
                        </a:spcAft>
                        <a:buNone/>
                      </a:pPr>
                      <a:r>
                        <a:rPr b="1" lang="en-US"/>
                        <a:t>Year</a:t>
                      </a:r>
                      <a:endParaRPr b="1"/>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US"/>
                        <a:t>2008</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US"/>
                        <a:t>2015</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FFFFFF"/>
                    </a:solidFill>
                  </a:tcPr>
                </a:tc>
              </a:tr>
              <a:tr h="381000">
                <a:tc>
                  <a:txBody>
                    <a:bodyPr>
                      <a:noAutofit/>
                    </a:bodyPr>
                    <a:lstStyle/>
                    <a:p>
                      <a:pPr indent="0" lvl="0" marL="0" rtl="0" algn="l">
                        <a:spcBef>
                          <a:spcPts val="0"/>
                        </a:spcBef>
                        <a:spcAft>
                          <a:spcPts val="0"/>
                        </a:spcAft>
                        <a:buNone/>
                      </a:pPr>
                      <a:r>
                        <a:rPr b="1" lang="en-US"/>
                        <a:t>Members</a:t>
                      </a:r>
                      <a:endParaRPr b="1"/>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US"/>
                        <a:t>2940</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US"/>
                        <a:t>1924</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FFFFFF"/>
                    </a:solidFill>
                  </a:tcPr>
                </a:tc>
              </a:tr>
            </a:tbl>
          </a:graphicData>
        </a:graphic>
      </p:graphicFrame>
      <p:sp>
        <p:nvSpPr>
          <p:cNvPr id="137" name="Google Shape;137;p15"/>
          <p:cNvSpPr txBox="1"/>
          <p:nvPr>
            <p:ph type="title"/>
          </p:nvPr>
        </p:nvSpPr>
        <p:spPr>
          <a:xfrm>
            <a:off x="1200300" y="111075"/>
            <a:ext cx="5420700" cy="160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6000"/>
              <a:t>SPENDING</a:t>
            </a:r>
            <a:endParaRPr sz="6000"/>
          </a:p>
        </p:txBody>
      </p:sp>
      <p:sp>
        <p:nvSpPr>
          <p:cNvPr id="138" name="Google Shape;138;p15"/>
          <p:cNvSpPr txBox="1"/>
          <p:nvPr>
            <p:ph type="title"/>
          </p:nvPr>
        </p:nvSpPr>
        <p:spPr>
          <a:xfrm>
            <a:off x="7645250" y="111075"/>
            <a:ext cx="5420700" cy="160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6000"/>
              <a:t>MEMBERS</a:t>
            </a:r>
            <a:endParaRPr sz="6000"/>
          </a:p>
        </p:txBody>
      </p:sp>
      <p:sp>
        <p:nvSpPr>
          <p:cNvPr id="139" name="Google Shape;139;p15"/>
          <p:cNvSpPr/>
          <p:nvPr/>
        </p:nvSpPr>
        <p:spPr>
          <a:xfrm>
            <a:off x="690600" y="630375"/>
            <a:ext cx="509700" cy="570600"/>
          </a:xfrm>
          <a:prstGeom prst="upArrow">
            <a:avLst>
              <a:gd fmla="val 50000" name="adj1"/>
              <a:gd fmla="val 50000" name="adj2"/>
            </a:avLst>
          </a:prstGeom>
          <a:solidFill>
            <a:srgbClr val="9E3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6969250" y="630375"/>
            <a:ext cx="606900" cy="570600"/>
          </a:xfrm>
          <a:prstGeom prst="downArrow">
            <a:avLst>
              <a:gd fmla="val 50000" name="adj1"/>
              <a:gd fmla="val 50000" name="adj2"/>
            </a:avLst>
          </a:prstGeom>
          <a:solidFill>
            <a:srgbClr val="9E3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15"/>
          <p:cNvPicPr preferRelativeResize="0"/>
          <p:nvPr/>
        </p:nvPicPr>
        <p:blipFill rotWithShape="1">
          <a:blip r:embed="rId6">
            <a:alphaModFix/>
          </a:blip>
          <a:srcRect b="37212" l="0" r="0" t="27336"/>
          <a:stretch/>
        </p:blipFill>
        <p:spPr>
          <a:xfrm>
            <a:off x="7970000" y="3322350"/>
            <a:ext cx="2348000" cy="1564300"/>
          </a:xfrm>
          <a:prstGeom prst="rect">
            <a:avLst/>
          </a:prstGeom>
          <a:noFill/>
          <a:ln>
            <a:noFill/>
          </a:ln>
        </p:spPr>
      </p:pic>
      <p:pic>
        <p:nvPicPr>
          <p:cNvPr id="142" name="Google Shape;142;p15"/>
          <p:cNvPicPr preferRelativeResize="0"/>
          <p:nvPr/>
        </p:nvPicPr>
        <p:blipFill>
          <a:blip r:embed="rId7">
            <a:alphaModFix/>
          </a:blip>
          <a:stretch>
            <a:fillRect/>
          </a:stretch>
        </p:blipFill>
        <p:spPr>
          <a:xfrm>
            <a:off x="7158150" y="5822863"/>
            <a:ext cx="3971700" cy="704875"/>
          </a:xfrm>
          <a:prstGeom prst="rect">
            <a:avLst/>
          </a:prstGeom>
          <a:noFill/>
          <a:ln>
            <a:noFill/>
          </a:ln>
        </p:spPr>
      </p:pic>
      <p:sp>
        <p:nvSpPr>
          <p:cNvPr id="143" name="Google Shape;143;p15"/>
          <p:cNvSpPr txBox="1"/>
          <p:nvPr/>
        </p:nvSpPr>
        <p:spPr>
          <a:xfrm>
            <a:off x="116825" y="1910075"/>
            <a:ext cx="57735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ckwell"/>
                <a:ea typeface="Rockwell"/>
                <a:cs typeface="Rockwell"/>
                <a:sym typeface="Rockwell"/>
              </a:rPr>
              <a:t>Representational ( Contracts/Operational Activities)</a:t>
            </a:r>
            <a:endParaRPr sz="1800">
              <a:latin typeface="Rockwell"/>
              <a:ea typeface="Rockwell"/>
              <a:cs typeface="Rockwell"/>
              <a:sym typeface="Rockwell"/>
            </a:endParaRPr>
          </a:p>
        </p:txBody>
      </p:sp>
      <p:cxnSp>
        <p:nvCxnSpPr>
          <p:cNvPr id="144" name="Google Shape;144;p15"/>
          <p:cNvCxnSpPr>
            <a:stCxn id="135" idx="2"/>
          </p:cNvCxnSpPr>
          <p:nvPr/>
        </p:nvCxnSpPr>
        <p:spPr>
          <a:xfrm flipH="1">
            <a:off x="3320617" y="2766563"/>
            <a:ext cx="195300" cy="887700"/>
          </a:xfrm>
          <a:prstGeom prst="straightConnector1">
            <a:avLst/>
          </a:prstGeom>
          <a:noFill/>
          <a:ln cap="flat" cmpd="sng" w="19050">
            <a:solidFill>
              <a:schemeClr val="dk2"/>
            </a:solidFill>
            <a:prstDash val="solid"/>
            <a:round/>
            <a:headEnd len="med" w="med" type="none"/>
            <a:tailEnd len="med" w="med" type="stealth"/>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16"/>
          <p:cNvPicPr preferRelativeResize="0"/>
          <p:nvPr/>
        </p:nvPicPr>
        <p:blipFill rotWithShape="1">
          <a:blip r:embed="rId3">
            <a:alphaModFix amt="20000"/>
          </a:blip>
          <a:srcRect b="0" l="0" r="0" t="0"/>
          <a:stretch/>
        </p:blipFill>
        <p:spPr>
          <a:xfrm>
            <a:off x="-1151832" y="508000"/>
            <a:ext cx="15246327" cy="6196679"/>
          </a:xfrm>
          <a:prstGeom prst="rect">
            <a:avLst/>
          </a:prstGeom>
          <a:noFill/>
          <a:ln>
            <a:noFill/>
          </a:ln>
        </p:spPr>
      </p:pic>
      <p:sp>
        <p:nvSpPr>
          <p:cNvPr id="151" name="Google Shape;151;p16"/>
          <p:cNvSpPr txBox="1"/>
          <p:nvPr>
            <p:ph type="title"/>
          </p:nvPr>
        </p:nvSpPr>
        <p:spPr>
          <a:xfrm>
            <a:off x="287867" y="0"/>
            <a:ext cx="10058400" cy="16093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7200">
                <a:latin typeface="Rockwell"/>
                <a:ea typeface="Rockwell"/>
                <a:cs typeface="Rockwell"/>
                <a:sym typeface="Rockwell"/>
              </a:rPr>
              <a:t>Solution</a:t>
            </a:r>
            <a:endParaRPr>
              <a:latin typeface="Rockwell"/>
              <a:ea typeface="Rockwell"/>
              <a:cs typeface="Rockwell"/>
              <a:sym typeface="Rockwell"/>
            </a:endParaRPr>
          </a:p>
        </p:txBody>
      </p:sp>
      <p:sp>
        <p:nvSpPr>
          <p:cNvPr id="152" name="Google Shape;152;p16"/>
          <p:cNvSpPr txBox="1"/>
          <p:nvPr>
            <p:ph idx="1" type="body"/>
          </p:nvPr>
        </p:nvSpPr>
        <p:spPr>
          <a:xfrm>
            <a:off x="580751" y="2139413"/>
            <a:ext cx="10058400" cy="4050792"/>
          </a:xfrm>
          <a:prstGeom prst="rect">
            <a:avLst/>
          </a:prstGeom>
          <a:noFill/>
          <a:ln>
            <a:noFill/>
          </a:ln>
        </p:spPr>
        <p:txBody>
          <a:bodyPr anchorCtr="0" anchor="t" bIns="45700" lIns="91425" spcFirstLastPara="1" rIns="91425" wrap="square" tIns="45700">
            <a:noAutofit/>
          </a:bodyPr>
          <a:lstStyle/>
          <a:p>
            <a:pPr indent="-194309" lvl="1" marL="457200" marR="0" rtl="0" algn="l">
              <a:lnSpc>
                <a:spcPct val="90000"/>
              </a:lnSpc>
              <a:spcBef>
                <a:spcPts val="0"/>
              </a:spcBef>
              <a:spcAft>
                <a:spcPts val="0"/>
              </a:spcAft>
              <a:buClr>
                <a:srgbClr val="9E3611"/>
              </a:buClr>
              <a:buSzPts val="3060"/>
              <a:buFont typeface="Rockwell"/>
              <a:buChar char="▪"/>
            </a:pPr>
            <a:r>
              <a:rPr i="0" lang="en-US" sz="3600" u="none" cap="none" strike="noStrike">
                <a:solidFill>
                  <a:schemeClr val="dk1"/>
                </a:solidFill>
              </a:rPr>
              <a:t>WorkSight</a:t>
            </a:r>
            <a:endParaRPr/>
          </a:p>
          <a:p>
            <a:pPr indent="0" lvl="1" marL="274320" marR="0" rtl="0" algn="l">
              <a:lnSpc>
                <a:spcPct val="90000"/>
              </a:lnSpc>
              <a:spcBef>
                <a:spcPts val="600"/>
              </a:spcBef>
              <a:spcAft>
                <a:spcPts val="0"/>
              </a:spcAft>
              <a:buClr>
                <a:srgbClr val="9E3611"/>
              </a:buClr>
              <a:buSzPts val="3060"/>
              <a:buFont typeface="Noto Sans Symbols"/>
              <a:buNone/>
            </a:pPr>
            <a:r>
              <a:t/>
            </a:r>
            <a:endParaRPr i="0" sz="3600" u="none" cap="none" strike="noStrike">
              <a:solidFill>
                <a:schemeClr val="dk1"/>
              </a:solidFill>
            </a:endParaRPr>
          </a:p>
          <a:p>
            <a:pPr indent="-194309" lvl="2" marL="731520" marR="0" rtl="0" algn="l">
              <a:lnSpc>
                <a:spcPct val="90000"/>
              </a:lnSpc>
              <a:spcBef>
                <a:spcPts val="600"/>
              </a:spcBef>
              <a:spcAft>
                <a:spcPts val="0"/>
              </a:spcAft>
              <a:buClr>
                <a:srgbClr val="9E3611"/>
              </a:buClr>
              <a:buSzPts val="3060"/>
              <a:buFont typeface="Rockwell"/>
              <a:buChar char="▪"/>
            </a:pPr>
            <a:r>
              <a:rPr i="0" lang="en-US" sz="3600" u="none" cap="none" strike="noStrike">
                <a:solidFill>
                  <a:schemeClr val="dk1"/>
                </a:solidFill>
              </a:rPr>
              <a:t>A real-time communication dashboard to automate staffing worksites</a:t>
            </a:r>
            <a:endParaRPr/>
          </a:p>
          <a:p>
            <a:pPr indent="0" lvl="2" marL="731520" marR="0" rtl="0" algn="l">
              <a:lnSpc>
                <a:spcPct val="90000"/>
              </a:lnSpc>
              <a:spcBef>
                <a:spcPts val="600"/>
              </a:spcBef>
              <a:spcAft>
                <a:spcPts val="0"/>
              </a:spcAft>
              <a:buClr>
                <a:srgbClr val="9E3611"/>
              </a:buClr>
              <a:buSzPts val="3060"/>
              <a:buFont typeface="Noto Sans Symbols"/>
              <a:buNone/>
            </a:pPr>
            <a:r>
              <a:t/>
            </a:r>
            <a:endParaRPr i="0" sz="3600" u="none" cap="none" strike="noStrike">
              <a:solidFill>
                <a:schemeClr val="dk1"/>
              </a:solidFill>
            </a:endParaRPr>
          </a:p>
          <a:p>
            <a:pPr indent="-194309" lvl="2" marL="731520" marR="0" rtl="0" algn="l">
              <a:lnSpc>
                <a:spcPct val="90000"/>
              </a:lnSpc>
              <a:spcBef>
                <a:spcPts val="600"/>
              </a:spcBef>
              <a:spcAft>
                <a:spcPts val="0"/>
              </a:spcAft>
              <a:buClr>
                <a:srgbClr val="9E3611"/>
              </a:buClr>
              <a:buSzPts val="3060"/>
              <a:buFont typeface="Rockwell"/>
              <a:buChar char="▪"/>
            </a:pPr>
            <a:r>
              <a:rPr i="0" lang="en-US" sz="3600" u="none" cap="none" strike="noStrike">
                <a:solidFill>
                  <a:schemeClr val="dk1"/>
                </a:solidFill>
              </a:rPr>
              <a:t>HotSchedules for the Union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17"/>
          <p:cNvPicPr preferRelativeResize="0"/>
          <p:nvPr/>
        </p:nvPicPr>
        <p:blipFill rotWithShape="1">
          <a:blip r:embed="rId3">
            <a:alphaModFix amt="56000"/>
          </a:blip>
          <a:srcRect b="7526" l="6105" r="6104" t="6881"/>
          <a:stretch/>
        </p:blipFill>
        <p:spPr>
          <a:xfrm>
            <a:off x="0" y="0"/>
            <a:ext cx="12192000" cy="6858001"/>
          </a:xfrm>
          <a:prstGeom prst="rect">
            <a:avLst/>
          </a:prstGeom>
          <a:noFill/>
          <a:ln>
            <a:noFill/>
          </a:ln>
        </p:spPr>
      </p:pic>
      <p:pic>
        <p:nvPicPr>
          <p:cNvPr id="158" name="Google Shape;158;p17"/>
          <p:cNvPicPr preferRelativeResize="0"/>
          <p:nvPr/>
        </p:nvPicPr>
        <p:blipFill rotWithShape="1">
          <a:blip r:embed="rId4">
            <a:alphaModFix/>
          </a:blip>
          <a:srcRect b="0" l="0" r="0" t="0"/>
          <a:stretch/>
        </p:blipFill>
        <p:spPr>
          <a:xfrm>
            <a:off x="2102625" y="1650800"/>
            <a:ext cx="8132400" cy="4758225"/>
          </a:xfrm>
          <a:prstGeom prst="rect">
            <a:avLst/>
          </a:prstGeom>
          <a:noFill/>
          <a:ln>
            <a:noFill/>
          </a:ln>
          <a:effectLst>
            <a:outerShdw blurRad="50800" rotWithShape="0" algn="tr" dir="8100000" dist="342900">
              <a:srgbClr val="000000">
                <a:alpha val="40000"/>
              </a:srgbClr>
            </a:outerShdw>
          </a:effectLst>
        </p:spPr>
      </p:pic>
      <p:sp>
        <p:nvSpPr>
          <p:cNvPr id="159" name="Google Shape;159;p17"/>
          <p:cNvSpPr txBox="1"/>
          <p:nvPr/>
        </p:nvSpPr>
        <p:spPr>
          <a:xfrm>
            <a:off x="372524" y="72825"/>
            <a:ext cx="10236000" cy="189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8000"/>
              <a:buFont typeface="Rokkitt"/>
              <a:buNone/>
            </a:pPr>
            <a:r>
              <a:rPr b="0" i="0" lang="en-US" sz="8000" u="none" cap="none" strike="noStrike">
                <a:latin typeface="Rokkitt"/>
                <a:ea typeface="Rokkitt"/>
                <a:cs typeface="Rokkitt"/>
                <a:sym typeface="Rokkitt"/>
              </a:rPr>
              <a:t>THE WAY IT WORKS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8"/>
          <p:cNvSpPr txBox="1"/>
          <p:nvPr/>
        </p:nvSpPr>
        <p:spPr>
          <a:xfrm>
            <a:off x="468000" y="232325"/>
            <a:ext cx="11724000" cy="105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4800">
                <a:latin typeface="Rockwell"/>
                <a:ea typeface="Rockwell"/>
                <a:cs typeface="Rockwell"/>
                <a:sym typeface="Rockwell"/>
              </a:rPr>
              <a:t>System Architecture</a:t>
            </a:r>
            <a:endParaRPr sz="4800">
              <a:latin typeface="Rockwell"/>
              <a:ea typeface="Rockwell"/>
              <a:cs typeface="Rockwell"/>
              <a:sym typeface="Rockwell"/>
            </a:endParaRPr>
          </a:p>
        </p:txBody>
      </p:sp>
      <p:pic>
        <p:nvPicPr>
          <p:cNvPr id="166" name="Google Shape;166;p18"/>
          <p:cNvPicPr preferRelativeResize="0"/>
          <p:nvPr/>
        </p:nvPicPr>
        <p:blipFill>
          <a:blip r:embed="rId3">
            <a:alphaModFix/>
          </a:blip>
          <a:stretch>
            <a:fillRect/>
          </a:stretch>
        </p:blipFill>
        <p:spPr>
          <a:xfrm>
            <a:off x="1645475" y="1389650"/>
            <a:ext cx="9369056" cy="5262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nvSpPr>
        <p:spPr>
          <a:xfrm>
            <a:off x="234000" y="148875"/>
            <a:ext cx="11724000" cy="105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7200"/>
              <a:buFont typeface="Rokkitt"/>
              <a:buNone/>
            </a:pPr>
            <a:r>
              <a:rPr lang="en-US" sz="4800">
                <a:latin typeface="Rockwell"/>
                <a:ea typeface="Rockwell"/>
                <a:cs typeface="Rockwell"/>
                <a:sym typeface="Rockwell"/>
              </a:rPr>
              <a:t>Data Model</a:t>
            </a:r>
            <a:endParaRPr sz="4800">
              <a:latin typeface="Rockwell"/>
              <a:ea typeface="Rockwell"/>
              <a:cs typeface="Rockwell"/>
              <a:sym typeface="Rockwell"/>
            </a:endParaRPr>
          </a:p>
        </p:txBody>
      </p:sp>
      <p:pic>
        <p:nvPicPr>
          <p:cNvPr id="173" name="Google Shape;173;p19"/>
          <p:cNvPicPr preferRelativeResize="0"/>
          <p:nvPr/>
        </p:nvPicPr>
        <p:blipFill>
          <a:blip r:embed="rId3">
            <a:alphaModFix/>
          </a:blip>
          <a:stretch>
            <a:fillRect/>
          </a:stretch>
        </p:blipFill>
        <p:spPr>
          <a:xfrm>
            <a:off x="2585400" y="1117950"/>
            <a:ext cx="7887325" cy="5637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20"/>
          <p:cNvPicPr preferRelativeResize="0"/>
          <p:nvPr/>
        </p:nvPicPr>
        <p:blipFill rotWithShape="1">
          <a:blip r:embed="rId3">
            <a:alphaModFix amt="66000"/>
          </a:blip>
          <a:srcRect b="7523" l="6101" r="6110" t="6881"/>
          <a:stretch/>
        </p:blipFill>
        <p:spPr>
          <a:xfrm>
            <a:off x="0" y="0"/>
            <a:ext cx="12191999" cy="6858002"/>
          </a:xfrm>
          <a:prstGeom prst="rect">
            <a:avLst/>
          </a:prstGeom>
          <a:noFill/>
          <a:ln>
            <a:noFill/>
          </a:ln>
        </p:spPr>
      </p:pic>
      <p:pic>
        <p:nvPicPr>
          <p:cNvPr id="180" name="Google Shape;180;p20" title="NewFinalFW_120318.mov">
            <a:hlinkClick r:id="rId4"/>
          </p:cNvPr>
          <p:cNvPicPr preferRelativeResize="0"/>
          <p:nvPr/>
        </p:nvPicPr>
        <p:blipFill>
          <a:blip r:embed="rId5">
            <a:alphaModFix/>
          </a:blip>
          <a:stretch>
            <a:fillRect/>
          </a:stretch>
        </p:blipFill>
        <p:spPr>
          <a:xfrm>
            <a:off x="152400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Google Shape;186;p21"/>
          <p:cNvPicPr preferRelativeResize="0"/>
          <p:nvPr/>
        </p:nvPicPr>
        <p:blipFill rotWithShape="1">
          <a:blip r:embed="rId3">
            <a:alphaModFix amt="66000"/>
          </a:blip>
          <a:srcRect b="7523" l="6101" r="6110" t="6881"/>
          <a:stretch/>
        </p:blipFill>
        <p:spPr>
          <a:xfrm>
            <a:off x="0" y="0"/>
            <a:ext cx="12191999" cy="6858002"/>
          </a:xfrm>
          <a:prstGeom prst="rect">
            <a:avLst/>
          </a:prstGeom>
          <a:noFill/>
          <a:ln>
            <a:noFill/>
          </a:ln>
        </p:spPr>
      </p:pic>
      <p:pic>
        <p:nvPicPr>
          <p:cNvPr id="187" name="Google Shape;187;p21" title="UPDATEBA120318.mov">
            <a:hlinkClick r:id="rId4"/>
          </p:cNvPr>
          <p:cNvPicPr preferRelativeResize="0"/>
          <p:nvPr/>
        </p:nvPicPr>
        <p:blipFill>
          <a:blip r:embed="rId5">
            <a:alphaModFix/>
          </a:blip>
          <a:stretch>
            <a:fillRect/>
          </a:stretch>
        </p:blipFill>
        <p:spPr>
          <a:xfrm>
            <a:off x="1698758" y="0"/>
            <a:ext cx="9143989"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