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84"/>
  </p:normalViewPr>
  <p:slideViewPr>
    <p:cSldViewPr snapToGrid="0">
      <p:cViewPr varScale="1">
        <p:scale>
          <a:sx n="90" d="100"/>
          <a:sy n="90" d="100"/>
        </p:scale>
        <p:origin x="232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6391E-1B04-F963-A117-611DDBA9CD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C3489D-C993-69F4-D8A8-F130094C3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30C6C-3359-750D-D5B5-C3F1A6794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8B88-3CCE-B141-B9E7-CCFB68BC44C2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BE222-1EDE-5E1A-4DBB-9298EBF19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C0003-380F-CA5B-69D8-553357B69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E021-3CDA-3440-BD6D-BE079FA1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DF3BA-97DD-A414-D51F-1406FEDBB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79D492-A933-B942-E332-2CB2388644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FADC2-1B8A-4EB9-32F4-E72329CF5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8B88-3CCE-B141-B9E7-CCFB68BC44C2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778D9-F9C9-F556-A409-89BCBC43C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5CE57-1778-22E4-457D-7C8714757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E021-3CDA-3440-BD6D-BE079FA1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967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BB7E92-FD19-AB3E-7D78-0A09E2636D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258B63-8E7B-EDAE-3A57-EE210C701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DC404-EBC9-194D-25F5-F0B513530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8B88-3CCE-B141-B9E7-CCFB68BC44C2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75812-03CB-2D70-283E-BF0F24D6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13278-BBFA-95EB-E450-934C04DC8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E021-3CDA-3440-BD6D-BE079FA1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18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EA743-FB56-BA6F-3B90-F67C05501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BBAEF-0A97-5DC0-DE62-9B6BEAB76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09D7B-EFB1-CCCF-0AFE-97A217CDD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8B88-3CCE-B141-B9E7-CCFB68BC44C2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ACF1F-0E68-3C61-3E14-404B3B57B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BFBCCA-B9F0-1121-D210-E04498760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E021-3CDA-3440-BD6D-BE079FA1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93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FCF5B-CAB4-030E-C07C-5C81BC377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1E400F-7A27-24C2-A843-13D9A84FD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FCD08-6D98-B9C2-46B3-A527844CF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8B88-3CCE-B141-B9E7-CCFB68BC44C2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D34ED-E5E1-931E-89FC-986E2ED16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8C5F9-9C71-89F8-3170-CA9C64CA4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E021-3CDA-3440-BD6D-BE079FA1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13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7C599-4BF4-210F-E4F7-25AD839FF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BBAB1-A973-3DA1-88F4-FD49BEDAF1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1AFFDD-A48F-8C12-CD0A-7794AC99F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7217A-2CD8-B52A-6483-D1998DC7E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8B88-3CCE-B141-B9E7-CCFB68BC44C2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300E78-7EA4-82BE-166E-8FB32138E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906B65-E9F0-66C9-AF45-63B60207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E021-3CDA-3440-BD6D-BE079FA1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44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ACDEA-3477-4B1D-30F8-FB3DB0ED4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A5350-9436-EA51-90FE-A3E7D9E2B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B94F25-348F-BFA5-6A17-04C7CCF06C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D151D5-F43D-B675-26DB-0A12F741B9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E7D1DD-EF74-D2A4-8963-56E4C42CD7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190A3C-D451-4ACE-10D8-878C92FDA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8B88-3CCE-B141-B9E7-CCFB68BC44C2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9AB6D9-60F9-8868-2766-830D25C8F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BE1A59-772D-F49D-6670-915C824DF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E021-3CDA-3440-BD6D-BE079FA1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0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1E661-8445-FF16-F4B7-50F08B3BB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13311A-F60B-1E98-3B6B-74DC00FC2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8B88-3CCE-B141-B9E7-CCFB68BC44C2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A023F-C923-7024-8F9C-481F86D20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C8691C-A267-2A88-3659-9355B4BC5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E021-3CDA-3440-BD6D-BE079FA1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28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539A60-E171-29AF-0D56-32ACA71C1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8B88-3CCE-B141-B9E7-CCFB68BC44C2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847BB6-4EA6-45E4-7F4A-05493AA8A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0A4BCA-0184-113B-CE5E-F749A443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E021-3CDA-3440-BD6D-BE079FA1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6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3A2B2-D35F-DF31-6C2F-3F4EE01A3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B6419-6DF5-A0DE-EF41-C67C9CEEB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25B57B-2712-1DE5-C0D8-03E3D338F6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1517CA-01E8-4E5A-2E63-9B0A86CFD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8B88-3CCE-B141-B9E7-CCFB68BC44C2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8CCB59-BF02-D14D-5C2B-CA82D0170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B050AD-48D7-26F6-E59D-D04DE06E0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E021-3CDA-3440-BD6D-BE079FA1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02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841BA-A923-C8A9-86A2-4080E748E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85451B-CA0F-195E-6624-E442E920B8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AE2D16-E4A2-3A7E-D9EA-90106534F7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3302EE-B6A1-FC30-6D5D-D56ACE113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8B88-3CCE-B141-B9E7-CCFB68BC44C2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7A886-757F-19CC-4ABB-45B2AA915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B835DC-9B8B-ED1B-5CE0-D0871315E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E021-3CDA-3440-BD6D-BE079FA1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37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05F25B-2ED5-5053-A8ED-3969ADAB7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B12EDE-6C67-49D7-63CE-BB4C30305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DE844-F73F-3FD6-787A-96922613B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78B88-3CCE-B141-B9E7-CCFB68BC44C2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36EF1-2C1C-BE17-3BE6-4B40BA696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D3BF1-87FF-92FF-AA43-D3213C599B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E021-3CDA-3440-BD6D-BE079FA17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4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 descr="A white and orange document with red text&#10;&#10;Description automatically generated">
            <a:extLst>
              <a:ext uri="{FF2B5EF4-FFF2-40B4-BE49-F238E27FC236}">
                <a16:creationId xmlns:a16="http://schemas.microsoft.com/office/drawing/2014/main" id="{252C8BA5-3421-7858-BEE6-A633E4FDA6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5778"/>
          <a:stretch/>
        </p:blipFill>
        <p:spPr>
          <a:xfrm>
            <a:off x="20" y="-1"/>
            <a:ext cx="7998205" cy="6858000"/>
          </a:xfrm>
          <a:prstGeom prst="rect">
            <a:avLst/>
          </a:prstGeom>
        </p:spPr>
      </p:pic>
      <p:pic>
        <p:nvPicPr>
          <p:cNvPr id="5" name="Picture 4" descr="A person in a suit and tie&#10;&#10;Description automatically generated">
            <a:extLst>
              <a:ext uri="{FF2B5EF4-FFF2-40B4-BE49-F238E27FC236}">
                <a16:creationId xmlns:a16="http://schemas.microsoft.com/office/drawing/2014/main" id="{B9E63CF1-AA2D-4BCE-10B5-7BB4BF230D7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921"/>
          <a:stretch/>
        </p:blipFill>
        <p:spPr>
          <a:xfrm>
            <a:off x="7998225" y="-1"/>
            <a:ext cx="4193775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161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10017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Derrick Wayne Thomas</dc:creator>
  <cp:lastModifiedBy>Derrick Wayne Thomas</cp:lastModifiedBy>
  <cp:revision>1</cp:revision>
  <dcterms:created xsi:type="dcterms:W3CDTF">2023-12-14T21:17:49Z</dcterms:created>
  <dcterms:modified xsi:type="dcterms:W3CDTF">2023-12-21T20:14:57Z</dcterms:modified>
</cp:coreProperties>
</file>