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Information Systems Project: The Surf Cafe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25" y="877624"/>
            <a:ext cx="9036150" cy="520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6874" y="3482457"/>
            <a:ext cx="4758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  <a:latin typeface="Georgia" panose="02040502050405020303" pitchFamily="18" charset="0"/>
              </a:rPr>
              <a:t>As part of an exclusive project, I designed an Access Database  application for an Internet Surf Café. </a:t>
            </a:r>
            <a:endParaRPr lang="en-US" sz="2400" b="1" dirty="0">
              <a:solidFill>
                <a:srgbClr val="FFC000"/>
              </a:solidFill>
              <a:effectLst>
                <a:outerShdw blurRad="50800" dist="63500" dir="2700000" algn="t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The Surf Cafe: Transactions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1077918"/>
            <a:ext cx="8607746" cy="414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222377" y="1879021"/>
            <a:ext cx="270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Transactions are handled by a push button interface.</a:t>
            </a:r>
            <a:endParaRPr lang="en-US" sz="2400" b="1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>
                    <a:alpha val="55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The Surf Cafe: </a:t>
            </a: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Inventory Dashboard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42" y="962742"/>
            <a:ext cx="9906696" cy="540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977855" y="4586628"/>
            <a:ext cx="2126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Georgia" panose="02040502050405020303" pitchFamily="18" charset="0"/>
              </a:rPr>
              <a:t>Track all inventory.</a:t>
            </a:r>
            <a:endParaRPr lang="en-US" sz="2400" b="1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The Surf Cafe: </a:t>
            </a: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Employees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20" y="964709"/>
            <a:ext cx="9762503" cy="540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53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The Surf Cafe: </a:t>
            </a: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Reports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31" y="938582"/>
            <a:ext cx="9685918" cy="5409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372866" y="3350573"/>
            <a:ext cx="2440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Georgia" panose="02040502050405020303" pitchFamily="18" charset="0"/>
              </a:rPr>
              <a:t>Trend Analysis &amp; Sales Performance Reports.</a:t>
            </a:r>
            <a:endParaRPr lang="en-US" sz="2400" b="1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52" y="-34836"/>
            <a:ext cx="11899276" cy="8514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3600" dirty="0" smtClean="0">
                <a:solidFill>
                  <a:schemeClr val="tx1"/>
                </a:solidFill>
                <a:latin typeface="Bongo Black" pitchFamily="2" charset="0"/>
              </a:rPr>
              <a:t>Information Systems Project: The Surf Cafe</a:t>
            </a:r>
            <a:endParaRPr lang="en-US" sz="3600" dirty="0">
              <a:solidFill>
                <a:schemeClr val="tx1"/>
              </a:solidFill>
              <a:latin typeface="Bong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979" y="2016110"/>
            <a:ext cx="562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Surf Café 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was designed to be a working example so that Temple Fox professors would have a real life database for class demonstrations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. </a:t>
            </a:r>
            <a:endParaRPr lang="en-US" sz="2400" b="1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>
                    <a:alpha val="55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87" y="3283131"/>
            <a:ext cx="3161648" cy="3054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902" y="5545677"/>
            <a:ext cx="3834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Designed by:</a:t>
            </a:r>
          </a:p>
          <a:p>
            <a:r>
              <a:rPr lang="en-US" sz="1600" b="1" dirty="0" smtClean="0"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Joseph Haas</a:t>
            </a:r>
          </a:p>
          <a:p>
            <a:r>
              <a:rPr lang="en-US" sz="1600" b="1" dirty="0" smtClean="0"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MIS Major</a:t>
            </a:r>
          </a:p>
          <a:p>
            <a:r>
              <a:rPr lang="en-US" sz="1600" b="1" dirty="0" smtClean="0">
                <a:effectLst>
                  <a:outerShdw blurRad="50800" dist="50800" dir="2700000" algn="tl" rotWithShape="0">
                    <a:prstClr val="black">
                      <a:alpha val="55000"/>
                    </a:prstClr>
                  </a:outerShdw>
                </a:effectLst>
                <a:latin typeface="Georgia" panose="02040502050405020303" pitchFamily="18" charset="0"/>
              </a:rPr>
              <a:t>Temple Fox School of Business</a:t>
            </a:r>
            <a:endParaRPr lang="en-US" sz="1600" b="1" dirty="0">
              <a:effectLst>
                <a:outerShdw blurRad="50800" dist="50800" dir="2700000" algn="tl" rotWithShape="0">
                  <a:prstClr val="black">
                    <a:alpha val="55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38</TotalTime>
  <Words>110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Bongo Black</vt:lpstr>
      <vt:lpstr>Corbel</vt:lpstr>
      <vt:lpstr>Georgia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Haas</dc:creator>
  <cp:lastModifiedBy>Joseph Haas</cp:lastModifiedBy>
  <cp:revision>14</cp:revision>
  <dcterms:created xsi:type="dcterms:W3CDTF">2017-04-27T18:51:18Z</dcterms:created>
  <dcterms:modified xsi:type="dcterms:W3CDTF">2017-04-29T01:17:10Z</dcterms:modified>
</cp:coreProperties>
</file>