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EFF0E864-7F69-4F38-A03B-C532666C04F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_1"/>
          <p:cNvSpPr/>
          <p:nvPr/>
        </p:nvSpPr>
        <p:spPr>
          <a:xfrm>
            <a:off x="127440" y="1039320"/>
            <a:ext cx="11700360" cy="53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5000">
              <a:lnSpc>
                <a:spcPct val="90000"/>
              </a:lnSpc>
              <a:spcBef>
                <a:spcPts val="1001"/>
              </a:spcBef>
              <a:buClr>
                <a:srgbClr val="5b89b4"/>
              </a:buClr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Open to Undergraduate Students!</a:t>
            </a:r>
            <a:endParaRPr b="0" lang="en-US" sz="2400" spc="-1" strike="noStrike">
              <a:latin typeface="Arial"/>
            </a:endParaRPr>
          </a:p>
          <a:p>
            <a:pPr lvl="1" marL="685800" indent="-225000">
              <a:lnSpc>
                <a:spcPct val="90000"/>
              </a:lnSpc>
              <a:spcBef>
                <a:spcPts val="499"/>
              </a:spcBef>
              <a:buClr>
                <a:srgbClr val="5b89b4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Learn about HPC @ NSA</a:t>
            </a:r>
            <a:endParaRPr b="0" lang="en-US" sz="2200" spc="-1" strike="noStrike">
              <a:latin typeface="Arial"/>
            </a:endParaRPr>
          </a:p>
          <a:p>
            <a:pPr lvl="1" marL="685800" indent="-225000">
              <a:lnSpc>
                <a:spcPct val="90000"/>
              </a:lnSpc>
              <a:spcBef>
                <a:spcPts val="499"/>
              </a:spcBef>
              <a:buClr>
                <a:srgbClr val="5b89b4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Intense, group study with computing mentors</a:t>
            </a:r>
            <a:endParaRPr b="0" lang="en-US" sz="2200" spc="-1" strike="noStrike">
              <a:latin typeface="Arial"/>
            </a:endParaRPr>
          </a:p>
          <a:p>
            <a:pPr lvl="1" marL="685800" indent="-225000">
              <a:lnSpc>
                <a:spcPct val="90000"/>
              </a:lnSpc>
              <a:spcBef>
                <a:spcPts val="499"/>
              </a:spcBef>
              <a:buClr>
                <a:srgbClr val="5b89b4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Slice of Life” at the National Security Agency</a:t>
            </a:r>
            <a:endParaRPr b="0" lang="en-US" sz="2200" spc="-1" strike="noStrike">
              <a:latin typeface="Arial"/>
            </a:endParaRPr>
          </a:p>
          <a:p>
            <a:pPr lvl="1" marL="685800" indent="-225000">
              <a:lnSpc>
                <a:spcPct val="90000"/>
              </a:lnSpc>
              <a:spcBef>
                <a:spcPts val="499"/>
              </a:spcBef>
              <a:buClr>
                <a:srgbClr val="5b89b4"/>
              </a:buClr>
              <a:buFont typeface="Wingdings" charset="2"/>
              <a:buChar char="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Talk to your Professors to learn more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99"/>
              </a:spcBef>
            </a:pPr>
            <a:r>
              <a:rPr b="0" lang="en-US" sz="2200" spc="-1" strike="noStrike" u="sng">
                <a:solidFill>
                  <a:srgbClr val="ffc000"/>
                </a:solidFill>
                <a:uFillTx/>
                <a:latin typeface="Arial"/>
                <a:ea typeface="DejaVu Sans"/>
              </a:rPr>
              <a:t>https://www.lps.umd.edu/2025-future-computing-summer-internship/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42" name="Title 1_1"/>
          <p:cNvSpPr/>
          <p:nvPr/>
        </p:nvSpPr>
        <p:spPr>
          <a:xfrm>
            <a:off x="1393200" y="263880"/>
            <a:ext cx="9599040" cy="59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5000"/>
          </a:bodyPr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233746"/>
                </a:solidFill>
                <a:latin typeface="Arial"/>
                <a:ea typeface="DejaVu Sans"/>
              </a:rPr>
              <a:t>Summer 2025 HPC Internship!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6858000" y="3886200"/>
            <a:ext cx="2286000" cy="92808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28600" y="3657600"/>
            <a:ext cx="6177240" cy="1600200"/>
          </a:xfrm>
          <a:prstGeom prst="rect">
            <a:avLst/>
          </a:prstGeom>
          <a:ln w="0">
            <a:noFill/>
          </a:ln>
        </p:spPr>
      </p:pic>
      <p:sp>
        <p:nvSpPr>
          <p:cNvPr id="45" name=""/>
          <p:cNvSpPr/>
          <p:nvPr/>
        </p:nvSpPr>
        <p:spPr>
          <a:xfrm>
            <a:off x="6593400" y="927000"/>
            <a:ext cx="3426120" cy="1841040"/>
          </a:xfrm>
          <a:prstGeom prst="rect">
            <a:avLst/>
          </a:prstGeom>
          <a:noFill/>
          <a:ln w="730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6360" rIns="126360" tIns="81360" bIns="81360">
            <a:noAutofit/>
          </a:bodyPr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Stipend!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U.S. Citizens Only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Competitive Selection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Unclassified (no clearance)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Transcripts/Letter of Rec.</a:t>
            </a:r>
            <a:endParaRPr b="0" lang="en-US" sz="1800" spc="-1" strike="noStrike">
              <a:latin typeface="Arial"/>
            </a:endParaRPr>
          </a:p>
          <a:p>
            <a:pPr marL="216000" indent="-2131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Resumes Required!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LibreOffice/7.1.4.2$Windows_X86_64 LibreOffice_project/a529a4fab45b75fefc5b6226684193eb000654f6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2024-10-25T16:37:06Z</dcterms:created>
  <dc:creator/>
  <dc:description/>
  <dc:language>en-US</dc:language>
  <cp:lastModifiedBy/>
  <dcterms:modified xsi:type="dcterms:W3CDTF">2024-10-25T16:39:01Z</dcterms:modified>
  <cp:revision>1</cp:revision>
  <dc:subject/>
  <dc:title/>
</cp:coreProperties>
</file>