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60" r:id="rId3"/>
    <p:sldMasterId id="214748366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Constantia"/>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font" Target="fonts/Constantia-regular.fntdata"/><Relationship Id="rId14" Type="http://schemas.openxmlformats.org/officeDocument/2006/relationships/slide" Target="slides/slide9.xml"/><Relationship Id="rId17" Type="http://schemas.openxmlformats.org/officeDocument/2006/relationships/font" Target="fonts/Constantia-italic.fntdata"/><Relationship Id="rId16" Type="http://schemas.openxmlformats.org/officeDocument/2006/relationships/font" Target="fonts/Constantia-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Constantia-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t" bIns="91425" lIns="91425" rIns="91425" tIns="91425"/>
          <a:lstStyle>
            <a:lvl1pPr indent="0" lvl="0" marL="0" marR="0" rtl="0" algn="r">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200" u="none" cap="none" strike="noStrike">
                <a:solidFill>
                  <a:schemeClr val="dk1"/>
                </a:solidFill>
                <a:latin typeface="Calibri"/>
                <a:ea typeface="Calibri"/>
                <a:cs typeface="Calibri"/>
                <a:sym typeface="Calibri"/>
              </a:defRPr>
            </a:lvl2pPr>
            <a:lvl3pPr indent="0" lvl="2" marL="914400" marR="0" rtl="0" algn="l">
              <a:spcBef>
                <a:spcPts val="0"/>
              </a:spcBef>
              <a:buNone/>
              <a:defRPr b="0" i="0" sz="1200" u="none" cap="none" strike="noStrike">
                <a:solidFill>
                  <a:schemeClr val="dk1"/>
                </a:solidFill>
                <a:latin typeface="Calibri"/>
                <a:ea typeface="Calibri"/>
                <a:cs typeface="Calibri"/>
                <a:sym typeface="Calibri"/>
              </a:defRPr>
            </a:lvl3pPr>
            <a:lvl4pPr indent="0" lvl="3" marL="1371600" marR="0" rtl="0" algn="l">
              <a:spcBef>
                <a:spcPts val="0"/>
              </a:spcBef>
              <a:buNone/>
              <a:defRPr b="0" i="0" sz="1200" u="none" cap="none" strike="noStrike">
                <a:solidFill>
                  <a:schemeClr val="dk1"/>
                </a:solidFill>
                <a:latin typeface="Calibri"/>
                <a:ea typeface="Calibri"/>
                <a:cs typeface="Calibri"/>
                <a:sym typeface="Calibri"/>
              </a:defRPr>
            </a:lvl4pPr>
            <a:lvl5pPr indent="0" lvl="4" marL="1828800" marR="0" rtl="0" algn="l">
              <a:spcBef>
                <a:spcPts val="0"/>
              </a:spcBef>
              <a:buNone/>
              <a:defRPr b="0" i="0" sz="1200" u="none" cap="none" strike="noStrike">
                <a:solidFill>
                  <a:schemeClr val="dk1"/>
                </a:solidFill>
                <a:latin typeface="Calibri"/>
                <a:ea typeface="Calibri"/>
                <a:cs typeface="Calibri"/>
                <a:sym typeface="Calibri"/>
              </a:defRPr>
            </a:lvl5pPr>
            <a:lvl6pPr indent="0" lvl="5" marL="2286000" marR="0" rtl="0" algn="l">
              <a:spcBef>
                <a:spcPts val="0"/>
              </a:spcBef>
              <a:buNone/>
              <a:defRPr b="0" i="0" sz="1200" u="none" cap="none" strike="noStrike">
                <a:solidFill>
                  <a:schemeClr val="dk1"/>
                </a:solidFill>
                <a:latin typeface="Calibri"/>
                <a:ea typeface="Calibri"/>
                <a:cs typeface="Calibri"/>
                <a:sym typeface="Calibri"/>
              </a:defRPr>
            </a:lvl6pPr>
            <a:lvl7pPr indent="0" lvl="6" marL="2743200" marR="0" rtl="0" algn="l">
              <a:spcBef>
                <a:spcPts val="0"/>
              </a:spcBef>
              <a:buNone/>
              <a:defRPr b="0" i="0" sz="1200" u="none" cap="none" strike="noStrike">
                <a:solidFill>
                  <a:schemeClr val="dk1"/>
                </a:solidFill>
                <a:latin typeface="Calibri"/>
                <a:ea typeface="Calibri"/>
                <a:cs typeface="Calibri"/>
                <a:sym typeface="Calibri"/>
              </a:defRPr>
            </a:lvl7pPr>
            <a:lvl8pPr indent="0" lvl="7" marL="3200400" marR="0" rtl="0" algn="l">
              <a:spcBef>
                <a:spcPts val="0"/>
              </a:spcBef>
              <a:buNone/>
              <a:defRPr b="0" i="0" sz="1200" u="none" cap="none" strike="noStrike">
                <a:solidFill>
                  <a:schemeClr val="dk1"/>
                </a:solidFill>
                <a:latin typeface="Calibri"/>
                <a:ea typeface="Calibri"/>
                <a:cs typeface="Calibri"/>
                <a:sym typeface="Calibri"/>
              </a:defRPr>
            </a:lvl8pPr>
            <a:lvl9pPr indent="0" lvl="8" marL="3657600" marR="0" rtl="0" algn="l">
              <a:spcBef>
                <a:spcPts val="0"/>
              </a:spcBef>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799" cy="457200"/>
          </a:xfrm>
          <a:prstGeom prst="rect">
            <a:avLst/>
          </a:prstGeom>
          <a:noFill/>
          <a:ln>
            <a:noFill/>
          </a:ln>
        </p:spPr>
        <p:txBody>
          <a:bodyPr anchorCtr="0" anchor="b"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blog.eiqnetworks.com/blog/the-experian/t-mobile-breach-is-it-possible-to-predict-big-hacks"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1" name="Shape 111"/>
        <p:cNvGrpSpPr/>
        <p:nvPr/>
      </p:nvGrpSpPr>
      <p:grpSpPr>
        <a:xfrm>
          <a:off x="0" y="0"/>
          <a:ext cx="0" cy="0"/>
          <a:chOff x="0" y="0"/>
          <a:chExt cx="0" cy="0"/>
        </a:xfrm>
      </p:grpSpPr>
      <p:sp>
        <p:nvSpPr>
          <p:cNvPr id="112" name="Shape 112"/>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13" name="Shape 11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200" u="none" cap="none" strike="noStrike">
              <a:solidFill>
                <a:schemeClr val="lt1"/>
              </a:solidFill>
              <a:latin typeface="Calibri"/>
              <a:ea typeface="Calibri"/>
              <a:cs typeface="Calibri"/>
              <a:sym typeface="Calibri"/>
            </a:endParaRPr>
          </a:p>
        </p:txBody>
      </p:sp>
      <p:sp>
        <p:nvSpPr>
          <p:cNvPr id="114" name="Shape 114"/>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n-US" sz="1200">
                <a:solidFill>
                  <a:schemeClr val="lt1"/>
                </a:solidFill>
                <a:latin typeface="Calibri"/>
                <a:ea typeface="Calibri"/>
                <a:cs typeface="Calibri"/>
                <a:sym typeface="Calibri"/>
              </a:rPr>
              <a:t>‹#›</a:t>
            </a:fld>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8" name="Shape 118"/>
        <p:cNvGrpSpPr/>
        <p:nvPr/>
      </p:nvGrpSpPr>
      <p:grpSpPr>
        <a:xfrm>
          <a:off x="0" y="0"/>
          <a:ext cx="0" cy="0"/>
          <a:chOff x="0" y="0"/>
          <a:chExt cx="0" cy="0"/>
        </a:xfrm>
      </p:grpSpPr>
      <p:sp>
        <p:nvSpPr>
          <p:cNvPr id="119" name="Shape 11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20" name="Shape 12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171450" lvl="1" marL="628650" marR="0" rtl="0" algn="l">
              <a:spcBef>
                <a:spcPts val="0"/>
              </a:spcBef>
              <a:buClr>
                <a:schemeClr val="dk1"/>
              </a:buClr>
              <a:buSzPct val="100000"/>
              <a:buFont typeface="Arial"/>
              <a:buNone/>
            </a:pPr>
            <a:r>
              <a:t/>
            </a:r>
            <a:endParaRPr b="0" i="0" sz="1200" u="none" cap="none" strike="noStrike">
              <a:solidFill>
                <a:schemeClr val="dk1"/>
              </a:solidFill>
              <a:latin typeface="Calibri"/>
              <a:ea typeface="Calibri"/>
              <a:cs typeface="Calibri"/>
              <a:sym typeface="Calibri"/>
            </a:endParaRPr>
          </a:p>
        </p:txBody>
      </p:sp>
      <p:sp>
        <p:nvSpPr>
          <p:cNvPr id="121" name="Shape 121"/>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31" name="Shape 13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Clr>
                <a:schemeClr val="dk1"/>
              </a:buClr>
              <a:buSzPct val="25000"/>
              <a:buFont typeface="Arial"/>
              <a:buNone/>
            </a:pPr>
            <a:r>
              <a:rPr b="0" i="0" lang="en-US" sz="1200" u="none" cap="none" strike="noStrike">
                <a:solidFill>
                  <a:schemeClr val="dk1"/>
                </a:solidFill>
                <a:latin typeface="Calibri"/>
                <a:ea typeface="Calibri"/>
                <a:cs typeface="Calibri"/>
                <a:sym typeface="Calibri"/>
              </a:rPr>
              <a:t>http://www.t-mobile.com/landing/experian-data-breach.html</a:t>
            </a:r>
          </a:p>
        </p:txBody>
      </p:sp>
      <p:sp>
        <p:nvSpPr>
          <p:cNvPr id="132" name="Shape 132"/>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38" name="Shape 13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n-US" sz="1200" u="none" cap="none" strike="noStrike">
                <a:solidFill>
                  <a:schemeClr val="dk1"/>
                </a:solidFill>
                <a:latin typeface="Calibri"/>
                <a:ea typeface="Calibri"/>
                <a:cs typeface="Calibri"/>
                <a:sym typeface="Calibri"/>
              </a:rPr>
              <a:t>http://www.t-mobile.com/landing/experian-data-breach.html</a:t>
            </a:r>
          </a:p>
        </p:txBody>
      </p:sp>
      <p:sp>
        <p:nvSpPr>
          <p:cNvPr id="139" name="Shape 139"/>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45" name="Shape 14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Clr>
                <a:schemeClr val="dk1"/>
              </a:buClr>
              <a:buSzPct val="25000"/>
              <a:buFont typeface="Arial"/>
              <a:buNone/>
            </a:pPr>
            <a:r>
              <a:rPr b="0" i="0" lang="en-US" sz="1200" u="none" cap="none" strike="noStrike">
                <a:solidFill>
                  <a:schemeClr val="dk1"/>
                </a:solidFill>
                <a:latin typeface="Calibri"/>
                <a:ea typeface="Calibri"/>
                <a:cs typeface="Calibri"/>
                <a:sym typeface="Calibri"/>
              </a:rPr>
              <a:t>http://www.computing.co.uk/ctg/news/2428901/experian-t-mobile-hack-shows-encryption-no-panacea-for-security-warns-tor-co-founder</a:t>
            </a:r>
          </a:p>
        </p:txBody>
      </p:sp>
      <p:sp>
        <p:nvSpPr>
          <p:cNvPr id="146" name="Shape 146"/>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52" name="Shape 152"/>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lvl="0" rtl="0">
              <a:lnSpc>
                <a:spcPct val="115000"/>
              </a:lnSpc>
              <a:spcBef>
                <a:spcPts val="0"/>
              </a:spcBef>
              <a:buClr>
                <a:schemeClr val="dk1"/>
              </a:buClr>
              <a:buSzPct val="91666"/>
              <a:buFont typeface="Arial"/>
              <a:buNone/>
            </a:pPr>
            <a:r>
              <a:rPr lang="en-US">
                <a:highlight>
                  <a:srgbClr val="FFFFFF"/>
                </a:highlight>
                <a:latin typeface="Times New Roman"/>
                <a:ea typeface="Times New Roman"/>
                <a:cs typeface="Times New Roman"/>
                <a:sym typeface="Times New Roman"/>
              </a:rPr>
              <a:t>Consumer unit wasn't hit, it was the vendor (experian) who possessed the credit application. So T-Mobile was using Experian to process their credit applications. </a:t>
            </a:r>
            <a:r>
              <a:rPr lang="en-US">
                <a:solidFill>
                  <a:srgbClr val="222222"/>
                </a:solidFill>
                <a:highlight>
                  <a:srgbClr val="FFFFFF"/>
                </a:highlight>
                <a:latin typeface="Times New Roman"/>
                <a:ea typeface="Times New Roman"/>
                <a:cs typeface="Times New Roman"/>
                <a:sym typeface="Times New Roman"/>
              </a:rPr>
              <a:t>That means if you applied for service or device financing with T-Mobile between September 1, 2013 and September 16, 2015, you may be affected even if you’re not currently a T-Mobile customer.</a:t>
            </a:r>
          </a:p>
          <a:p>
            <a:pPr lvl="0" rtl="0">
              <a:lnSpc>
                <a:spcPct val="115000"/>
              </a:lnSpc>
              <a:spcBef>
                <a:spcPts val="0"/>
              </a:spcBef>
              <a:buClr>
                <a:schemeClr val="dk1"/>
              </a:buClr>
              <a:buSzPct val="91666"/>
              <a:buFont typeface="Arial"/>
              <a:buNone/>
            </a:pPr>
            <a:r>
              <a:rPr lang="en-US">
                <a:latin typeface="Times New Roman"/>
                <a:ea typeface="Times New Roman"/>
                <a:cs typeface="Times New Roman"/>
                <a:sym typeface="Times New Roman"/>
              </a:rPr>
              <a:t> </a:t>
            </a:r>
          </a:p>
          <a:p>
            <a:pPr lvl="0" rtl="0">
              <a:lnSpc>
                <a:spcPct val="115000"/>
              </a:lnSpc>
              <a:spcBef>
                <a:spcPts val="0"/>
              </a:spcBef>
              <a:buClr>
                <a:schemeClr val="dk1"/>
              </a:buClr>
              <a:buSzPct val="91666"/>
              <a:buFont typeface="Arial"/>
              <a:buNone/>
            </a:pPr>
            <a:r>
              <a:rPr lang="en-US">
                <a:highlight>
                  <a:srgbClr val="FFFFFF"/>
                </a:highlight>
                <a:latin typeface="Times New Roman"/>
                <a:ea typeface="Times New Roman"/>
                <a:cs typeface="Times New Roman"/>
                <a:sym typeface="Times New Roman"/>
              </a:rPr>
              <a:t>The 15 million people hit by the breach represent more than a quarter of Bellevue, Washington-based T-Mobile's 58.9 million customers, although some of the affected are no longer subscribers.</a:t>
            </a:r>
          </a:p>
          <a:p>
            <a:pPr lvl="0" rtl="0">
              <a:lnSpc>
                <a:spcPct val="115000"/>
              </a:lnSpc>
              <a:spcBef>
                <a:spcPts val="0"/>
              </a:spcBef>
              <a:buClr>
                <a:schemeClr val="dk1"/>
              </a:buClr>
              <a:buSzPct val="91666"/>
              <a:buFont typeface="Arial"/>
              <a:buNone/>
            </a:pPr>
            <a:r>
              <a:rPr lang="en-US">
                <a:latin typeface="Times New Roman"/>
                <a:ea typeface="Times New Roman"/>
                <a:cs typeface="Times New Roman"/>
                <a:sym typeface="Times New Roman"/>
              </a:rPr>
              <a:t> </a:t>
            </a:r>
          </a:p>
          <a:p>
            <a:pPr lvl="0" rtl="0">
              <a:lnSpc>
                <a:spcPct val="115000"/>
              </a:lnSpc>
              <a:spcBef>
                <a:spcPts val="0"/>
              </a:spcBef>
              <a:buClr>
                <a:schemeClr val="dk1"/>
              </a:buClr>
              <a:buSzPct val="91666"/>
              <a:buFont typeface="Arial"/>
              <a:buNone/>
            </a:pPr>
            <a:r>
              <a:rPr lang="en-US">
                <a:highlight>
                  <a:srgbClr val="FFFFFF"/>
                </a:highlight>
                <a:latin typeface="Times New Roman"/>
                <a:ea typeface="Times New Roman"/>
                <a:cs typeface="Times New Roman"/>
                <a:sym typeface="Times New Roman"/>
              </a:rPr>
              <a:t>The stolen data includes names, birth dates, addresses, and Social Security and drivers' license numbers, but not credit card or payment information.</a:t>
            </a:r>
          </a:p>
          <a:p>
            <a:pPr lvl="0" rtl="0">
              <a:lnSpc>
                <a:spcPct val="115000"/>
              </a:lnSpc>
              <a:spcBef>
                <a:spcPts val="0"/>
              </a:spcBef>
              <a:buClr>
                <a:schemeClr val="dk1"/>
              </a:buClr>
              <a:buSzPct val="91666"/>
              <a:buFont typeface="Arial"/>
              <a:buNone/>
            </a:pPr>
            <a:r>
              <a:rPr lang="en-US">
                <a:latin typeface="Times New Roman"/>
                <a:ea typeface="Times New Roman"/>
                <a:cs typeface="Times New Roman"/>
                <a:sym typeface="Times New Roman"/>
              </a:rPr>
              <a:t> </a:t>
            </a:r>
          </a:p>
          <a:p>
            <a:pPr lvl="0" rtl="0">
              <a:lnSpc>
                <a:spcPct val="115000"/>
              </a:lnSpc>
              <a:spcBef>
                <a:spcPts val="0"/>
              </a:spcBef>
              <a:buClr>
                <a:schemeClr val="dk1"/>
              </a:buClr>
              <a:buSzPct val="91666"/>
              <a:buFont typeface="Arial"/>
              <a:buNone/>
            </a:pPr>
            <a:r>
              <a:rPr lang="en-US">
                <a:solidFill>
                  <a:srgbClr val="6A6A6A"/>
                </a:solidFill>
                <a:highlight>
                  <a:srgbClr val="FFFFFF"/>
                </a:highlight>
                <a:latin typeface="Times New Roman"/>
                <a:ea typeface="Times New Roman"/>
                <a:cs typeface="Times New Roman"/>
                <a:sym typeface="Times New Roman"/>
              </a:rPr>
              <a:t>The information that was exposed could lead to an increased risk of identity theft. Although Experian has no evidence suggesting your personal information has been misused, they take their obligation to help you protect your information very seriously, and deeply regret that this has happened. Experian encourages all eligible individuals to enroll in the complimentary identity resolution services Experian has offered.</a:t>
            </a:r>
          </a:p>
          <a:p>
            <a:pPr lvl="0" rtl="0">
              <a:lnSpc>
                <a:spcPct val="115000"/>
              </a:lnSpc>
              <a:spcBef>
                <a:spcPts val="0"/>
              </a:spcBef>
              <a:buClr>
                <a:schemeClr val="dk1"/>
              </a:buClr>
              <a:buSzPct val="91666"/>
              <a:buFont typeface="Arial"/>
              <a:buNone/>
            </a:pPr>
            <a:r>
              <a:rPr lang="en-US">
                <a:solidFill>
                  <a:srgbClr val="6A6A6A"/>
                </a:solidFill>
                <a:highlight>
                  <a:srgbClr val="FFFFFF"/>
                </a:highlight>
                <a:latin typeface="Times New Roman"/>
                <a:ea typeface="Times New Roman"/>
                <a:cs typeface="Times New Roman"/>
                <a:sym typeface="Times New Roman"/>
              </a:rPr>
              <a:t> </a:t>
            </a:r>
          </a:p>
          <a:p>
            <a:pPr lvl="0" rtl="0">
              <a:lnSpc>
                <a:spcPct val="115000"/>
              </a:lnSpc>
              <a:spcBef>
                <a:spcPts val="0"/>
              </a:spcBef>
              <a:buClr>
                <a:schemeClr val="dk1"/>
              </a:buClr>
              <a:buSzPct val="91666"/>
              <a:buFont typeface="Arial"/>
              <a:buNone/>
            </a:pPr>
            <a:r>
              <a:rPr lang="en-US">
                <a:latin typeface="Times New Roman"/>
                <a:ea typeface="Times New Roman"/>
                <a:cs typeface="Times New Roman"/>
                <a:sym typeface="Times New Roman"/>
              </a:rPr>
              <a:t> </a:t>
            </a:r>
          </a:p>
          <a:p>
            <a:pPr lvl="0" rtl="0">
              <a:lnSpc>
                <a:spcPct val="115000"/>
              </a:lnSpc>
              <a:spcBef>
                <a:spcPts val="0"/>
              </a:spcBef>
              <a:buClr>
                <a:schemeClr val="dk1"/>
              </a:buClr>
              <a:buSzPct val="91666"/>
              <a:buFont typeface="Arial"/>
              <a:buNone/>
            </a:pPr>
            <a:r>
              <a:rPr lang="en-US">
                <a:latin typeface="Times New Roman"/>
                <a:ea typeface="Times New Roman"/>
                <a:cs typeface="Times New Roman"/>
                <a:sym typeface="Times New Roman"/>
              </a:rPr>
              <a:t>Utility fraud</a:t>
            </a:r>
          </a:p>
          <a:p>
            <a:pPr lvl="0" rtl="0">
              <a:lnSpc>
                <a:spcPct val="115000"/>
              </a:lnSpc>
              <a:spcBef>
                <a:spcPts val="0"/>
              </a:spcBef>
              <a:buClr>
                <a:schemeClr val="dk1"/>
              </a:buClr>
              <a:buSzPct val="91666"/>
              <a:buFont typeface="Arial"/>
              <a:buNone/>
            </a:pPr>
            <a:r>
              <a:rPr lang="en-US">
                <a:latin typeface="Times New Roman"/>
                <a:ea typeface="Times New Roman"/>
                <a:cs typeface="Times New Roman"/>
                <a:sym typeface="Times New Roman"/>
              </a:rPr>
              <a:t>All it takes to set up an account with most utility companies is a street address and a Social Security Number (SSN). From there, thousands of dollars in gas, electric and other bills can be amassed quickly if a customer’s SSN falls into the wrong hands.</a:t>
            </a:r>
          </a:p>
          <a:p>
            <a:pPr lvl="0" rtl="0">
              <a:lnSpc>
                <a:spcPct val="115000"/>
              </a:lnSpc>
              <a:spcBef>
                <a:spcPts val="0"/>
              </a:spcBef>
              <a:buClr>
                <a:schemeClr val="dk1"/>
              </a:buClr>
              <a:buSzPct val="91666"/>
              <a:buFont typeface="Arial"/>
              <a:buNone/>
            </a:pPr>
            <a:r>
              <a:rPr lang="en-US">
                <a:latin typeface="Times New Roman"/>
                <a:ea typeface="Times New Roman"/>
                <a:cs typeface="Times New Roman"/>
                <a:sym typeface="Times New Roman"/>
              </a:rPr>
              <a:t> </a:t>
            </a:r>
          </a:p>
          <a:p>
            <a:pPr lvl="0" rtl="0">
              <a:lnSpc>
                <a:spcPct val="115000"/>
              </a:lnSpc>
              <a:spcBef>
                <a:spcPts val="0"/>
              </a:spcBef>
              <a:buClr>
                <a:schemeClr val="dk1"/>
              </a:buClr>
              <a:buSzPct val="100000"/>
              <a:buFont typeface="Arial"/>
              <a:buNone/>
            </a:pPr>
            <a:r>
              <a:rPr lang="en-US" sz="1100">
                <a:latin typeface="Arial"/>
                <a:ea typeface="Arial"/>
                <a:cs typeface="Arial"/>
                <a:sym typeface="Arial"/>
              </a:rPr>
              <a:t>Tax fraud</a:t>
            </a:r>
          </a:p>
          <a:p>
            <a:pPr indent="-69850" lvl="0" marL="0" marR="0" rtl="0" algn="l">
              <a:spcBef>
                <a:spcPts val="0"/>
              </a:spcBef>
              <a:buClr>
                <a:schemeClr val="dk1"/>
              </a:buClr>
              <a:buSzPct val="100000"/>
              <a:buFont typeface="Arial"/>
              <a:buNone/>
            </a:pPr>
            <a:r>
              <a:rPr lang="en-US" sz="1100">
                <a:latin typeface="Arial"/>
                <a:ea typeface="Arial"/>
                <a:cs typeface="Arial"/>
                <a:sym typeface="Arial"/>
              </a:rPr>
              <a:t>Victims of PII theft have reported instances of tax returns filed in their names to claim tax refunds. Aside from the obvious financial issues this causes, the false returns can hurt a person’s standing with the IRS for years to come.</a:t>
            </a:r>
          </a:p>
          <a:p>
            <a:pPr indent="-69850" lvl="0" marL="0" marR="0" rtl="0" algn="l">
              <a:spcBef>
                <a:spcPts val="0"/>
              </a:spcBef>
              <a:buClr>
                <a:schemeClr val="dk1"/>
              </a:buClr>
              <a:buSzPct val="100000"/>
              <a:buFont typeface="Arial"/>
              <a:buNone/>
            </a:pPr>
            <a:r>
              <a:rPr lang="en-US" sz="1100">
                <a:latin typeface="Arial"/>
                <a:ea typeface="Arial"/>
                <a:cs typeface="Arial"/>
                <a:sym typeface="Arial"/>
              </a:rPr>
              <a:t>Medical fraud</a:t>
            </a:r>
          </a:p>
          <a:p>
            <a:pPr indent="-69850" lvl="0" marL="0" marR="0" rtl="0" algn="l">
              <a:spcBef>
                <a:spcPts val="0"/>
              </a:spcBef>
              <a:buClr>
                <a:schemeClr val="dk1"/>
              </a:buClr>
              <a:buSzPct val="100000"/>
              <a:buFont typeface="Arial"/>
              <a:buNone/>
            </a:pPr>
            <a:r>
              <a:rPr lang="en-US" sz="1100">
                <a:latin typeface="Arial"/>
                <a:ea typeface="Arial"/>
                <a:cs typeface="Arial"/>
                <a:sym typeface="Arial"/>
              </a:rPr>
              <a:t>Using stolen PII to claim prescriptions and accrue other medical expenses is becoming more common. People have received notices of prescription drug charges and emergency room stays they never used, all because some of their personal information was compromised.</a:t>
            </a:r>
          </a:p>
          <a:p>
            <a:pPr indent="0" lvl="0" marL="0" marR="0" rtl="0" algn="l">
              <a:spcBef>
                <a:spcPts val="0"/>
              </a:spcBef>
              <a:buSzPct val="25000"/>
              <a:buNone/>
            </a:pPr>
            <a:r>
              <a:t/>
            </a:r>
            <a:endParaRPr/>
          </a:p>
        </p:txBody>
      </p:sp>
      <p:sp>
        <p:nvSpPr>
          <p:cNvPr id="153" name="Shape 153"/>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59" name="Shape 15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n-US" sz="1200" u="sng" cap="none" strike="noStrike">
                <a:solidFill>
                  <a:schemeClr val="hlink"/>
                </a:solidFill>
                <a:latin typeface="Calibri"/>
                <a:ea typeface="Calibri"/>
                <a:cs typeface="Calibri"/>
                <a:sym typeface="Calibri"/>
                <a:hlinkClick r:id="rId2"/>
              </a:rPr>
              <a:t>http://blog.eiqnetworks.com/blog/the-experian/t-mobile-breach-is-it-possible-to-predict-big-hacks</a:t>
            </a:r>
          </a:p>
          <a:p>
            <a:pPr indent="0" lvl="0" marL="0" marR="0" rtl="0" algn="l">
              <a:spcBef>
                <a:spcPts val="0"/>
              </a:spcBef>
              <a:buSzPct val="25000"/>
              <a:buNone/>
            </a:pPr>
            <a:r>
              <a:rPr lang="en-US" sz="1400">
                <a:latin typeface="Times New Roman"/>
                <a:ea typeface="Times New Roman"/>
                <a:cs typeface="Times New Roman"/>
                <a:sym typeface="Times New Roman"/>
              </a:rPr>
              <a:t>http://blog.securityscorecard.com/2016/07/20/third-party-vendor-breaches-2016/</a:t>
            </a:r>
          </a:p>
        </p:txBody>
      </p:sp>
      <p:sp>
        <p:nvSpPr>
          <p:cNvPr id="160" name="Shape 160"/>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66" name="Shape 16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1" marL="0" marR="0" rtl="0" algn="l">
              <a:spcBef>
                <a:spcPts val="0"/>
              </a:spcBef>
              <a:buClr>
                <a:schemeClr val="accent3"/>
              </a:buClr>
              <a:buSzPct val="25000"/>
              <a:buFont typeface="Arial"/>
              <a:buNone/>
            </a:pPr>
            <a:r>
              <a:t/>
            </a:r>
            <a:endParaRPr b="0" i="0" sz="1200" u="none" cap="none" strike="noStrike">
              <a:solidFill>
                <a:schemeClr val="dk1"/>
              </a:solidFill>
              <a:latin typeface="Calibri"/>
              <a:ea typeface="Calibri"/>
              <a:cs typeface="Calibri"/>
              <a:sym typeface="Calibri"/>
            </a:endParaRPr>
          </a:p>
        </p:txBody>
      </p:sp>
      <p:sp>
        <p:nvSpPr>
          <p:cNvPr id="167" name="Shape 167"/>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2" name="Shape 172"/>
        <p:cNvGrpSpPr/>
        <p:nvPr/>
      </p:nvGrpSpPr>
      <p:grpSpPr>
        <a:xfrm>
          <a:off x="0" y="0"/>
          <a:ext cx="0" cy="0"/>
          <a:chOff x="0" y="0"/>
          <a:chExt cx="0" cy="0"/>
        </a:xfrm>
      </p:grpSpPr>
      <p:sp>
        <p:nvSpPr>
          <p:cNvPr id="173" name="Shape 17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74" name="Shape 174"/>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175" name="Shape 175"/>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0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bg>
      <p:bgPr>
        <a:gradFill>
          <a:gsLst>
            <a:gs pos="0">
              <a:srgbClr val="439FD7"/>
            </a:gs>
            <a:gs pos="25000">
              <a:srgbClr val="4397CA"/>
            </a:gs>
            <a:gs pos="100000">
              <a:srgbClr val="00466A"/>
            </a:gs>
          </a:gsLst>
          <a:path path="circle">
            <a:fillToRect b="50%" l="50%" r="50%" t="50%"/>
          </a:path>
          <a:tileRect/>
        </a:gradFill>
      </p:bgPr>
    </p:bg>
    <p:spTree>
      <p:nvGrpSpPr>
        <p:cNvPr id="20" name="Shape 20"/>
        <p:cNvGrpSpPr/>
        <p:nvPr/>
      </p:nvGrpSpPr>
      <p:grpSpPr>
        <a:xfrm>
          <a:off x="0" y="0"/>
          <a:ext cx="0" cy="0"/>
          <a:chOff x="0" y="0"/>
          <a:chExt cx="0" cy="0"/>
        </a:xfrm>
      </p:grpSpPr>
      <p:sp>
        <p:nvSpPr>
          <p:cNvPr id="21" name="Shape 21"/>
          <p:cNvSpPr txBox="1"/>
          <p:nvPr>
            <p:ph type="ctrTitle"/>
          </p:nvPr>
        </p:nvSpPr>
        <p:spPr>
          <a:xfrm>
            <a:off x="533400" y="1028700"/>
            <a:ext cx="7851648" cy="1371599"/>
          </a:xfrm>
          <a:prstGeom prst="rect">
            <a:avLst/>
          </a:prstGeom>
          <a:noFill/>
          <a:ln>
            <a:noFill/>
          </a:ln>
        </p:spPr>
        <p:txBody>
          <a:bodyPr anchorCtr="0" anchor="b" bIns="91425" lIns="91425" rIns="91425" tIns="91425"/>
          <a:lstStyle>
            <a:lvl1pPr indent="0" lvl="0" marL="0" marR="0" rtl="0" algn="r">
              <a:spcBef>
                <a:spcPts val="0"/>
              </a:spcBef>
              <a:buClr>
                <a:srgbClr val="4CE0EA"/>
              </a:buClr>
              <a:buFont typeface="Calibri"/>
              <a:buNone/>
              <a:defRPr b="1" i="0" sz="5600" u="none" cap="none" strike="noStrike">
                <a:solidFill>
                  <a:srgbClr val="4CE0EA"/>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2" name="Shape 22"/>
          <p:cNvSpPr txBox="1"/>
          <p:nvPr>
            <p:ph idx="1" type="subTitle"/>
          </p:nvPr>
        </p:nvSpPr>
        <p:spPr>
          <a:xfrm>
            <a:off x="533400" y="2421401"/>
            <a:ext cx="7854696" cy="1314449"/>
          </a:xfrm>
          <a:prstGeom prst="rect">
            <a:avLst/>
          </a:prstGeom>
          <a:noFill/>
          <a:ln>
            <a:noFill/>
          </a:ln>
        </p:spPr>
        <p:txBody>
          <a:bodyPr anchorCtr="0" anchor="t" bIns="91425" lIns="91425" rIns="91425" tIns="91425"/>
          <a:lstStyle>
            <a:lvl1pPr indent="0" lvl="0" marL="0" marR="45720" rtl="0" algn="r">
              <a:spcBef>
                <a:spcPts val="520"/>
              </a:spcBef>
              <a:buClr>
                <a:schemeClr val="accent3"/>
              </a:buClr>
              <a:buFont typeface="Noto Sans Symbols"/>
              <a:buNone/>
              <a:defRPr b="0" i="0" sz="2600" u="none" cap="none" strike="noStrike">
                <a:solidFill>
                  <a:schemeClr val="lt1"/>
                </a:solidFill>
                <a:latin typeface="Constantia"/>
                <a:ea typeface="Constantia"/>
                <a:cs typeface="Constantia"/>
                <a:sym typeface="Constantia"/>
              </a:defRPr>
            </a:lvl1pPr>
            <a:lvl2pPr indent="0" lvl="1" marL="457200" marR="0" rtl="0" algn="ctr">
              <a:spcBef>
                <a:spcPts val="480"/>
              </a:spcBef>
              <a:buClr>
                <a:schemeClr val="accent1"/>
              </a:buClr>
              <a:buFont typeface="Noto Sans Symbols"/>
              <a:buNone/>
              <a:defRPr b="0" i="0" sz="2400" u="none" cap="none" strike="noStrike">
                <a:solidFill>
                  <a:schemeClr val="lt1"/>
                </a:solidFill>
                <a:latin typeface="Constantia"/>
                <a:ea typeface="Constantia"/>
                <a:cs typeface="Constantia"/>
                <a:sym typeface="Constantia"/>
              </a:defRPr>
            </a:lvl2pPr>
            <a:lvl3pPr indent="0" lvl="2" marL="914400" marR="0" rtl="0" algn="ctr">
              <a:spcBef>
                <a:spcPts val="420"/>
              </a:spcBef>
              <a:buClr>
                <a:schemeClr val="accent2"/>
              </a:buClr>
              <a:buFont typeface="Noto Sans Symbols"/>
              <a:buNone/>
              <a:defRPr b="0" i="0" sz="2100" u="none" cap="none" strike="noStrike">
                <a:solidFill>
                  <a:schemeClr val="lt1"/>
                </a:solidFill>
                <a:latin typeface="Constantia"/>
                <a:ea typeface="Constantia"/>
                <a:cs typeface="Constantia"/>
                <a:sym typeface="Constantia"/>
              </a:defRPr>
            </a:lvl3pPr>
            <a:lvl4pPr indent="0" lvl="3" marL="1371600" marR="0" rtl="0" algn="ctr">
              <a:spcBef>
                <a:spcPts val="400"/>
              </a:spcBef>
              <a:buClr>
                <a:schemeClr val="accent3"/>
              </a:buClr>
              <a:buFont typeface="Noto Sans Symbols"/>
              <a:buNone/>
              <a:defRPr b="0" i="0" sz="2000" u="none" cap="none" strike="noStrike">
                <a:solidFill>
                  <a:schemeClr val="lt1"/>
                </a:solidFill>
                <a:latin typeface="Constantia"/>
                <a:ea typeface="Constantia"/>
                <a:cs typeface="Constantia"/>
                <a:sym typeface="Constantia"/>
              </a:defRPr>
            </a:lvl4pPr>
            <a:lvl5pPr indent="0" lvl="4" marL="1828800" marR="0" rtl="0" algn="ctr">
              <a:spcBef>
                <a:spcPts val="400"/>
              </a:spcBef>
              <a:buClr>
                <a:schemeClr val="accent4"/>
              </a:buClr>
              <a:buFont typeface="Noto Sans Symbols"/>
              <a:buNone/>
              <a:defRPr b="0" i="0" sz="2000" u="none" cap="none" strike="noStrike">
                <a:solidFill>
                  <a:schemeClr val="lt1"/>
                </a:solidFill>
                <a:latin typeface="Constantia"/>
                <a:ea typeface="Constantia"/>
                <a:cs typeface="Constantia"/>
                <a:sym typeface="Constantia"/>
              </a:defRPr>
            </a:lvl5pPr>
            <a:lvl6pPr indent="0" lvl="5" marL="2286000" marR="0" rtl="0" algn="ctr">
              <a:spcBef>
                <a:spcPts val="360"/>
              </a:spcBef>
              <a:buClr>
                <a:schemeClr val="accent5"/>
              </a:buClr>
              <a:buFont typeface="Noto Sans Symbols"/>
              <a:buNone/>
              <a:defRPr b="0" i="0" sz="1800" u="none" cap="none" strike="noStrike">
                <a:solidFill>
                  <a:schemeClr val="lt1"/>
                </a:solidFill>
                <a:latin typeface="Constantia"/>
                <a:ea typeface="Constantia"/>
                <a:cs typeface="Constantia"/>
                <a:sym typeface="Constantia"/>
              </a:defRPr>
            </a:lvl6pPr>
            <a:lvl7pPr indent="0" lvl="6" marL="2743200" marR="0" rtl="0" algn="ctr">
              <a:spcBef>
                <a:spcPts val="320"/>
              </a:spcBef>
              <a:buClr>
                <a:schemeClr val="accent6"/>
              </a:buClr>
              <a:buFont typeface="Noto Sans Symbols"/>
              <a:buNone/>
              <a:defRPr b="0" i="0" sz="1600" u="none" cap="none" strike="noStrike">
                <a:solidFill>
                  <a:schemeClr val="lt1"/>
                </a:solidFill>
                <a:latin typeface="Constantia"/>
                <a:ea typeface="Constantia"/>
                <a:cs typeface="Constantia"/>
                <a:sym typeface="Constantia"/>
              </a:defRPr>
            </a:lvl7pPr>
            <a:lvl8pPr indent="0" lvl="7" marL="3200400" marR="0" rtl="0" algn="ctr">
              <a:spcBef>
                <a:spcPts val="320"/>
              </a:spcBef>
              <a:buClr>
                <a:schemeClr val="lt2"/>
              </a:buClr>
              <a:buFont typeface="Constantia"/>
              <a:buNone/>
              <a:defRPr b="0" i="0" sz="1600" u="none" cap="none" strike="noStrike">
                <a:solidFill>
                  <a:schemeClr val="lt1"/>
                </a:solidFill>
                <a:latin typeface="Constantia"/>
                <a:ea typeface="Constantia"/>
                <a:cs typeface="Constantia"/>
                <a:sym typeface="Constantia"/>
              </a:defRPr>
            </a:lvl8pPr>
            <a:lvl9pPr indent="0" lvl="8" marL="3657600" marR="0" rtl="0" algn="ctr">
              <a:spcBef>
                <a:spcPts val="280"/>
              </a:spcBef>
              <a:buClr>
                <a:schemeClr val="lt2"/>
              </a:buClr>
              <a:buFont typeface="Constantia"/>
              <a:buNone/>
              <a:defRPr b="0" i="0" sz="1400" u="none" cap="none" strike="noStrike">
                <a:solidFill>
                  <a:schemeClr val="lt1"/>
                </a:solidFill>
                <a:latin typeface="Constantia"/>
                <a:ea typeface="Constantia"/>
                <a:cs typeface="Constantia"/>
                <a:sym typeface="Constantia"/>
              </a:defRPr>
            </a:lvl9pPr>
          </a:lstStyle>
          <a:p/>
        </p:txBody>
      </p:sp>
      <p:sp>
        <p:nvSpPr>
          <p:cNvPr id="23" name="Shape 23"/>
          <p:cNvSpPr txBox="1"/>
          <p:nvPr>
            <p:ph idx="10" type="dt"/>
          </p:nvPr>
        </p:nvSpPr>
        <p:spPr>
          <a:xfrm>
            <a:off x="457200" y="4767262"/>
            <a:ext cx="21335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D0E9ED"/>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lt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lt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lt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lt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lt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lt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lt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lt1"/>
                </a:solidFill>
                <a:latin typeface="Constantia"/>
                <a:ea typeface="Constantia"/>
                <a:cs typeface="Constantia"/>
                <a:sym typeface="Constantia"/>
              </a:defRPr>
            </a:lvl9pPr>
          </a:lstStyle>
          <a:p/>
        </p:txBody>
      </p:sp>
      <p:sp>
        <p:nvSpPr>
          <p:cNvPr id="24" name="Shape 24"/>
          <p:cNvSpPr txBox="1"/>
          <p:nvPr>
            <p:ph idx="11" type="ftr"/>
          </p:nvPr>
        </p:nvSpPr>
        <p:spPr>
          <a:xfrm>
            <a:off x="2667000" y="4767262"/>
            <a:ext cx="33527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D0E9ED"/>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lt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lt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lt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lt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lt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lt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lt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lt1"/>
                </a:solidFill>
                <a:latin typeface="Constantia"/>
                <a:ea typeface="Constantia"/>
                <a:cs typeface="Constantia"/>
                <a:sym typeface="Constantia"/>
              </a:defRPr>
            </a:lvl9pPr>
          </a:lstStyle>
          <a:p/>
        </p:txBody>
      </p:sp>
      <p:sp>
        <p:nvSpPr>
          <p:cNvPr id="25" name="Shape 25"/>
          <p:cNvSpPr txBox="1"/>
          <p:nvPr>
            <p:ph idx="12" type="sldNum"/>
          </p:nvPr>
        </p:nvSpPr>
        <p:spPr>
          <a:xfrm>
            <a:off x="7924800" y="4767262"/>
            <a:ext cx="762000" cy="273843"/>
          </a:xfrm>
          <a:prstGeom prst="rect">
            <a:avLst/>
          </a:prstGeom>
          <a:noFill/>
          <a:ln>
            <a:noFill/>
          </a:ln>
        </p:spPr>
        <p:txBody>
          <a:bodyPr anchorCtr="0" anchor="b" bIns="0" lIns="0" rIns="0" tIns="0">
            <a:noAutofit/>
          </a:bodyPr>
          <a:lstStyle/>
          <a:p>
            <a:pPr indent="0" lvl="0" marL="0" marR="0" rtl="0" algn="r">
              <a:spcBef>
                <a:spcPts val="0"/>
              </a:spcBef>
              <a:buSzPct val="25000"/>
              <a:buNone/>
            </a:pPr>
            <a:fld id="{00000000-1234-1234-1234-123412341234}" type="slidenum">
              <a:rPr lang="en-US" sz="1200">
                <a:solidFill>
                  <a:srgbClr val="D0E9ED"/>
                </a:solidFill>
                <a:latin typeface="Constantia"/>
                <a:ea typeface="Constantia"/>
                <a:cs typeface="Constantia"/>
                <a:sym typeface="Constantia"/>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88" name="Shape 88"/>
        <p:cNvGrpSpPr/>
        <p:nvPr/>
      </p:nvGrpSpPr>
      <p:grpSpPr>
        <a:xfrm>
          <a:off x="0" y="0"/>
          <a:ext cx="0" cy="0"/>
          <a:chOff x="0" y="0"/>
          <a:chExt cx="0" cy="0"/>
        </a:xfrm>
      </p:grpSpPr>
      <p:sp>
        <p:nvSpPr>
          <p:cNvPr id="89" name="Shape 89"/>
          <p:cNvSpPr/>
          <p:nvPr/>
        </p:nvSpPr>
        <p:spPr>
          <a:xfrm flipH="1" rot="-10380000">
            <a:off x="3165752" y="831057"/>
            <a:ext cx="5257800" cy="3086099"/>
          </a:xfrm>
          <a:prstGeom prst="snipRoundRect">
            <a:avLst>
              <a:gd fmla="val 0" name="adj1"/>
              <a:gd fmla="val 3646" name="adj2"/>
            </a:avLst>
          </a:prstGeom>
          <a:solidFill>
            <a:srgbClr val="FFFFFF"/>
          </a:solidFill>
          <a:ln cap="rnd" cmpd="sng" w="9525">
            <a:solidFill>
              <a:srgbClr val="C0C0C0"/>
            </a:solidFill>
            <a:prstDash val="solid"/>
            <a:round/>
            <a:headEnd len="med" w="med" type="none"/>
            <a:tailEnd len="med" w="med" type="none"/>
          </a:ln>
          <a:effectLst>
            <a:outerShdw blurRad="63500" sx="98500" kx="100000" rotWithShape="0" algn="tl" dir="7500000" dist="38500" sy="100080" ky="100000">
              <a:srgbClr val="000000">
                <a:alpha val="24705"/>
              </a:srgbClr>
            </a:outerShdw>
          </a:effectLst>
        </p:spPr>
        <p:txBody>
          <a:bodyPr anchorCtr="0" anchor="ctr" bIns="45700" lIns="91425" rIns="91425" tIns="45700">
            <a:noAutofit/>
          </a:bodyPr>
          <a:lstStyle/>
          <a:p>
            <a:pPr indent="0" lvl="0" marL="0" marR="0" rtl="0" algn="ctr">
              <a:spcBef>
                <a:spcPts val="0"/>
              </a:spcBef>
              <a:buNone/>
            </a:pPr>
            <a:r>
              <a:t/>
            </a:r>
            <a:endParaRPr sz="1800">
              <a:solidFill>
                <a:schemeClr val="lt1"/>
              </a:solidFill>
              <a:latin typeface="Constantia"/>
              <a:ea typeface="Constantia"/>
              <a:cs typeface="Constantia"/>
              <a:sym typeface="Constantia"/>
            </a:endParaRPr>
          </a:p>
        </p:txBody>
      </p:sp>
      <p:sp>
        <p:nvSpPr>
          <p:cNvPr id="90" name="Shape 90"/>
          <p:cNvSpPr/>
          <p:nvPr/>
        </p:nvSpPr>
        <p:spPr>
          <a:xfrm flipH="1" rot="-10380000">
            <a:off x="8004134" y="4019826"/>
            <a:ext cx="155447" cy="116586"/>
          </a:xfrm>
          <a:prstGeom prst="rtTriangle">
            <a:avLst/>
          </a:prstGeom>
          <a:solidFill>
            <a:srgbClr val="FFFFFF"/>
          </a:solidFill>
          <a:ln cap="flat" cmpd="sng" w="12700">
            <a:solidFill>
              <a:srgbClr val="FFFFFF"/>
            </a:solidFill>
            <a:prstDash val="solid"/>
            <a:bevel/>
            <a:headEnd len="med" w="med" type="none"/>
            <a:tailEnd len="med" w="med" type="none"/>
          </a:ln>
          <a:effectLst>
            <a:outerShdw blurRad="19685" rotWithShape="0" algn="tl" dir="12900000" dist="6350">
              <a:srgbClr val="000000">
                <a:alpha val="46666"/>
              </a:srgbClr>
            </a:outerShdw>
          </a:effectLst>
        </p:spPr>
        <p:txBody>
          <a:bodyPr anchorCtr="0" anchor="ctr" bIns="45700" lIns="91425" rIns="91425" tIns="45700">
            <a:noAutofit/>
          </a:bodyPr>
          <a:lstStyle/>
          <a:p>
            <a:pPr indent="0" lvl="0" marL="0" marR="0" rtl="0" algn="ctr">
              <a:spcBef>
                <a:spcPts val="0"/>
              </a:spcBef>
              <a:buNone/>
            </a:pPr>
            <a:r>
              <a:t/>
            </a:r>
            <a:endParaRPr sz="1800">
              <a:solidFill>
                <a:schemeClr val="lt1"/>
              </a:solidFill>
              <a:latin typeface="Constantia"/>
              <a:ea typeface="Constantia"/>
              <a:cs typeface="Constantia"/>
              <a:sym typeface="Constantia"/>
            </a:endParaRPr>
          </a:p>
        </p:txBody>
      </p:sp>
      <p:sp>
        <p:nvSpPr>
          <p:cNvPr id="91" name="Shape 91"/>
          <p:cNvSpPr txBox="1"/>
          <p:nvPr>
            <p:ph type="title"/>
          </p:nvPr>
        </p:nvSpPr>
        <p:spPr>
          <a:xfrm>
            <a:off x="609600" y="882746"/>
            <a:ext cx="2212848" cy="1186966"/>
          </a:xfrm>
          <a:prstGeom prst="rect">
            <a:avLst/>
          </a:prstGeom>
          <a:noFill/>
          <a:ln>
            <a:noFill/>
          </a:ln>
        </p:spPr>
        <p:txBody>
          <a:bodyPr anchorCtr="0" anchor="b" bIns="91425" lIns="91425" rIns="91425" tIns="91425"/>
          <a:lstStyle>
            <a:lvl1pPr indent="0" lvl="0" marL="0" marR="0" rtl="0" algn="l">
              <a:spcBef>
                <a:spcPts val="0"/>
              </a:spcBef>
              <a:buClr>
                <a:schemeClr val="dk2"/>
              </a:buClr>
              <a:buFont typeface="Calibri"/>
              <a:buNone/>
              <a:defRPr b="1" i="0" sz="2000" u="none" cap="none" strike="noStrike">
                <a:solidFill>
                  <a:schemeClr val="dk2"/>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92" name="Shape 92"/>
          <p:cNvSpPr txBox="1"/>
          <p:nvPr>
            <p:ph idx="1" type="body"/>
          </p:nvPr>
        </p:nvSpPr>
        <p:spPr>
          <a:xfrm>
            <a:off x="609600" y="2121589"/>
            <a:ext cx="2209799" cy="1634490"/>
          </a:xfrm>
          <a:prstGeom prst="rect">
            <a:avLst/>
          </a:prstGeom>
          <a:noFill/>
          <a:ln>
            <a:noFill/>
          </a:ln>
        </p:spPr>
        <p:txBody>
          <a:bodyPr anchorCtr="0" anchor="t" bIns="91425" lIns="91425" rIns="91425" tIns="91425"/>
          <a:lstStyle>
            <a:lvl1pPr indent="0" lvl="0" marL="0" marR="0" rtl="0" algn="l">
              <a:spcBef>
                <a:spcPts val="250"/>
              </a:spcBef>
              <a:buClr>
                <a:schemeClr val="accent3"/>
              </a:buClr>
              <a:buFont typeface="Noto Sans Symbols"/>
              <a:buNone/>
              <a:defRPr b="0" i="0" sz="1300" u="none" cap="none" strike="noStrike">
                <a:solidFill>
                  <a:schemeClr val="dk1"/>
                </a:solidFill>
                <a:latin typeface="Constantia"/>
                <a:ea typeface="Constantia"/>
                <a:cs typeface="Constantia"/>
                <a:sym typeface="Constantia"/>
              </a:defRPr>
            </a:lvl1pPr>
            <a:lvl2pPr indent="-194310" lvl="1" marL="640080" marR="0" rtl="0" algn="l">
              <a:spcBef>
                <a:spcPts val="240"/>
              </a:spcBef>
              <a:buClr>
                <a:schemeClr val="accent1"/>
              </a:buClr>
              <a:buSzPct val="85000"/>
              <a:buFont typeface="Noto Sans Symbols"/>
              <a:buChar char="●"/>
              <a:defRPr b="0" i="0" sz="1200" u="none" cap="none" strike="noStrike">
                <a:solidFill>
                  <a:schemeClr val="dk1"/>
                </a:solidFill>
                <a:latin typeface="Constantia"/>
                <a:ea typeface="Constantia"/>
                <a:cs typeface="Constantia"/>
                <a:sym typeface="Constantia"/>
              </a:defRPr>
            </a:lvl2pPr>
            <a:lvl3pPr indent="-209550" lvl="2" marL="914400" marR="0" rtl="0" algn="l">
              <a:spcBef>
                <a:spcPts val="200"/>
              </a:spcBef>
              <a:buClr>
                <a:schemeClr val="accent2"/>
              </a:buClr>
              <a:buSzPct val="70000"/>
              <a:buFont typeface="Noto Sans Symbols"/>
              <a:buChar char="●"/>
              <a:defRPr b="0" i="0" sz="1000" u="none" cap="none" strike="noStrike">
                <a:solidFill>
                  <a:schemeClr val="dk1"/>
                </a:solidFill>
                <a:latin typeface="Constantia"/>
                <a:ea typeface="Constantia"/>
                <a:cs typeface="Constantia"/>
                <a:sym typeface="Constantia"/>
              </a:defRPr>
            </a:lvl3pPr>
            <a:lvl4pPr indent="-173672" lvl="3" marL="1188720" marR="0" rtl="0" algn="l">
              <a:spcBef>
                <a:spcPts val="180"/>
              </a:spcBef>
              <a:buClr>
                <a:schemeClr val="accent3"/>
              </a:buClr>
              <a:buSzPct val="64999"/>
              <a:buFont typeface="Noto Sans Symbols"/>
              <a:buChar char="●"/>
              <a:defRPr b="0" i="0" sz="900" u="none" cap="none" strike="noStrike">
                <a:solidFill>
                  <a:schemeClr val="dk1"/>
                </a:solidFill>
                <a:latin typeface="Constantia"/>
                <a:ea typeface="Constantia"/>
                <a:cs typeface="Constantia"/>
                <a:sym typeface="Constantia"/>
              </a:defRPr>
            </a:lvl4pPr>
            <a:lvl5pPr indent="-181292" lvl="4" marL="1463040" marR="0" rtl="0" algn="l">
              <a:spcBef>
                <a:spcPts val="180"/>
              </a:spcBef>
              <a:buClr>
                <a:schemeClr val="accent4"/>
              </a:buClr>
              <a:buSzPct val="64999"/>
              <a:buFont typeface="Noto Sans Symbols"/>
              <a:buChar char="●"/>
              <a:defRPr b="0" i="0" sz="900" u="none" cap="none" strike="noStrike">
                <a:solidFill>
                  <a:schemeClr val="dk1"/>
                </a:solidFill>
                <a:latin typeface="Constantia"/>
                <a:ea typeface="Constantia"/>
                <a:cs typeface="Constantia"/>
                <a:sym typeface="Constantia"/>
              </a:defRPr>
            </a:lvl5pPr>
            <a:lvl6pPr indent="-121920" lvl="5" marL="1737360" marR="0" rtl="0" algn="l">
              <a:spcBef>
                <a:spcPts val="360"/>
              </a:spcBef>
              <a:buClr>
                <a:schemeClr val="accent5"/>
              </a:buClr>
              <a:buSzPct val="79999"/>
              <a:buFont typeface="Noto Sans Symbols"/>
              <a:buChar char="●"/>
              <a:defRPr b="0" i="0" sz="1800" u="none" cap="none" strike="noStrike">
                <a:solidFill>
                  <a:schemeClr val="dk1"/>
                </a:solidFill>
                <a:latin typeface="Constantia"/>
                <a:ea typeface="Constantia"/>
                <a:cs typeface="Constantia"/>
                <a:sym typeface="Constantia"/>
              </a:defRPr>
            </a:lvl6pPr>
            <a:lvl7pPr indent="-111760" lvl="6" marL="1920240" marR="0" rtl="0" algn="l">
              <a:spcBef>
                <a:spcPts val="320"/>
              </a:spcBef>
              <a:buClr>
                <a:schemeClr val="accent6"/>
              </a:buClr>
              <a:buSzPct val="80000"/>
              <a:buFont typeface="Noto Sans Symbols"/>
              <a:buChar char="●"/>
              <a:defRPr b="0" i="0" sz="1600" u="none" cap="none" strike="noStrike">
                <a:solidFill>
                  <a:schemeClr val="dk1"/>
                </a:solidFill>
                <a:latin typeface="Constantia"/>
                <a:ea typeface="Constantia"/>
                <a:cs typeface="Constantia"/>
                <a:sym typeface="Constantia"/>
              </a:defRPr>
            </a:lvl7pPr>
            <a:lvl8pPr indent="-86360" lvl="7" marL="2194560" marR="0" rtl="0" algn="l">
              <a:spcBef>
                <a:spcPts val="320"/>
              </a:spcBef>
              <a:buClr>
                <a:schemeClr val="dk2"/>
              </a:buClr>
              <a:buSzPct val="100000"/>
              <a:buFont typeface="Constantia"/>
              <a:buChar char="•"/>
              <a:defRPr b="0" i="0" sz="1600" u="none" cap="none" strike="noStrike">
                <a:solidFill>
                  <a:schemeClr val="dk1"/>
                </a:solidFill>
                <a:latin typeface="Constantia"/>
                <a:ea typeface="Constantia"/>
                <a:cs typeface="Constantia"/>
                <a:sym typeface="Constantia"/>
              </a:defRPr>
            </a:lvl8pPr>
            <a:lvl9pPr indent="-93979" lvl="8" marL="2468880" marR="0" rtl="0" algn="l">
              <a:spcBef>
                <a:spcPts val="280"/>
              </a:spcBef>
              <a:buClr>
                <a:schemeClr val="dk2"/>
              </a:buClr>
              <a:buSzPct val="1000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93" name="Shape 93"/>
          <p:cNvSpPr txBox="1"/>
          <p:nvPr>
            <p:ph idx="10" type="dt"/>
          </p:nvPr>
        </p:nvSpPr>
        <p:spPr>
          <a:xfrm>
            <a:off x="457200" y="4767262"/>
            <a:ext cx="21335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94" name="Shape 94"/>
          <p:cNvSpPr txBox="1"/>
          <p:nvPr>
            <p:ph idx="11" type="ftr"/>
          </p:nvPr>
        </p:nvSpPr>
        <p:spPr>
          <a:xfrm>
            <a:off x="2667000" y="4767262"/>
            <a:ext cx="33527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95" name="Shape 95"/>
          <p:cNvSpPr txBox="1"/>
          <p:nvPr>
            <p:ph idx="12" type="sldNum"/>
          </p:nvPr>
        </p:nvSpPr>
        <p:spPr>
          <a:xfrm>
            <a:off x="8077200" y="4767262"/>
            <a:ext cx="609599" cy="273843"/>
          </a:xfrm>
          <a:prstGeom prst="rect">
            <a:avLst/>
          </a:prstGeom>
          <a:noFill/>
          <a:ln>
            <a:noFill/>
          </a:ln>
        </p:spPr>
        <p:txBody>
          <a:bodyPr anchorCtr="0" anchor="b" bIns="0" lIns="0" rIns="0" tIns="0">
            <a:noAutofit/>
          </a:bodyPr>
          <a:lstStyle/>
          <a:p>
            <a:pPr indent="0" lvl="0" marL="0" marR="0" rtl="0" algn="r">
              <a:spcBef>
                <a:spcPts val="0"/>
              </a:spcBef>
              <a:buSzPct val="25000"/>
              <a:buNone/>
            </a:pPr>
            <a:fld id="{00000000-1234-1234-1234-123412341234}" type="slidenum">
              <a:rPr lang="en-US" sz="1200">
                <a:solidFill>
                  <a:srgbClr val="035C75"/>
                </a:solidFill>
                <a:latin typeface="Constantia"/>
                <a:ea typeface="Constantia"/>
                <a:cs typeface="Constantia"/>
                <a:sym typeface="Constantia"/>
              </a:rPr>
              <a:t>‹#›</a:t>
            </a:fld>
          </a:p>
        </p:txBody>
      </p:sp>
      <p:sp>
        <p:nvSpPr>
          <p:cNvPr id="96" name="Shape 96"/>
          <p:cNvSpPr/>
          <p:nvPr>
            <p:ph idx="2" type="pic"/>
          </p:nvPr>
        </p:nvSpPr>
        <p:spPr>
          <a:xfrm rot="420000">
            <a:off x="3485793" y="899638"/>
            <a:ext cx="4617719" cy="2948939"/>
          </a:xfrm>
          <a:prstGeom prst="rect">
            <a:avLst/>
          </a:prstGeom>
          <a:solidFill>
            <a:schemeClr val="lt2"/>
          </a:solidFill>
          <a:ln cap="rnd" cmpd="sng" w="9525">
            <a:solidFill>
              <a:srgbClr val="C0C0C0"/>
            </a:solidFill>
            <a:prstDash val="solid"/>
            <a:round/>
            <a:headEnd len="med" w="med" type="none"/>
            <a:tailEnd len="med" w="med" type="none"/>
          </a:ln>
        </p:spPr>
        <p:txBody>
          <a:bodyPr anchorCtr="0" anchor="t" bIns="91425" lIns="91425" rIns="91425" tIns="91425"/>
          <a:lstStyle>
            <a:lvl1pPr indent="0" lvl="0" marL="0" marR="0" rtl="0" algn="l">
              <a:spcBef>
                <a:spcPts val="640"/>
              </a:spcBef>
              <a:buClr>
                <a:schemeClr val="accent3"/>
              </a:buClr>
              <a:buFont typeface="Noto Sans Symbols"/>
              <a:buNone/>
              <a:defRPr b="0" i="0" sz="3200" u="none" cap="none" strike="noStrike">
                <a:solidFill>
                  <a:schemeClr val="dk1"/>
                </a:solidFill>
                <a:latin typeface="Constantia"/>
                <a:ea typeface="Constantia"/>
                <a:cs typeface="Constantia"/>
                <a:sym typeface="Constantia"/>
              </a:defRPr>
            </a:lvl1pPr>
            <a:lvl2pPr indent="-129540" lvl="1" marL="640080" marR="0" rtl="0" algn="l">
              <a:spcBef>
                <a:spcPts val="480"/>
              </a:spcBef>
              <a:buClr>
                <a:schemeClr val="accent1"/>
              </a:buClr>
              <a:buSzPct val="85000"/>
              <a:buFont typeface="Noto Sans Symbols"/>
              <a:buChar char="●"/>
              <a:defRPr b="0" i="0" sz="2400" u="none" cap="none" strike="noStrike">
                <a:solidFill>
                  <a:schemeClr val="dk1"/>
                </a:solidFill>
                <a:latin typeface="Constantia"/>
                <a:ea typeface="Constantia"/>
                <a:cs typeface="Constantia"/>
                <a:sym typeface="Constantia"/>
              </a:defRPr>
            </a:lvl2pPr>
            <a:lvl3pPr indent="-160655" lvl="2" marL="914400" marR="0" rtl="0" algn="l">
              <a:spcBef>
                <a:spcPts val="420"/>
              </a:spcBef>
              <a:buClr>
                <a:schemeClr val="accent2"/>
              </a:buClr>
              <a:buSzPct val="70000"/>
              <a:buFont typeface="Noto Sans Symbols"/>
              <a:buChar char="●"/>
              <a:defRPr b="0" i="0" sz="2100" u="none" cap="none" strike="noStrike">
                <a:solidFill>
                  <a:schemeClr val="dk1"/>
                </a:solidFill>
                <a:latin typeface="Constantia"/>
                <a:ea typeface="Constantia"/>
                <a:cs typeface="Constantia"/>
                <a:sym typeface="Constantia"/>
              </a:defRPr>
            </a:lvl3pPr>
            <a:lvl4pPr indent="-128269" lvl="3" marL="1188720" marR="0" rtl="0" algn="l">
              <a:spcBef>
                <a:spcPts val="400"/>
              </a:spcBef>
              <a:buClr>
                <a:schemeClr val="accent3"/>
              </a:buClr>
              <a:buSzPct val="64999"/>
              <a:buFont typeface="Noto Sans Symbols"/>
              <a:buChar char="●"/>
              <a:defRPr b="0" i="0" sz="2000" u="none" cap="none" strike="noStrike">
                <a:solidFill>
                  <a:schemeClr val="dk1"/>
                </a:solidFill>
                <a:latin typeface="Constantia"/>
                <a:ea typeface="Constantia"/>
                <a:cs typeface="Constantia"/>
                <a:sym typeface="Constantia"/>
              </a:defRPr>
            </a:lvl4pPr>
            <a:lvl5pPr indent="-135889" lvl="4" marL="1463040" marR="0" rtl="0" algn="l">
              <a:spcBef>
                <a:spcPts val="400"/>
              </a:spcBef>
              <a:buClr>
                <a:schemeClr val="accent4"/>
              </a:buClr>
              <a:buSzPct val="64999"/>
              <a:buFont typeface="Noto Sans Symbols"/>
              <a:buChar char="●"/>
              <a:defRPr b="0" i="0" sz="2000" u="none" cap="none" strike="noStrike">
                <a:solidFill>
                  <a:schemeClr val="dk1"/>
                </a:solidFill>
                <a:latin typeface="Constantia"/>
                <a:ea typeface="Constantia"/>
                <a:cs typeface="Constantia"/>
                <a:sym typeface="Constantia"/>
              </a:defRPr>
            </a:lvl5pPr>
            <a:lvl6pPr indent="-121920" lvl="5" marL="1737360" marR="0" rtl="0" algn="l">
              <a:spcBef>
                <a:spcPts val="360"/>
              </a:spcBef>
              <a:buClr>
                <a:schemeClr val="accent5"/>
              </a:buClr>
              <a:buSzPct val="79999"/>
              <a:buFont typeface="Noto Sans Symbols"/>
              <a:buChar char="●"/>
              <a:defRPr b="0" i="0" sz="1800" u="none" cap="none" strike="noStrike">
                <a:solidFill>
                  <a:schemeClr val="dk1"/>
                </a:solidFill>
                <a:latin typeface="Constantia"/>
                <a:ea typeface="Constantia"/>
                <a:cs typeface="Constantia"/>
                <a:sym typeface="Constantia"/>
              </a:defRPr>
            </a:lvl6pPr>
            <a:lvl7pPr indent="-111760" lvl="6" marL="1920240" marR="0" rtl="0" algn="l">
              <a:spcBef>
                <a:spcPts val="320"/>
              </a:spcBef>
              <a:buClr>
                <a:schemeClr val="accent6"/>
              </a:buClr>
              <a:buSzPct val="80000"/>
              <a:buFont typeface="Noto Sans Symbols"/>
              <a:buChar char="●"/>
              <a:defRPr b="0" i="0" sz="1600" u="none" cap="none" strike="noStrike">
                <a:solidFill>
                  <a:schemeClr val="dk1"/>
                </a:solidFill>
                <a:latin typeface="Constantia"/>
                <a:ea typeface="Constantia"/>
                <a:cs typeface="Constantia"/>
                <a:sym typeface="Constantia"/>
              </a:defRPr>
            </a:lvl7pPr>
            <a:lvl8pPr indent="-86360" lvl="7" marL="2194560" marR="0" rtl="0" algn="l">
              <a:spcBef>
                <a:spcPts val="320"/>
              </a:spcBef>
              <a:buClr>
                <a:schemeClr val="dk2"/>
              </a:buClr>
              <a:buSzPct val="100000"/>
              <a:buFont typeface="Constantia"/>
              <a:buChar char="•"/>
              <a:defRPr b="0" i="0" sz="1600" u="none" cap="none" strike="noStrike">
                <a:solidFill>
                  <a:schemeClr val="dk1"/>
                </a:solidFill>
                <a:latin typeface="Constantia"/>
                <a:ea typeface="Constantia"/>
                <a:cs typeface="Constantia"/>
                <a:sym typeface="Constantia"/>
              </a:defRPr>
            </a:lvl8pPr>
            <a:lvl9pPr indent="-93979" lvl="8" marL="2468880" marR="0" rtl="0" algn="l">
              <a:spcBef>
                <a:spcPts val="280"/>
              </a:spcBef>
              <a:buClr>
                <a:schemeClr val="dk2"/>
              </a:buClr>
              <a:buSzPct val="1000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97" name="Shape 97"/>
          <p:cNvSpPr/>
          <p:nvPr/>
        </p:nvSpPr>
        <p:spPr>
          <a:xfrm flipH="1" rot="10800000">
            <a:off x="-9525" y="4362450"/>
            <a:ext cx="9163049" cy="781049"/>
          </a:xfrm>
          <a:custGeom>
            <a:pathLst>
              <a:path extrusionOk="0" h="120000" w="120000">
                <a:moveTo>
                  <a:pt x="124" y="365"/>
                </a:moveTo>
                <a:lnTo>
                  <a:pt x="52848" y="0"/>
                </a:lnTo>
                <a:cubicBezTo>
                  <a:pt x="57089" y="18475"/>
                  <a:pt x="79584" y="67134"/>
                  <a:pt x="90935" y="67134"/>
                </a:cubicBezTo>
                <a:cubicBezTo>
                  <a:pt x="102286" y="67134"/>
                  <a:pt x="114885" y="27804"/>
                  <a:pt x="119875" y="10060"/>
                </a:cubicBezTo>
                <a:lnTo>
                  <a:pt x="120000" y="38963"/>
                </a:lnTo>
                <a:cubicBezTo>
                  <a:pt x="117879" y="47012"/>
                  <a:pt x="104282" y="80670"/>
                  <a:pt x="89438" y="80304"/>
                </a:cubicBezTo>
                <a:cubicBezTo>
                  <a:pt x="74594" y="79939"/>
                  <a:pt x="45841" y="30182"/>
                  <a:pt x="30935" y="36768"/>
                </a:cubicBezTo>
                <a:cubicBezTo>
                  <a:pt x="15592" y="38231"/>
                  <a:pt x="5613" y="88170"/>
                  <a:pt x="0" y="120000"/>
                </a:cubicBezTo>
                <a:lnTo>
                  <a:pt x="124" y="365"/>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rIns="91425" tIns="45700">
            <a:noAutofit/>
          </a:bodyPr>
          <a:lstStyle/>
          <a:p>
            <a:pPr indent="0" lvl="0" marL="0" marR="0" rtl="0" algn="l">
              <a:spcBef>
                <a:spcPts val="0"/>
              </a:spcBef>
              <a:buNone/>
            </a:pPr>
            <a:r>
              <a:t/>
            </a:r>
            <a:endParaRPr sz="1800">
              <a:solidFill>
                <a:schemeClr val="dk1"/>
              </a:solidFill>
              <a:latin typeface="Constantia"/>
              <a:ea typeface="Constantia"/>
              <a:cs typeface="Constantia"/>
              <a:sym typeface="Constantia"/>
            </a:endParaRPr>
          </a:p>
        </p:txBody>
      </p:sp>
      <p:sp>
        <p:nvSpPr>
          <p:cNvPr id="98" name="Shape 98"/>
          <p:cNvSpPr/>
          <p:nvPr/>
        </p:nvSpPr>
        <p:spPr>
          <a:xfrm flipH="1" rot="10800000">
            <a:off x="4381500" y="4664869"/>
            <a:ext cx="4762499" cy="478630"/>
          </a:xfrm>
          <a:custGeom>
            <a:pathLst>
              <a:path extrusionOk="0" h="120000" w="120000">
                <a:moveTo>
                  <a:pt x="0" y="0"/>
                </a:moveTo>
                <a:cubicBezTo>
                  <a:pt x="6960" y="20571"/>
                  <a:pt x="46720" y="107495"/>
                  <a:pt x="66720" y="113747"/>
                </a:cubicBezTo>
                <a:cubicBezTo>
                  <a:pt x="86720" y="120000"/>
                  <a:pt x="111120" y="56268"/>
                  <a:pt x="120000" y="37512"/>
                </a:cubicBezTo>
                <a:lnTo>
                  <a:pt x="120000" y="1210"/>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rIns="91425" tIns="45700">
            <a:noAutofit/>
          </a:bodyPr>
          <a:lstStyle/>
          <a:p>
            <a:pPr indent="0" lvl="0" marL="0" marR="0" rtl="0" algn="l">
              <a:spcBef>
                <a:spcPts val="0"/>
              </a:spcBef>
              <a:buNone/>
            </a:pPr>
            <a:r>
              <a:t/>
            </a:r>
            <a:endParaRPr sz="1800">
              <a:solidFill>
                <a:schemeClr val="dk1"/>
              </a:solidFill>
              <a:latin typeface="Constantia"/>
              <a:ea typeface="Constantia"/>
              <a:cs typeface="Constantia"/>
              <a:sym typeface="Constanti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99" name="Shape 99"/>
        <p:cNvGrpSpPr/>
        <p:nvPr/>
      </p:nvGrpSpPr>
      <p:grpSpPr>
        <a:xfrm>
          <a:off x="0" y="0"/>
          <a:ext cx="0" cy="0"/>
          <a:chOff x="0" y="0"/>
          <a:chExt cx="0" cy="0"/>
        </a:xfrm>
      </p:grpSpPr>
      <p:sp>
        <p:nvSpPr>
          <p:cNvPr id="100" name="Shape 100"/>
          <p:cNvSpPr txBox="1"/>
          <p:nvPr>
            <p:ph type="title"/>
          </p:nvPr>
        </p:nvSpPr>
        <p:spPr>
          <a:xfrm>
            <a:off x="457200" y="528066"/>
            <a:ext cx="8229600" cy="857250"/>
          </a:xfrm>
          <a:prstGeom prst="rect">
            <a:avLst/>
          </a:prstGeom>
          <a:noFill/>
          <a:ln>
            <a:noFill/>
          </a:ln>
        </p:spPr>
        <p:txBody>
          <a:bodyPr anchorCtr="0" anchor="b" bIns="91425" lIns="91425" rIns="91425" tIns="91425"/>
          <a:lstStyle>
            <a:lvl1pPr indent="0" lvl="0" marL="0" marR="0" rtl="0" algn="l">
              <a:spcBef>
                <a:spcPts val="0"/>
              </a:spcBef>
              <a:buClr>
                <a:schemeClr val="dk2"/>
              </a:buClr>
              <a:buFont typeface="Calibri"/>
              <a:buNone/>
              <a:defRPr b="0" i="0" sz="5000" u="none" cap="none" strike="noStrike">
                <a:solidFill>
                  <a:schemeClr val="dk2"/>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1" name="Shape 101"/>
          <p:cNvSpPr txBox="1"/>
          <p:nvPr>
            <p:ph idx="1" type="body"/>
          </p:nvPr>
        </p:nvSpPr>
        <p:spPr>
          <a:xfrm rot="5400000">
            <a:off x="2926079" y="-1017270"/>
            <a:ext cx="3291840" cy="8229600"/>
          </a:xfrm>
          <a:prstGeom prst="rect">
            <a:avLst/>
          </a:prstGeom>
          <a:noFill/>
          <a:ln>
            <a:noFill/>
          </a:ln>
        </p:spPr>
        <p:txBody>
          <a:bodyPr anchorCtr="0" anchor="t" bIns="91425" lIns="91425" rIns="91425" tIns="91425"/>
          <a:lstStyle>
            <a:lvl1pPr indent="-117475" lvl="0" marL="274320" marR="0" rtl="0" algn="l">
              <a:spcBef>
                <a:spcPts val="520"/>
              </a:spcBef>
              <a:buClr>
                <a:schemeClr val="accent3"/>
              </a:buClr>
              <a:buSzPct val="95000"/>
              <a:buFont typeface="Noto Sans Symbols"/>
              <a:buChar char="●"/>
              <a:defRPr b="0" i="0" sz="2600" u="none" cap="none" strike="noStrike">
                <a:solidFill>
                  <a:schemeClr val="dk1"/>
                </a:solidFill>
                <a:latin typeface="Constantia"/>
                <a:ea typeface="Constantia"/>
                <a:cs typeface="Constantia"/>
                <a:sym typeface="Constantia"/>
              </a:defRPr>
            </a:lvl1pPr>
            <a:lvl2pPr indent="-129540" lvl="1" marL="640080" marR="0" rtl="0" algn="l">
              <a:spcBef>
                <a:spcPts val="480"/>
              </a:spcBef>
              <a:buClr>
                <a:schemeClr val="accent1"/>
              </a:buClr>
              <a:buSzPct val="85000"/>
              <a:buFont typeface="Noto Sans Symbols"/>
              <a:buChar char="●"/>
              <a:defRPr b="0" i="0" sz="2400" u="none" cap="none" strike="noStrike">
                <a:solidFill>
                  <a:schemeClr val="dk1"/>
                </a:solidFill>
                <a:latin typeface="Constantia"/>
                <a:ea typeface="Constantia"/>
                <a:cs typeface="Constantia"/>
                <a:sym typeface="Constantia"/>
              </a:defRPr>
            </a:lvl2pPr>
            <a:lvl3pPr indent="-160655" lvl="2" marL="914400" marR="0" rtl="0" algn="l">
              <a:spcBef>
                <a:spcPts val="420"/>
              </a:spcBef>
              <a:buClr>
                <a:schemeClr val="accent2"/>
              </a:buClr>
              <a:buSzPct val="70000"/>
              <a:buFont typeface="Noto Sans Symbols"/>
              <a:buChar char="●"/>
              <a:defRPr b="0" i="0" sz="2100" u="none" cap="none" strike="noStrike">
                <a:solidFill>
                  <a:schemeClr val="dk1"/>
                </a:solidFill>
                <a:latin typeface="Constantia"/>
                <a:ea typeface="Constantia"/>
                <a:cs typeface="Constantia"/>
                <a:sym typeface="Constantia"/>
              </a:defRPr>
            </a:lvl3pPr>
            <a:lvl4pPr indent="-128269" lvl="3" marL="1188720" marR="0" rtl="0" algn="l">
              <a:spcBef>
                <a:spcPts val="400"/>
              </a:spcBef>
              <a:buClr>
                <a:schemeClr val="accent3"/>
              </a:buClr>
              <a:buSzPct val="64999"/>
              <a:buFont typeface="Noto Sans Symbols"/>
              <a:buChar char="●"/>
              <a:defRPr b="0" i="0" sz="2000" u="none" cap="none" strike="noStrike">
                <a:solidFill>
                  <a:schemeClr val="dk1"/>
                </a:solidFill>
                <a:latin typeface="Constantia"/>
                <a:ea typeface="Constantia"/>
                <a:cs typeface="Constantia"/>
                <a:sym typeface="Constantia"/>
              </a:defRPr>
            </a:lvl4pPr>
            <a:lvl5pPr indent="-135889" lvl="4" marL="1463040" marR="0" rtl="0" algn="l">
              <a:spcBef>
                <a:spcPts val="400"/>
              </a:spcBef>
              <a:buClr>
                <a:schemeClr val="accent4"/>
              </a:buClr>
              <a:buSzPct val="64999"/>
              <a:buFont typeface="Noto Sans Symbols"/>
              <a:buChar char="●"/>
              <a:defRPr b="0" i="0" sz="2000" u="none" cap="none" strike="noStrike">
                <a:solidFill>
                  <a:schemeClr val="dk1"/>
                </a:solidFill>
                <a:latin typeface="Constantia"/>
                <a:ea typeface="Constantia"/>
                <a:cs typeface="Constantia"/>
                <a:sym typeface="Constantia"/>
              </a:defRPr>
            </a:lvl5pPr>
            <a:lvl6pPr indent="-121920" lvl="5" marL="1737360" marR="0" rtl="0" algn="l">
              <a:spcBef>
                <a:spcPts val="360"/>
              </a:spcBef>
              <a:buClr>
                <a:schemeClr val="accent5"/>
              </a:buClr>
              <a:buSzPct val="79999"/>
              <a:buFont typeface="Noto Sans Symbols"/>
              <a:buChar char="●"/>
              <a:defRPr b="0" i="0" sz="1800" u="none" cap="none" strike="noStrike">
                <a:solidFill>
                  <a:schemeClr val="dk1"/>
                </a:solidFill>
                <a:latin typeface="Constantia"/>
                <a:ea typeface="Constantia"/>
                <a:cs typeface="Constantia"/>
                <a:sym typeface="Constantia"/>
              </a:defRPr>
            </a:lvl6pPr>
            <a:lvl7pPr indent="-111760" lvl="6" marL="1920240" marR="0" rtl="0" algn="l">
              <a:spcBef>
                <a:spcPts val="320"/>
              </a:spcBef>
              <a:buClr>
                <a:schemeClr val="accent6"/>
              </a:buClr>
              <a:buSzPct val="80000"/>
              <a:buFont typeface="Noto Sans Symbols"/>
              <a:buChar char="●"/>
              <a:defRPr b="0" i="0" sz="1600" u="none" cap="none" strike="noStrike">
                <a:solidFill>
                  <a:schemeClr val="dk1"/>
                </a:solidFill>
                <a:latin typeface="Constantia"/>
                <a:ea typeface="Constantia"/>
                <a:cs typeface="Constantia"/>
                <a:sym typeface="Constantia"/>
              </a:defRPr>
            </a:lvl7pPr>
            <a:lvl8pPr indent="-86360" lvl="7" marL="2194560" marR="0" rtl="0" algn="l">
              <a:spcBef>
                <a:spcPts val="320"/>
              </a:spcBef>
              <a:buClr>
                <a:schemeClr val="dk2"/>
              </a:buClr>
              <a:buSzPct val="100000"/>
              <a:buFont typeface="Constantia"/>
              <a:buChar char="•"/>
              <a:defRPr b="0" i="0" sz="1600" u="none" cap="none" strike="noStrike">
                <a:solidFill>
                  <a:schemeClr val="dk1"/>
                </a:solidFill>
                <a:latin typeface="Constantia"/>
                <a:ea typeface="Constantia"/>
                <a:cs typeface="Constantia"/>
                <a:sym typeface="Constantia"/>
              </a:defRPr>
            </a:lvl8pPr>
            <a:lvl9pPr indent="-93979" lvl="8" marL="2468880" marR="0" rtl="0" algn="l">
              <a:spcBef>
                <a:spcPts val="280"/>
              </a:spcBef>
              <a:buClr>
                <a:schemeClr val="dk2"/>
              </a:buClr>
              <a:buSzPct val="1000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102" name="Shape 102"/>
          <p:cNvSpPr txBox="1"/>
          <p:nvPr>
            <p:ph idx="10" type="dt"/>
          </p:nvPr>
        </p:nvSpPr>
        <p:spPr>
          <a:xfrm>
            <a:off x="457200" y="4767262"/>
            <a:ext cx="21335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103" name="Shape 103"/>
          <p:cNvSpPr txBox="1"/>
          <p:nvPr>
            <p:ph idx="11" type="ftr"/>
          </p:nvPr>
        </p:nvSpPr>
        <p:spPr>
          <a:xfrm>
            <a:off x="2667000" y="4767262"/>
            <a:ext cx="33527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104" name="Shape 104"/>
          <p:cNvSpPr txBox="1"/>
          <p:nvPr>
            <p:ph idx="12" type="sldNum"/>
          </p:nvPr>
        </p:nvSpPr>
        <p:spPr>
          <a:xfrm>
            <a:off x="7924800" y="4767262"/>
            <a:ext cx="762000" cy="273843"/>
          </a:xfrm>
          <a:prstGeom prst="rect">
            <a:avLst/>
          </a:prstGeom>
          <a:noFill/>
          <a:ln>
            <a:noFill/>
          </a:ln>
        </p:spPr>
        <p:txBody>
          <a:bodyPr anchorCtr="0" anchor="b" bIns="0" lIns="0" rIns="0" tIns="0">
            <a:noAutofit/>
          </a:bodyPr>
          <a:lstStyle/>
          <a:p>
            <a:pPr indent="0" lvl="0" marL="0" marR="0" rtl="0" algn="r">
              <a:spcBef>
                <a:spcPts val="0"/>
              </a:spcBef>
              <a:buSzPct val="25000"/>
              <a:buNone/>
            </a:pPr>
            <a:fld id="{00000000-1234-1234-1234-123412341234}" type="slidenum">
              <a:rPr lang="en-US" sz="1200">
                <a:solidFill>
                  <a:srgbClr val="035C75"/>
                </a:solidFill>
                <a:latin typeface="Constantia"/>
                <a:ea typeface="Constantia"/>
                <a:cs typeface="Constantia"/>
                <a:sym typeface="Constantia"/>
              </a:rPr>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105" name="Shape 105"/>
        <p:cNvGrpSpPr/>
        <p:nvPr/>
      </p:nvGrpSpPr>
      <p:grpSpPr>
        <a:xfrm>
          <a:off x="0" y="0"/>
          <a:ext cx="0" cy="0"/>
          <a:chOff x="0" y="0"/>
          <a:chExt cx="0" cy="0"/>
        </a:xfrm>
      </p:grpSpPr>
      <p:sp>
        <p:nvSpPr>
          <p:cNvPr id="106" name="Shape 106"/>
          <p:cNvSpPr txBox="1"/>
          <p:nvPr>
            <p:ph type="title"/>
          </p:nvPr>
        </p:nvSpPr>
        <p:spPr>
          <a:xfrm rot="5400000">
            <a:off x="5703689" y="1611511"/>
            <a:ext cx="3908821" cy="2057400"/>
          </a:xfrm>
          <a:prstGeom prst="rect">
            <a:avLst/>
          </a:prstGeom>
          <a:noFill/>
          <a:ln>
            <a:noFill/>
          </a:ln>
        </p:spPr>
        <p:txBody>
          <a:bodyPr anchorCtr="0" anchor="b" bIns="91425" lIns="91425" rIns="91425" tIns="91425"/>
          <a:lstStyle>
            <a:lvl1pPr indent="0" lvl="0" marL="0" marR="0" rtl="0" algn="l">
              <a:spcBef>
                <a:spcPts val="0"/>
              </a:spcBef>
              <a:buClr>
                <a:schemeClr val="dk2"/>
              </a:buClr>
              <a:buFont typeface="Calibri"/>
              <a:buNone/>
              <a:defRPr b="0" i="0" sz="5000" u="none" cap="none" strike="noStrike">
                <a:solidFill>
                  <a:schemeClr val="dk2"/>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7" name="Shape 107"/>
          <p:cNvSpPr txBox="1"/>
          <p:nvPr>
            <p:ph idx="1" type="body"/>
          </p:nvPr>
        </p:nvSpPr>
        <p:spPr>
          <a:xfrm rot="5400000">
            <a:off x="1512689" y="-369687"/>
            <a:ext cx="3908821" cy="6019799"/>
          </a:xfrm>
          <a:prstGeom prst="rect">
            <a:avLst/>
          </a:prstGeom>
          <a:noFill/>
          <a:ln>
            <a:noFill/>
          </a:ln>
        </p:spPr>
        <p:txBody>
          <a:bodyPr anchorCtr="0" anchor="t" bIns="91425" lIns="91425" rIns="91425" tIns="91425"/>
          <a:lstStyle>
            <a:lvl1pPr indent="-117475" lvl="0" marL="274320" marR="0" rtl="0" algn="l">
              <a:spcBef>
                <a:spcPts val="520"/>
              </a:spcBef>
              <a:buClr>
                <a:schemeClr val="accent3"/>
              </a:buClr>
              <a:buSzPct val="95000"/>
              <a:buFont typeface="Noto Sans Symbols"/>
              <a:buChar char="●"/>
              <a:defRPr b="0" i="0" sz="2600" u="none" cap="none" strike="noStrike">
                <a:solidFill>
                  <a:schemeClr val="dk1"/>
                </a:solidFill>
                <a:latin typeface="Constantia"/>
                <a:ea typeface="Constantia"/>
                <a:cs typeface="Constantia"/>
                <a:sym typeface="Constantia"/>
              </a:defRPr>
            </a:lvl1pPr>
            <a:lvl2pPr indent="-129540" lvl="1" marL="640080" marR="0" rtl="0" algn="l">
              <a:spcBef>
                <a:spcPts val="480"/>
              </a:spcBef>
              <a:buClr>
                <a:schemeClr val="accent1"/>
              </a:buClr>
              <a:buSzPct val="85000"/>
              <a:buFont typeface="Noto Sans Symbols"/>
              <a:buChar char="●"/>
              <a:defRPr b="0" i="0" sz="2400" u="none" cap="none" strike="noStrike">
                <a:solidFill>
                  <a:schemeClr val="dk1"/>
                </a:solidFill>
                <a:latin typeface="Constantia"/>
                <a:ea typeface="Constantia"/>
                <a:cs typeface="Constantia"/>
                <a:sym typeface="Constantia"/>
              </a:defRPr>
            </a:lvl2pPr>
            <a:lvl3pPr indent="-160655" lvl="2" marL="914400" marR="0" rtl="0" algn="l">
              <a:spcBef>
                <a:spcPts val="420"/>
              </a:spcBef>
              <a:buClr>
                <a:schemeClr val="accent2"/>
              </a:buClr>
              <a:buSzPct val="70000"/>
              <a:buFont typeface="Noto Sans Symbols"/>
              <a:buChar char="●"/>
              <a:defRPr b="0" i="0" sz="2100" u="none" cap="none" strike="noStrike">
                <a:solidFill>
                  <a:schemeClr val="dk1"/>
                </a:solidFill>
                <a:latin typeface="Constantia"/>
                <a:ea typeface="Constantia"/>
                <a:cs typeface="Constantia"/>
                <a:sym typeface="Constantia"/>
              </a:defRPr>
            </a:lvl3pPr>
            <a:lvl4pPr indent="-128269" lvl="3" marL="1188720" marR="0" rtl="0" algn="l">
              <a:spcBef>
                <a:spcPts val="400"/>
              </a:spcBef>
              <a:buClr>
                <a:schemeClr val="accent3"/>
              </a:buClr>
              <a:buSzPct val="64999"/>
              <a:buFont typeface="Noto Sans Symbols"/>
              <a:buChar char="●"/>
              <a:defRPr b="0" i="0" sz="2000" u="none" cap="none" strike="noStrike">
                <a:solidFill>
                  <a:schemeClr val="dk1"/>
                </a:solidFill>
                <a:latin typeface="Constantia"/>
                <a:ea typeface="Constantia"/>
                <a:cs typeface="Constantia"/>
                <a:sym typeface="Constantia"/>
              </a:defRPr>
            </a:lvl4pPr>
            <a:lvl5pPr indent="-135889" lvl="4" marL="1463040" marR="0" rtl="0" algn="l">
              <a:spcBef>
                <a:spcPts val="400"/>
              </a:spcBef>
              <a:buClr>
                <a:schemeClr val="accent4"/>
              </a:buClr>
              <a:buSzPct val="64999"/>
              <a:buFont typeface="Noto Sans Symbols"/>
              <a:buChar char="●"/>
              <a:defRPr b="0" i="0" sz="2000" u="none" cap="none" strike="noStrike">
                <a:solidFill>
                  <a:schemeClr val="dk1"/>
                </a:solidFill>
                <a:latin typeface="Constantia"/>
                <a:ea typeface="Constantia"/>
                <a:cs typeface="Constantia"/>
                <a:sym typeface="Constantia"/>
              </a:defRPr>
            </a:lvl5pPr>
            <a:lvl6pPr indent="-121920" lvl="5" marL="1737360" marR="0" rtl="0" algn="l">
              <a:spcBef>
                <a:spcPts val="360"/>
              </a:spcBef>
              <a:buClr>
                <a:schemeClr val="accent5"/>
              </a:buClr>
              <a:buSzPct val="79999"/>
              <a:buFont typeface="Noto Sans Symbols"/>
              <a:buChar char="●"/>
              <a:defRPr b="0" i="0" sz="1800" u="none" cap="none" strike="noStrike">
                <a:solidFill>
                  <a:schemeClr val="dk1"/>
                </a:solidFill>
                <a:latin typeface="Constantia"/>
                <a:ea typeface="Constantia"/>
                <a:cs typeface="Constantia"/>
                <a:sym typeface="Constantia"/>
              </a:defRPr>
            </a:lvl6pPr>
            <a:lvl7pPr indent="-111760" lvl="6" marL="1920240" marR="0" rtl="0" algn="l">
              <a:spcBef>
                <a:spcPts val="320"/>
              </a:spcBef>
              <a:buClr>
                <a:schemeClr val="accent6"/>
              </a:buClr>
              <a:buSzPct val="80000"/>
              <a:buFont typeface="Noto Sans Symbols"/>
              <a:buChar char="●"/>
              <a:defRPr b="0" i="0" sz="1600" u="none" cap="none" strike="noStrike">
                <a:solidFill>
                  <a:schemeClr val="dk1"/>
                </a:solidFill>
                <a:latin typeface="Constantia"/>
                <a:ea typeface="Constantia"/>
                <a:cs typeface="Constantia"/>
                <a:sym typeface="Constantia"/>
              </a:defRPr>
            </a:lvl7pPr>
            <a:lvl8pPr indent="-86360" lvl="7" marL="2194560" marR="0" rtl="0" algn="l">
              <a:spcBef>
                <a:spcPts val="320"/>
              </a:spcBef>
              <a:buClr>
                <a:schemeClr val="dk2"/>
              </a:buClr>
              <a:buSzPct val="100000"/>
              <a:buFont typeface="Constantia"/>
              <a:buChar char="•"/>
              <a:defRPr b="0" i="0" sz="1600" u="none" cap="none" strike="noStrike">
                <a:solidFill>
                  <a:schemeClr val="dk1"/>
                </a:solidFill>
                <a:latin typeface="Constantia"/>
                <a:ea typeface="Constantia"/>
                <a:cs typeface="Constantia"/>
                <a:sym typeface="Constantia"/>
              </a:defRPr>
            </a:lvl8pPr>
            <a:lvl9pPr indent="-93979" lvl="8" marL="2468880" marR="0" rtl="0" algn="l">
              <a:spcBef>
                <a:spcPts val="280"/>
              </a:spcBef>
              <a:buClr>
                <a:schemeClr val="dk2"/>
              </a:buClr>
              <a:buSzPct val="1000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108" name="Shape 108"/>
          <p:cNvSpPr txBox="1"/>
          <p:nvPr>
            <p:ph idx="10" type="dt"/>
          </p:nvPr>
        </p:nvSpPr>
        <p:spPr>
          <a:xfrm>
            <a:off x="457200" y="4767262"/>
            <a:ext cx="21335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109" name="Shape 109"/>
          <p:cNvSpPr txBox="1"/>
          <p:nvPr>
            <p:ph idx="11" type="ftr"/>
          </p:nvPr>
        </p:nvSpPr>
        <p:spPr>
          <a:xfrm>
            <a:off x="2667000" y="4767262"/>
            <a:ext cx="33527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110" name="Shape 110"/>
          <p:cNvSpPr txBox="1"/>
          <p:nvPr>
            <p:ph idx="12" type="sldNum"/>
          </p:nvPr>
        </p:nvSpPr>
        <p:spPr>
          <a:xfrm>
            <a:off x="7924800" y="4767262"/>
            <a:ext cx="762000" cy="273843"/>
          </a:xfrm>
          <a:prstGeom prst="rect">
            <a:avLst/>
          </a:prstGeom>
          <a:noFill/>
          <a:ln>
            <a:noFill/>
          </a:ln>
        </p:spPr>
        <p:txBody>
          <a:bodyPr anchorCtr="0" anchor="b" bIns="0" lIns="0" rIns="0" tIns="0">
            <a:noAutofit/>
          </a:bodyPr>
          <a:lstStyle/>
          <a:p>
            <a:pPr indent="0" lvl="0" marL="0" marR="0" rtl="0" algn="r">
              <a:spcBef>
                <a:spcPts val="0"/>
              </a:spcBef>
              <a:buSzPct val="25000"/>
              <a:buNone/>
            </a:pPr>
            <a:fld id="{00000000-1234-1234-1234-123412341234}" type="slidenum">
              <a:rPr lang="en-US" sz="1200">
                <a:solidFill>
                  <a:srgbClr val="035C75"/>
                </a:solidFill>
                <a:latin typeface="Constantia"/>
                <a:ea typeface="Constantia"/>
                <a:cs typeface="Constantia"/>
                <a:sym typeface="Constantia"/>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37" name="Shape 37"/>
        <p:cNvGrpSpPr/>
        <p:nvPr/>
      </p:nvGrpSpPr>
      <p:grpSpPr>
        <a:xfrm>
          <a:off x="0" y="0"/>
          <a:ext cx="0" cy="0"/>
          <a:chOff x="0" y="0"/>
          <a:chExt cx="0" cy="0"/>
        </a:xfrm>
      </p:grpSpPr>
      <p:sp>
        <p:nvSpPr>
          <p:cNvPr id="38" name="Shape 38"/>
          <p:cNvSpPr txBox="1"/>
          <p:nvPr>
            <p:ph type="title"/>
          </p:nvPr>
        </p:nvSpPr>
        <p:spPr>
          <a:xfrm>
            <a:off x="457200" y="528066"/>
            <a:ext cx="8229600" cy="857250"/>
          </a:xfrm>
          <a:prstGeom prst="rect">
            <a:avLst/>
          </a:prstGeom>
          <a:noFill/>
          <a:ln>
            <a:noFill/>
          </a:ln>
        </p:spPr>
        <p:txBody>
          <a:bodyPr anchorCtr="0" anchor="b" bIns="91425" lIns="91425" rIns="91425" tIns="91425"/>
          <a:lstStyle>
            <a:lvl1pPr indent="0" lvl="0" marL="0" marR="0" rtl="0" algn="l">
              <a:spcBef>
                <a:spcPts val="0"/>
              </a:spcBef>
              <a:buClr>
                <a:schemeClr val="dk2"/>
              </a:buClr>
              <a:buFont typeface="Calibri"/>
              <a:buNone/>
              <a:defRPr b="0" i="0" sz="5000" u="none" cap="none" strike="noStrike">
                <a:solidFill>
                  <a:schemeClr val="dk2"/>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9" name="Shape 39"/>
          <p:cNvSpPr txBox="1"/>
          <p:nvPr>
            <p:ph idx="1" type="body"/>
          </p:nvPr>
        </p:nvSpPr>
        <p:spPr>
          <a:xfrm>
            <a:off x="457200" y="1451609"/>
            <a:ext cx="8229600" cy="3291840"/>
          </a:xfrm>
          <a:prstGeom prst="rect">
            <a:avLst/>
          </a:prstGeom>
          <a:noFill/>
          <a:ln>
            <a:noFill/>
          </a:ln>
        </p:spPr>
        <p:txBody>
          <a:bodyPr anchorCtr="0" anchor="t" bIns="91425" lIns="91425" rIns="91425" tIns="91425"/>
          <a:lstStyle>
            <a:lvl1pPr indent="-117475" lvl="0" marL="274320" marR="0" rtl="0" algn="l">
              <a:spcBef>
                <a:spcPts val="520"/>
              </a:spcBef>
              <a:buClr>
                <a:schemeClr val="accent3"/>
              </a:buClr>
              <a:buSzPct val="95000"/>
              <a:buFont typeface="Noto Sans Symbols"/>
              <a:buChar char="●"/>
              <a:defRPr b="0" i="0" sz="2600" u="none" cap="none" strike="noStrike">
                <a:solidFill>
                  <a:schemeClr val="dk1"/>
                </a:solidFill>
                <a:latin typeface="Constantia"/>
                <a:ea typeface="Constantia"/>
                <a:cs typeface="Constantia"/>
                <a:sym typeface="Constantia"/>
              </a:defRPr>
            </a:lvl1pPr>
            <a:lvl2pPr indent="-129540" lvl="1" marL="640080" marR="0" rtl="0" algn="l">
              <a:spcBef>
                <a:spcPts val="480"/>
              </a:spcBef>
              <a:buClr>
                <a:schemeClr val="accent1"/>
              </a:buClr>
              <a:buSzPct val="85000"/>
              <a:buFont typeface="Noto Sans Symbols"/>
              <a:buChar char="●"/>
              <a:defRPr b="0" i="0" sz="2400" u="none" cap="none" strike="noStrike">
                <a:solidFill>
                  <a:schemeClr val="dk1"/>
                </a:solidFill>
                <a:latin typeface="Constantia"/>
                <a:ea typeface="Constantia"/>
                <a:cs typeface="Constantia"/>
                <a:sym typeface="Constantia"/>
              </a:defRPr>
            </a:lvl2pPr>
            <a:lvl3pPr indent="-160655" lvl="2" marL="914400" marR="0" rtl="0" algn="l">
              <a:spcBef>
                <a:spcPts val="420"/>
              </a:spcBef>
              <a:buClr>
                <a:schemeClr val="accent2"/>
              </a:buClr>
              <a:buSzPct val="70000"/>
              <a:buFont typeface="Noto Sans Symbols"/>
              <a:buChar char="●"/>
              <a:defRPr b="0" i="0" sz="2100" u="none" cap="none" strike="noStrike">
                <a:solidFill>
                  <a:schemeClr val="dk1"/>
                </a:solidFill>
                <a:latin typeface="Constantia"/>
                <a:ea typeface="Constantia"/>
                <a:cs typeface="Constantia"/>
                <a:sym typeface="Constantia"/>
              </a:defRPr>
            </a:lvl3pPr>
            <a:lvl4pPr indent="-128269" lvl="3" marL="1188720" marR="0" rtl="0" algn="l">
              <a:spcBef>
                <a:spcPts val="400"/>
              </a:spcBef>
              <a:buClr>
                <a:schemeClr val="accent3"/>
              </a:buClr>
              <a:buSzPct val="64999"/>
              <a:buFont typeface="Noto Sans Symbols"/>
              <a:buChar char="●"/>
              <a:defRPr b="0" i="0" sz="2000" u="none" cap="none" strike="noStrike">
                <a:solidFill>
                  <a:schemeClr val="dk1"/>
                </a:solidFill>
                <a:latin typeface="Constantia"/>
                <a:ea typeface="Constantia"/>
                <a:cs typeface="Constantia"/>
                <a:sym typeface="Constantia"/>
              </a:defRPr>
            </a:lvl4pPr>
            <a:lvl5pPr indent="-135889" lvl="4" marL="1463040" marR="0" rtl="0" algn="l">
              <a:spcBef>
                <a:spcPts val="400"/>
              </a:spcBef>
              <a:buClr>
                <a:schemeClr val="accent4"/>
              </a:buClr>
              <a:buSzPct val="64999"/>
              <a:buFont typeface="Noto Sans Symbols"/>
              <a:buChar char="●"/>
              <a:defRPr b="0" i="0" sz="2000" u="none" cap="none" strike="noStrike">
                <a:solidFill>
                  <a:schemeClr val="dk1"/>
                </a:solidFill>
                <a:latin typeface="Constantia"/>
                <a:ea typeface="Constantia"/>
                <a:cs typeface="Constantia"/>
                <a:sym typeface="Constantia"/>
              </a:defRPr>
            </a:lvl5pPr>
            <a:lvl6pPr indent="-121920" lvl="5" marL="1737360" marR="0" rtl="0" algn="l">
              <a:spcBef>
                <a:spcPts val="360"/>
              </a:spcBef>
              <a:buClr>
                <a:schemeClr val="accent5"/>
              </a:buClr>
              <a:buSzPct val="79999"/>
              <a:buFont typeface="Noto Sans Symbols"/>
              <a:buChar char="●"/>
              <a:defRPr b="0" i="0" sz="1800" u="none" cap="none" strike="noStrike">
                <a:solidFill>
                  <a:schemeClr val="dk1"/>
                </a:solidFill>
                <a:latin typeface="Constantia"/>
                <a:ea typeface="Constantia"/>
                <a:cs typeface="Constantia"/>
                <a:sym typeface="Constantia"/>
              </a:defRPr>
            </a:lvl6pPr>
            <a:lvl7pPr indent="-111760" lvl="6" marL="1920240" marR="0" rtl="0" algn="l">
              <a:spcBef>
                <a:spcPts val="320"/>
              </a:spcBef>
              <a:buClr>
                <a:schemeClr val="accent6"/>
              </a:buClr>
              <a:buSzPct val="80000"/>
              <a:buFont typeface="Noto Sans Symbols"/>
              <a:buChar char="●"/>
              <a:defRPr b="0" i="0" sz="1600" u="none" cap="none" strike="noStrike">
                <a:solidFill>
                  <a:schemeClr val="dk1"/>
                </a:solidFill>
                <a:latin typeface="Constantia"/>
                <a:ea typeface="Constantia"/>
                <a:cs typeface="Constantia"/>
                <a:sym typeface="Constantia"/>
              </a:defRPr>
            </a:lvl7pPr>
            <a:lvl8pPr indent="-86360" lvl="7" marL="2194560" marR="0" rtl="0" algn="l">
              <a:spcBef>
                <a:spcPts val="320"/>
              </a:spcBef>
              <a:buClr>
                <a:schemeClr val="dk2"/>
              </a:buClr>
              <a:buSzPct val="100000"/>
              <a:buFont typeface="Constantia"/>
              <a:buChar char="•"/>
              <a:defRPr b="0" i="0" sz="1600" u="none" cap="none" strike="noStrike">
                <a:solidFill>
                  <a:schemeClr val="dk1"/>
                </a:solidFill>
                <a:latin typeface="Constantia"/>
                <a:ea typeface="Constantia"/>
                <a:cs typeface="Constantia"/>
                <a:sym typeface="Constantia"/>
              </a:defRPr>
            </a:lvl8pPr>
            <a:lvl9pPr indent="-93979" lvl="8" marL="2468880" marR="0" rtl="0" algn="l">
              <a:spcBef>
                <a:spcPts val="280"/>
              </a:spcBef>
              <a:buClr>
                <a:schemeClr val="dk2"/>
              </a:buClr>
              <a:buSzPct val="1000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40" name="Shape 40"/>
          <p:cNvSpPr txBox="1"/>
          <p:nvPr>
            <p:ph idx="10" type="dt"/>
          </p:nvPr>
        </p:nvSpPr>
        <p:spPr>
          <a:xfrm>
            <a:off x="457200" y="4767262"/>
            <a:ext cx="21335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41" name="Shape 41"/>
          <p:cNvSpPr txBox="1"/>
          <p:nvPr>
            <p:ph idx="11" type="ftr"/>
          </p:nvPr>
        </p:nvSpPr>
        <p:spPr>
          <a:xfrm>
            <a:off x="2667000" y="4767262"/>
            <a:ext cx="33527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42" name="Shape 42"/>
          <p:cNvSpPr txBox="1"/>
          <p:nvPr>
            <p:ph idx="12" type="sldNum"/>
          </p:nvPr>
        </p:nvSpPr>
        <p:spPr>
          <a:xfrm>
            <a:off x="7924800" y="4767262"/>
            <a:ext cx="762000" cy="273843"/>
          </a:xfrm>
          <a:prstGeom prst="rect">
            <a:avLst/>
          </a:prstGeom>
          <a:noFill/>
          <a:ln>
            <a:noFill/>
          </a:ln>
        </p:spPr>
        <p:txBody>
          <a:bodyPr anchorCtr="0" anchor="b" bIns="0" lIns="0" rIns="0" tIns="0">
            <a:noAutofit/>
          </a:bodyPr>
          <a:lstStyle/>
          <a:p>
            <a:pPr indent="0" lvl="0" marL="0" marR="0" rtl="0" algn="r">
              <a:spcBef>
                <a:spcPts val="0"/>
              </a:spcBef>
              <a:buSzPct val="25000"/>
              <a:buNone/>
            </a:pPr>
            <a:fld id="{00000000-1234-1234-1234-123412341234}" type="slidenum">
              <a:rPr lang="en-US" sz="1200">
                <a:solidFill>
                  <a:srgbClr val="035C75"/>
                </a:solidFill>
                <a:latin typeface="Constantia"/>
                <a:ea typeface="Constantia"/>
                <a:cs typeface="Constantia"/>
                <a:sym typeface="Constantia"/>
              </a:rPr>
              <a:t>‹#›</a:t>
            </a:fld>
          </a:p>
        </p:txBody>
      </p:sp>
      <p:pic>
        <p:nvPicPr>
          <p:cNvPr descr="C:\Users\bhack\AppData\Local\Microsoft\Windows\Temporary Internet Files\Content.IE5\Q1EOBWZJ\MC900442162[1].png" id="43" name="Shape 43"/>
          <p:cNvPicPr preferRelativeResize="0"/>
          <p:nvPr/>
        </p:nvPicPr>
        <p:blipFill rotWithShape="1">
          <a:blip r:embed="rId2">
            <a:alphaModFix/>
          </a:blip>
          <a:srcRect b="0" l="0" r="0" t="0"/>
          <a:stretch/>
        </p:blipFill>
        <p:spPr>
          <a:xfrm>
            <a:off x="7086600" y="3105150"/>
            <a:ext cx="2895142" cy="2895142"/>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bg>
      <p:bgPr>
        <a:gradFill>
          <a:gsLst>
            <a:gs pos="0">
              <a:srgbClr val="439FD7"/>
            </a:gs>
            <a:gs pos="25000">
              <a:srgbClr val="4397CA"/>
            </a:gs>
            <a:gs pos="100000">
              <a:srgbClr val="00466A"/>
            </a:gs>
          </a:gsLst>
          <a:path path="circle">
            <a:fillToRect b="50%" l="50%" r="50%" t="50%"/>
          </a:path>
          <a:tileRect/>
        </a:gradFill>
      </p:bgPr>
    </p:bg>
    <p:spTree>
      <p:nvGrpSpPr>
        <p:cNvPr id="44" name="Shape 44"/>
        <p:cNvGrpSpPr/>
        <p:nvPr/>
      </p:nvGrpSpPr>
      <p:grpSpPr>
        <a:xfrm>
          <a:off x="0" y="0"/>
          <a:ext cx="0" cy="0"/>
          <a:chOff x="0" y="0"/>
          <a:chExt cx="0" cy="0"/>
        </a:xfrm>
      </p:grpSpPr>
      <p:sp>
        <p:nvSpPr>
          <p:cNvPr id="45" name="Shape 45"/>
          <p:cNvSpPr txBox="1"/>
          <p:nvPr>
            <p:ph type="ctrTitle"/>
          </p:nvPr>
        </p:nvSpPr>
        <p:spPr>
          <a:xfrm>
            <a:off x="533400" y="1028700"/>
            <a:ext cx="7851648" cy="1371599"/>
          </a:xfrm>
          <a:prstGeom prst="rect">
            <a:avLst/>
          </a:prstGeom>
          <a:noFill/>
          <a:ln>
            <a:noFill/>
          </a:ln>
        </p:spPr>
        <p:txBody>
          <a:bodyPr anchorCtr="0" anchor="b" bIns="91425" lIns="91425" rIns="91425" tIns="91425"/>
          <a:lstStyle>
            <a:lvl1pPr indent="0" lvl="0" marL="0" marR="0" rtl="0" algn="r">
              <a:spcBef>
                <a:spcPts val="0"/>
              </a:spcBef>
              <a:buClr>
                <a:srgbClr val="4CE0EA"/>
              </a:buClr>
              <a:buFont typeface="Calibri"/>
              <a:buNone/>
              <a:defRPr b="1" i="0" sz="5600" u="none" cap="none" strike="noStrike">
                <a:solidFill>
                  <a:srgbClr val="4CE0EA"/>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6" name="Shape 46"/>
          <p:cNvSpPr txBox="1"/>
          <p:nvPr>
            <p:ph idx="1" type="subTitle"/>
          </p:nvPr>
        </p:nvSpPr>
        <p:spPr>
          <a:xfrm>
            <a:off x="533400" y="2421401"/>
            <a:ext cx="7854696" cy="1314449"/>
          </a:xfrm>
          <a:prstGeom prst="rect">
            <a:avLst/>
          </a:prstGeom>
          <a:noFill/>
          <a:ln>
            <a:noFill/>
          </a:ln>
        </p:spPr>
        <p:txBody>
          <a:bodyPr anchorCtr="0" anchor="t" bIns="91425" lIns="91425" rIns="91425" tIns="91425"/>
          <a:lstStyle>
            <a:lvl1pPr indent="0" lvl="0" marL="0" marR="45720" rtl="0" algn="r">
              <a:spcBef>
                <a:spcPts val="520"/>
              </a:spcBef>
              <a:buClr>
                <a:schemeClr val="accent3"/>
              </a:buClr>
              <a:buFont typeface="Noto Sans Symbols"/>
              <a:buNone/>
              <a:defRPr b="0" i="0" sz="2600" u="none" cap="none" strike="noStrike">
                <a:solidFill>
                  <a:schemeClr val="lt1"/>
                </a:solidFill>
                <a:latin typeface="Constantia"/>
                <a:ea typeface="Constantia"/>
                <a:cs typeface="Constantia"/>
                <a:sym typeface="Constantia"/>
              </a:defRPr>
            </a:lvl1pPr>
            <a:lvl2pPr indent="0" lvl="1" marL="457200" marR="0" rtl="0" algn="ctr">
              <a:spcBef>
                <a:spcPts val="480"/>
              </a:spcBef>
              <a:buClr>
                <a:schemeClr val="accent1"/>
              </a:buClr>
              <a:buFont typeface="Noto Sans Symbols"/>
              <a:buNone/>
              <a:defRPr b="0" i="0" sz="2400" u="none" cap="none" strike="noStrike">
                <a:solidFill>
                  <a:schemeClr val="lt1"/>
                </a:solidFill>
                <a:latin typeface="Constantia"/>
                <a:ea typeface="Constantia"/>
                <a:cs typeface="Constantia"/>
                <a:sym typeface="Constantia"/>
              </a:defRPr>
            </a:lvl2pPr>
            <a:lvl3pPr indent="0" lvl="2" marL="914400" marR="0" rtl="0" algn="ctr">
              <a:spcBef>
                <a:spcPts val="420"/>
              </a:spcBef>
              <a:buClr>
                <a:schemeClr val="accent2"/>
              </a:buClr>
              <a:buFont typeface="Noto Sans Symbols"/>
              <a:buNone/>
              <a:defRPr b="0" i="0" sz="2100" u="none" cap="none" strike="noStrike">
                <a:solidFill>
                  <a:schemeClr val="lt1"/>
                </a:solidFill>
                <a:latin typeface="Constantia"/>
                <a:ea typeface="Constantia"/>
                <a:cs typeface="Constantia"/>
                <a:sym typeface="Constantia"/>
              </a:defRPr>
            </a:lvl3pPr>
            <a:lvl4pPr indent="0" lvl="3" marL="1371600" marR="0" rtl="0" algn="ctr">
              <a:spcBef>
                <a:spcPts val="400"/>
              </a:spcBef>
              <a:buClr>
                <a:schemeClr val="accent3"/>
              </a:buClr>
              <a:buFont typeface="Noto Sans Symbols"/>
              <a:buNone/>
              <a:defRPr b="0" i="0" sz="2000" u="none" cap="none" strike="noStrike">
                <a:solidFill>
                  <a:schemeClr val="lt1"/>
                </a:solidFill>
                <a:latin typeface="Constantia"/>
                <a:ea typeface="Constantia"/>
                <a:cs typeface="Constantia"/>
                <a:sym typeface="Constantia"/>
              </a:defRPr>
            </a:lvl4pPr>
            <a:lvl5pPr indent="0" lvl="4" marL="1828800" marR="0" rtl="0" algn="ctr">
              <a:spcBef>
                <a:spcPts val="400"/>
              </a:spcBef>
              <a:buClr>
                <a:schemeClr val="accent4"/>
              </a:buClr>
              <a:buFont typeface="Noto Sans Symbols"/>
              <a:buNone/>
              <a:defRPr b="0" i="0" sz="2000" u="none" cap="none" strike="noStrike">
                <a:solidFill>
                  <a:schemeClr val="lt1"/>
                </a:solidFill>
                <a:latin typeface="Constantia"/>
                <a:ea typeface="Constantia"/>
                <a:cs typeface="Constantia"/>
                <a:sym typeface="Constantia"/>
              </a:defRPr>
            </a:lvl5pPr>
            <a:lvl6pPr indent="0" lvl="5" marL="2286000" marR="0" rtl="0" algn="ctr">
              <a:spcBef>
                <a:spcPts val="360"/>
              </a:spcBef>
              <a:buClr>
                <a:schemeClr val="accent5"/>
              </a:buClr>
              <a:buFont typeface="Noto Sans Symbols"/>
              <a:buNone/>
              <a:defRPr b="0" i="0" sz="1800" u="none" cap="none" strike="noStrike">
                <a:solidFill>
                  <a:schemeClr val="lt1"/>
                </a:solidFill>
                <a:latin typeface="Constantia"/>
                <a:ea typeface="Constantia"/>
                <a:cs typeface="Constantia"/>
                <a:sym typeface="Constantia"/>
              </a:defRPr>
            </a:lvl6pPr>
            <a:lvl7pPr indent="0" lvl="6" marL="2743200" marR="0" rtl="0" algn="ctr">
              <a:spcBef>
                <a:spcPts val="320"/>
              </a:spcBef>
              <a:buClr>
                <a:schemeClr val="accent6"/>
              </a:buClr>
              <a:buFont typeface="Noto Sans Symbols"/>
              <a:buNone/>
              <a:defRPr b="0" i="0" sz="1600" u="none" cap="none" strike="noStrike">
                <a:solidFill>
                  <a:schemeClr val="lt1"/>
                </a:solidFill>
                <a:latin typeface="Constantia"/>
                <a:ea typeface="Constantia"/>
                <a:cs typeface="Constantia"/>
                <a:sym typeface="Constantia"/>
              </a:defRPr>
            </a:lvl7pPr>
            <a:lvl8pPr indent="0" lvl="7" marL="3200400" marR="0" rtl="0" algn="ctr">
              <a:spcBef>
                <a:spcPts val="320"/>
              </a:spcBef>
              <a:buClr>
                <a:schemeClr val="lt2"/>
              </a:buClr>
              <a:buFont typeface="Constantia"/>
              <a:buNone/>
              <a:defRPr b="0" i="0" sz="1600" u="none" cap="none" strike="noStrike">
                <a:solidFill>
                  <a:schemeClr val="lt1"/>
                </a:solidFill>
                <a:latin typeface="Constantia"/>
                <a:ea typeface="Constantia"/>
                <a:cs typeface="Constantia"/>
                <a:sym typeface="Constantia"/>
              </a:defRPr>
            </a:lvl8pPr>
            <a:lvl9pPr indent="0" lvl="8" marL="3657600" marR="0" rtl="0" algn="ctr">
              <a:spcBef>
                <a:spcPts val="280"/>
              </a:spcBef>
              <a:buClr>
                <a:schemeClr val="lt2"/>
              </a:buClr>
              <a:buFont typeface="Constantia"/>
              <a:buNone/>
              <a:defRPr b="0" i="0" sz="1400" u="none" cap="none" strike="noStrike">
                <a:solidFill>
                  <a:schemeClr val="lt1"/>
                </a:solidFill>
                <a:latin typeface="Constantia"/>
                <a:ea typeface="Constantia"/>
                <a:cs typeface="Constantia"/>
                <a:sym typeface="Constantia"/>
              </a:defRPr>
            </a:lvl9pPr>
          </a:lstStyle>
          <a:p/>
        </p:txBody>
      </p:sp>
      <p:sp>
        <p:nvSpPr>
          <p:cNvPr id="47" name="Shape 47"/>
          <p:cNvSpPr txBox="1"/>
          <p:nvPr>
            <p:ph idx="10" type="dt"/>
          </p:nvPr>
        </p:nvSpPr>
        <p:spPr>
          <a:xfrm>
            <a:off x="457200" y="4767262"/>
            <a:ext cx="21335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D0E9ED"/>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lt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lt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lt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lt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lt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lt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lt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lt1"/>
                </a:solidFill>
                <a:latin typeface="Constantia"/>
                <a:ea typeface="Constantia"/>
                <a:cs typeface="Constantia"/>
                <a:sym typeface="Constantia"/>
              </a:defRPr>
            </a:lvl9pPr>
          </a:lstStyle>
          <a:p/>
        </p:txBody>
      </p:sp>
      <p:sp>
        <p:nvSpPr>
          <p:cNvPr id="48" name="Shape 48"/>
          <p:cNvSpPr txBox="1"/>
          <p:nvPr>
            <p:ph idx="11" type="ftr"/>
          </p:nvPr>
        </p:nvSpPr>
        <p:spPr>
          <a:xfrm>
            <a:off x="2667000" y="4767262"/>
            <a:ext cx="33527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D0E9ED"/>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lt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lt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lt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lt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lt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lt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lt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lt1"/>
                </a:solidFill>
                <a:latin typeface="Constantia"/>
                <a:ea typeface="Constantia"/>
                <a:cs typeface="Constantia"/>
                <a:sym typeface="Constantia"/>
              </a:defRPr>
            </a:lvl9pPr>
          </a:lstStyle>
          <a:p/>
        </p:txBody>
      </p:sp>
      <p:sp>
        <p:nvSpPr>
          <p:cNvPr id="49" name="Shape 49"/>
          <p:cNvSpPr txBox="1"/>
          <p:nvPr>
            <p:ph idx="12" type="sldNum"/>
          </p:nvPr>
        </p:nvSpPr>
        <p:spPr>
          <a:xfrm>
            <a:off x="7924800" y="4767262"/>
            <a:ext cx="762000" cy="273843"/>
          </a:xfrm>
          <a:prstGeom prst="rect">
            <a:avLst/>
          </a:prstGeom>
          <a:noFill/>
          <a:ln>
            <a:noFill/>
          </a:ln>
        </p:spPr>
        <p:txBody>
          <a:bodyPr anchorCtr="0" anchor="b" bIns="0" lIns="0" rIns="0" tIns="0">
            <a:noAutofit/>
          </a:bodyPr>
          <a:lstStyle/>
          <a:p>
            <a:pPr indent="0" lvl="0" marL="0" marR="0" rtl="0" algn="r">
              <a:spcBef>
                <a:spcPts val="0"/>
              </a:spcBef>
              <a:buSzPct val="25000"/>
              <a:buNone/>
            </a:pPr>
            <a:fld id="{00000000-1234-1234-1234-123412341234}" type="slidenum">
              <a:rPr lang="en-US" sz="1200">
                <a:solidFill>
                  <a:srgbClr val="D0E9ED"/>
                </a:solidFill>
                <a:latin typeface="Constantia"/>
                <a:ea typeface="Constantia"/>
                <a:cs typeface="Constantia"/>
                <a:sym typeface="Constantia"/>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gradFill>
          <a:gsLst>
            <a:gs pos="0">
              <a:srgbClr val="439FD7"/>
            </a:gs>
            <a:gs pos="25000">
              <a:srgbClr val="4397CA"/>
            </a:gs>
            <a:gs pos="100000">
              <a:srgbClr val="00466A"/>
            </a:gs>
          </a:gsLst>
          <a:path path="circle">
            <a:fillToRect b="50%" l="50%" r="50%" t="50%"/>
          </a:path>
          <a:tileRect/>
        </a:gradFill>
      </p:bgPr>
    </p:bg>
    <p:spTree>
      <p:nvGrpSpPr>
        <p:cNvPr id="50" name="Shape 50"/>
        <p:cNvGrpSpPr/>
        <p:nvPr/>
      </p:nvGrpSpPr>
      <p:grpSpPr>
        <a:xfrm>
          <a:off x="0" y="0"/>
          <a:ext cx="0" cy="0"/>
          <a:chOff x="0" y="0"/>
          <a:chExt cx="0" cy="0"/>
        </a:xfrm>
      </p:grpSpPr>
      <p:sp>
        <p:nvSpPr>
          <p:cNvPr id="51" name="Shape 51"/>
          <p:cNvSpPr txBox="1"/>
          <p:nvPr>
            <p:ph type="title"/>
          </p:nvPr>
        </p:nvSpPr>
        <p:spPr>
          <a:xfrm>
            <a:off x="530352" y="987551"/>
            <a:ext cx="7772400" cy="1021841"/>
          </a:xfrm>
          <a:prstGeom prst="rect">
            <a:avLst/>
          </a:prstGeom>
          <a:noFill/>
          <a:ln>
            <a:noFill/>
          </a:ln>
        </p:spPr>
        <p:txBody>
          <a:bodyPr anchorCtr="0" anchor="b" bIns="91425" lIns="91425" rIns="91425" tIns="91425"/>
          <a:lstStyle>
            <a:lvl1pPr indent="0" lvl="0" marL="0" marR="0" rtl="0" algn="l">
              <a:spcBef>
                <a:spcPts val="0"/>
              </a:spcBef>
              <a:buClr>
                <a:srgbClr val="4AE3AC"/>
              </a:buClr>
              <a:buFont typeface="Calibri"/>
              <a:buNone/>
              <a:defRPr b="1" i="0" sz="5600" u="none" cap="none" strike="noStrike">
                <a:solidFill>
                  <a:srgbClr val="4AE3AC"/>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2" name="Shape 52"/>
          <p:cNvSpPr txBox="1"/>
          <p:nvPr>
            <p:ph idx="1" type="body"/>
          </p:nvPr>
        </p:nvSpPr>
        <p:spPr>
          <a:xfrm>
            <a:off x="530352" y="2028498"/>
            <a:ext cx="7772400" cy="1132283"/>
          </a:xfrm>
          <a:prstGeom prst="rect">
            <a:avLst/>
          </a:prstGeom>
          <a:noFill/>
          <a:ln>
            <a:noFill/>
          </a:ln>
        </p:spPr>
        <p:txBody>
          <a:bodyPr anchorCtr="0" anchor="t" bIns="91425" lIns="91425" rIns="91425" tIns="91425"/>
          <a:lstStyle>
            <a:lvl1pPr indent="0" lvl="0" marL="0" marR="0" rtl="0" algn="l">
              <a:spcBef>
                <a:spcPts val="440"/>
              </a:spcBef>
              <a:buClr>
                <a:schemeClr val="accent3"/>
              </a:buClr>
              <a:buFont typeface="Noto Sans Symbols"/>
              <a:buNone/>
              <a:defRPr b="0" i="0" sz="2200" u="none" cap="none" strike="noStrike">
                <a:solidFill>
                  <a:schemeClr val="lt1"/>
                </a:solidFill>
                <a:latin typeface="Constantia"/>
                <a:ea typeface="Constantia"/>
                <a:cs typeface="Constantia"/>
                <a:sym typeface="Constantia"/>
              </a:defRPr>
            </a:lvl1pPr>
            <a:lvl2pPr indent="-259080" lvl="1" marL="640080" marR="0" rtl="0" algn="l">
              <a:spcBef>
                <a:spcPts val="360"/>
              </a:spcBef>
              <a:buClr>
                <a:schemeClr val="accent1"/>
              </a:buClr>
              <a:buFont typeface="Noto Sans Symbols"/>
              <a:buNone/>
              <a:defRPr b="0" i="0" sz="1800" u="none" cap="none" strike="noStrike">
                <a:solidFill>
                  <a:schemeClr val="lt1"/>
                </a:solidFill>
                <a:latin typeface="Constantia"/>
                <a:ea typeface="Constantia"/>
                <a:cs typeface="Constantia"/>
                <a:sym typeface="Constantia"/>
              </a:defRPr>
            </a:lvl2pPr>
            <a:lvl3pPr indent="-254000" lvl="2" marL="914400" marR="0" rtl="0" algn="l">
              <a:spcBef>
                <a:spcPts val="320"/>
              </a:spcBef>
              <a:buClr>
                <a:schemeClr val="accent2"/>
              </a:buClr>
              <a:buFont typeface="Noto Sans Symbols"/>
              <a:buNone/>
              <a:defRPr b="0" i="0" sz="1600" u="none" cap="none" strike="noStrike">
                <a:solidFill>
                  <a:schemeClr val="lt1"/>
                </a:solidFill>
                <a:latin typeface="Constantia"/>
                <a:ea typeface="Constantia"/>
                <a:cs typeface="Constantia"/>
                <a:sym typeface="Constantia"/>
              </a:defRPr>
            </a:lvl3pPr>
            <a:lvl4pPr indent="-210819" lvl="3" marL="1188720" marR="0" rtl="0" algn="l">
              <a:spcBef>
                <a:spcPts val="280"/>
              </a:spcBef>
              <a:buClr>
                <a:schemeClr val="accent3"/>
              </a:buClr>
              <a:buFont typeface="Noto Sans Symbols"/>
              <a:buNone/>
              <a:defRPr b="0" i="0" sz="1400" u="none" cap="none" strike="noStrike">
                <a:solidFill>
                  <a:schemeClr val="lt1"/>
                </a:solidFill>
                <a:latin typeface="Constantia"/>
                <a:ea typeface="Constantia"/>
                <a:cs typeface="Constantia"/>
                <a:sym typeface="Constantia"/>
              </a:defRPr>
            </a:lvl4pPr>
            <a:lvl5pPr indent="-218439" lvl="4" marL="1463040" marR="0" rtl="0" algn="l">
              <a:spcBef>
                <a:spcPts val="280"/>
              </a:spcBef>
              <a:buClr>
                <a:schemeClr val="accent4"/>
              </a:buClr>
              <a:buFont typeface="Noto Sans Symbols"/>
              <a:buNone/>
              <a:defRPr b="0" i="0" sz="1400" u="none" cap="none" strike="noStrike">
                <a:solidFill>
                  <a:schemeClr val="lt1"/>
                </a:solidFill>
                <a:latin typeface="Constantia"/>
                <a:ea typeface="Constantia"/>
                <a:cs typeface="Constantia"/>
                <a:sym typeface="Constantia"/>
              </a:defRPr>
            </a:lvl5pPr>
            <a:lvl6pPr indent="-121920" lvl="5" marL="1737360" marR="0" rtl="0" algn="l">
              <a:spcBef>
                <a:spcPts val="360"/>
              </a:spcBef>
              <a:buClr>
                <a:schemeClr val="accent5"/>
              </a:buClr>
              <a:buSzPct val="79999"/>
              <a:buFont typeface="Noto Sans Symbols"/>
              <a:buChar char="●"/>
              <a:defRPr b="0" i="0" sz="1800" u="none" cap="none" strike="noStrike">
                <a:solidFill>
                  <a:schemeClr val="lt1"/>
                </a:solidFill>
                <a:latin typeface="Constantia"/>
                <a:ea typeface="Constantia"/>
                <a:cs typeface="Constantia"/>
                <a:sym typeface="Constantia"/>
              </a:defRPr>
            </a:lvl6pPr>
            <a:lvl7pPr indent="-111760" lvl="6" marL="1920240" marR="0" rtl="0" algn="l">
              <a:spcBef>
                <a:spcPts val="320"/>
              </a:spcBef>
              <a:buClr>
                <a:schemeClr val="accent6"/>
              </a:buClr>
              <a:buSzPct val="80000"/>
              <a:buFont typeface="Noto Sans Symbols"/>
              <a:buChar char="●"/>
              <a:defRPr b="0" i="0" sz="1600" u="none" cap="none" strike="noStrike">
                <a:solidFill>
                  <a:schemeClr val="lt1"/>
                </a:solidFill>
                <a:latin typeface="Constantia"/>
                <a:ea typeface="Constantia"/>
                <a:cs typeface="Constantia"/>
                <a:sym typeface="Constantia"/>
              </a:defRPr>
            </a:lvl7pPr>
            <a:lvl8pPr indent="-86360" lvl="7" marL="2194560" marR="0" rtl="0" algn="l">
              <a:spcBef>
                <a:spcPts val="320"/>
              </a:spcBef>
              <a:buClr>
                <a:schemeClr val="lt2"/>
              </a:buClr>
              <a:buSzPct val="100000"/>
              <a:buFont typeface="Constantia"/>
              <a:buChar char="•"/>
              <a:defRPr b="0" i="0" sz="1600" u="none" cap="none" strike="noStrike">
                <a:solidFill>
                  <a:schemeClr val="lt1"/>
                </a:solidFill>
                <a:latin typeface="Constantia"/>
                <a:ea typeface="Constantia"/>
                <a:cs typeface="Constantia"/>
                <a:sym typeface="Constantia"/>
              </a:defRPr>
            </a:lvl8pPr>
            <a:lvl9pPr indent="-93979" lvl="8" marL="2468880" marR="0" rtl="0" algn="l">
              <a:spcBef>
                <a:spcPts val="280"/>
              </a:spcBef>
              <a:buClr>
                <a:schemeClr val="lt2"/>
              </a:buClr>
              <a:buSzPct val="100000"/>
              <a:buFont typeface="Constantia"/>
              <a:buChar char="•"/>
              <a:defRPr b="0" i="0" sz="1400" u="none" cap="none" strike="noStrike">
                <a:solidFill>
                  <a:schemeClr val="lt1"/>
                </a:solidFill>
                <a:latin typeface="Constantia"/>
                <a:ea typeface="Constantia"/>
                <a:cs typeface="Constantia"/>
                <a:sym typeface="Constantia"/>
              </a:defRPr>
            </a:lvl9pPr>
          </a:lstStyle>
          <a:p/>
        </p:txBody>
      </p:sp>
      <p:sp>
        <p:nvSpPr>
          <p:cNvPr id="53" name="Shape 53"/>
          <p:cNvSpPr txBox="1"/>
          <p:nvPr>
            <p:ph idx="10" type="dt"/>
          </p:nvPr>
        </p:nvSpPr>
        <p:spPr>
          <a:xfrm>
            <a:off x="457200" y="4767262"/>
            <a:ext cx="21335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D0E9ED"/>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lt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lt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lt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lt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lt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lt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lt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lt1"/>
                </a:solidFill>
                <a:latin typeface="Constantia"/>
                <a:ea typeface="Constantia"/>
                <a:cs typeface="Constantia"/>
                <a:sym typeface="Constantia"/>
              </a:defRPr>
            </a:lvl9pPr>
          </a:lstStyle>
          <a:p/>
        </p:txBody>
      </p:sp>
      <p:sp>
        <p:nvSpPr>
          <p:cNvPr id="54" name="Shape 54"/>
          <p:cNvSpPr txBox="1"/>
          <p:nvPr>
            <p:ph idx="11" type="ftr"/>
          </p:nvPr>
        </p:nvSpPr>
        <p:spPr>
          <a:xfrm>
            <a:off x="2667000" y="4767262"/>
            <a:ext cx="33527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D0E9ED"/>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lt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lt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lt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lt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lt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lt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lt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lt1"/>
                </a:solidFill>
                <a:latin typeface="Constantia"/>
                <a:ea typeface="Constantia"/>
                <a:cs typeface="Constantia"/>
                <a:sym typeface="Constantia"/>
              </a:defRPr>
            </a:lvl9pPr>
          </a:lstStyle>
          <a:p/>
        </p:txBody>
      </p:sp>
      <p:sp>
        <p:nvSpPr>
          <p:cNvPr id="55" name="Shape 55"/>
          <p:cNvSpPr txBox="1"/>
          <p:nvPr>
            <p:ph idx="12" type="sldNum"/>
          </p:nvPr>
        </p:nvSpPr>
        <p:spPr>
          <a:xfrm>
            <a:off x="7924800" y="4767262"/>
            <a:ext cx="762000" cy="273843"/>
          </a:xfrm>
          <a:prstGeom prst="rect">
            <a:avLst/>
          </a:prstGeom>
          <a:noFill/>
          <a:ln>
            <a:noFill/>
          </a:ln>
        </p:spPr>
        <p:txBody>
          <a:bodyPr anchorCtr="0" anchor="b" bIns="0" lIns="0" rIns="0" tIns="0">
            <a:noAutofit/>
          </a:bodyPr>
          <a:lstStyle/>
          <a:p>
            <a:pPr indent="0" lvl="0" marL="0" marR="0" rtl="0" algn="r">
              <a:spcBef>
                <a:spcPts val="0"/>
              </a:spcBef>
              <a:buSzPct val="25000"/>
              <a:buNone/>
            </a:pPr>
            <a:fld id="{00000000-1234-1234-1234-123412341234}" type="slidenum">
              <a:rPr lang="en-US" sz="1200">
                <a:solidFill>
                  <a:srgbClr val="D0E9ED"/>
                </a:solidFill>
                <a:latin typeface="Constantia"/>
                <a:ea typeface="Constantia"/>
                <a:cs typeface="Constantia"/>
                <a:sym typeface="Constantia"/>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6" name="Shape 56"/>
        <p:cNvGrpSpPr/>
        <p:nvPr/>
      </p:nvGrpSpPr>
      <p:grpSpPr>
        <a:xfrm>
          <a:off x="0" y="0"/>
          <a:ext cx="0" cy="0"/>
          <a:chOff x="0" y="0"/>
          <a:chExt cx="0" cy="0"/>
        </a:xfrm>
      </p:grpSpPr>
      <p:sp>
        <p:nvSpPr>
          <p:cNvPr id="57" name="Shape 57"/>
          <p:cNvSpPr txBox="1"/>
          <p:nvPr>
            <p:ph type="title"/>
          </p:nvPr>
        </p:nvSpPr>
        <p:spPr>
          <a:xfrm>
            <a:off x="457200" y="528066"/>
            <a:ext cx="8229600" cy="857250"/>
          </a:xfrm>
          <a:prstGeom prst="rect">
            <a:avLst/>
          </a:prstGeom>
          <a:noFill/>
          <a:ln>
            <a:noFill/>
          </a:ln>
        </p:spPr>
        <p:txBody>
          <a:bodyPr anchorCtr="0" anchor="b" bIns="91425" lIns="91425" rIns="91425" tIns="91425"/>
          <a:lstStyle>
            <a:lvl1pPr indent="0" lvl="0" marL="0" marR="0" rtl="0" algn="l">
              <a:spcBef>
                <a:spcPts val="0"/>
              </a:spcBef>
              <a:buClr>
                <a:schemeClr val="dk2"/>
              </a:buClr>
              <a:buFont typeface="Calibri"/>
              <a:buNone/>
              <a:defRPr b="0" i="0" sz="5000" u="none" cap="none" strike="noStrike">
                <a:solidFill>
                  <a:schemeClr val="dk2"/>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8" name="Shape 58"/>
          <p:cNvSpPr txBox="1"/>
          <p:nvPr>
            <p:ph idx="1" type="body"/>
          </p:nvPr>
        </p:nvSpPr>
        <p:spPr>
          <a:xfrm>
            <a:off x="457200" y="1440063"/>
            <a:ext cx="4038599" cy="3326130"/>
          </a:xfrm>
          <a:prstGeom prst="rect">
            <a:avLst/>
          </a:prstGeom>
          <a:noFill/>
          <a:ln>
            <a:noFill/>
          </a:ln>
        </p:spPr>
        <p:txBody>
          <a:bodyPr anchorCtr="0" anchor="t" bIns="91425" lIns="91425" rIns="91425" tIns="91425"/>
          <a:lstStyle>
            <a:lvl1pPr indent="-117475" lvl="0" marL="274320" marR="0" rtl="0" algn="l">
              <a:spcBef>
                <a:spcPts val="520"/>
              </a:spcBef>
              <a:buClr>
                <a:schemeClr val="accent3"/>
              </a:buClr>
              <a:buSzPct val="95000"/>
              <a:buFont typeface="Noto Sans Symbols"/>
              <a:buChar char="●"/>
              <a:defRPr b="0" i="0" sz="2600" u="none" cap="none" strike="noStrike">
                <a:solidFill>
                  <a:schemeClr val="dk1"/>
                </a:solidFill>
                <a:latin typeface="Constantia"/>
                <a:ea typeface="Constantia"/>
                <a:cs typeface="Constantia"/>
                <a:sym typeface="Constantia"/>
              </a:defRPr>
            </a:lvl1pPr>
            <a:lvl2pPr indent="-129540" lvl="1" marL="640080" marR="0" rtl="0" algn="l">
              <a:spcBef>
                <a:spcPts val="480"/>
              </a:spcBef>
              <a:buClr>
                <a:schemeClr val="accent1"/>
              </a:buClr>
              <a:buSzPct val="85000"/>
              <a:buFont typeface="Noto Sans Symbols"/>
              <a:buChar char="●"/>
              <a:defRPr b="0" i="0" sz="2400" u="none" cap="none" strike="noStrike">
                <a:solidFill>
                  <a:schemeClr val="dk1"/>
                </a:solidFill>
                <a:latin typeface="Constantia"/>
                <a:ea typeface="Constantia"/>
                <a:cs typeface="Constantia"/>
                <a:sym typeface="Constantia"/>
              </a:defRPr>
            </a:lvl2pPr>
            <a:lvl3pPr indent="-165100" lvl="2" marL="914400" marR="0" rtl="0" algn="l">
              <a:spcBef>
                <a:spcPts val="400"/>
              </a:spcBef>
              <a:buClr>
                <a:schemeClr val="accent2"/>
              </a:buClr>
              <a:buSzPct val="70000"/>
              <a:buFont typeface="Noto Sans Symbols"/>
              <a:buChar char="●"/>
              <a:defRPr b="0" i="0" sz="2000" u="none" cap="none" strike="noStrike">
                <a:solidFill>
                  <a:schemeClr val="dk1"/>
                </a:solidFill>
                <a:latin typeface="Constantia"/>
                <a:ea typeface="Constantia"/>
                <a:cs typeface="Constantia"/>
                <a:sym typeface="Constantia"/>
              </a:defRPr>
            </a:lvl3pPr>
            <a:lvl4pPr indent="-136525" lvl="3" marL="1188720" marR="0" rtl="0" algn="l">
              <a:spcBef>
                <a:spcPts val="360"/>
              </a:spcBef>
              <a:buClr>
                <a:schemeClr val="accent3"/>
              </a:buClr>
              <a:buSzPct val="64999"/>
              <a:buFont typeface="Noto Sans Symbols"/>
              <a:buChar char="●"/>
              <a:defRPr b="0" i="0" sz="1800" u="none" cap="none" strike="noStrike">
                <a:solidFill>
                  <a:schemeClr val="dk1"/>
                </a:solidFill>
                <a:latin typeface="Constantia"/>
                <a:ea typeface="Constantia"/>
                <a:cs typeface="Constantia"/>
                <a:sym typeface="Constantia"/>
              </a:defRPr>
            </a:lvl4pPr>
            <a:lvl5pPr indent="-144144" lvl="4" marL="1463040" marR="0" rtl="0" algn="l">
              <a:spcBef>
                <a:spcPts val="360"/>
              </a:spcBef>
              <a:buClr>
                <a:schemeClr val="accent4"/>
              </a:buClr>
              <a:buSzPct val="64999"/>
              <a:buFont typeface="Noto Sans Symbols"/>
              <a:buChar char="●"/>
              <a:defRPr b="0" i="0" sz="1800" u="none" cap="none" strike="noStrike">
                <a:solidFill>
                  <a:schemeClr val="dk1"/>
                </a:solidFill>
                <a:latin typeface="Constantia"/>
                <a:ea typeface="Constantia"/>
                <a:cs typeface="Constantia"/>
                <a:sym typeface="Constantia"/>
              </a:defRPr>
            </a:lvl5pPr>
            <a:lvl6pPr indent="-121920" lvl="5" marL="1737360" marR="0" rtl="0" algn="l">
              <a:spcBef>
                <a:spcPts val="360"/>
              </a:spcBef>
              <a:buClr>
                <a:schemeClr val="accent5"/>
              </a:buClr>
              <a:buSzPct val="79999"/>
              <a:buFont typeface="Noto Sans Symbols"/>
              <a:buChar char="●"/>
              <a:defRPr b="0" i="0" sz="1800" u="none" cap="none" strike="noStrike">
                <a:solidFill>
                  <a:schemeClr val="dk1"/>
                </a:solidFill>
                <a:latin typeface="Constantia"/>
                <a:ea typeface="Constantia"/>
                <a:cs typeface="Constantia"/>
                <a:sym typeface="Constantia"/>
              </a:defRPr>
            </a:lvl6pPr>
            <a:lvl7pPr indent="-111760" lvl="6" marL="1920240" marR="0" rtl="0" algn="l">
              <a:spcBef>
                <a:spcPts val="320"/>
              </a:spcBef>
              <a:buClr>
                <a:schemeClr val="accent6"/>
              </a:buClr>
              <a:buSzPct val="80000"/>
              <a:buFont typeface="Noto Sans Symbols"/>
              <a:buChar char="●"/>
              <a:defRPr b="0" i="0" sz="1600" u="none" cap="none" strike="noStrike">
                <a:solidFill>
                  <a:schemeClr val="dk1"/>
                </a:solidFill>
                <a:latin typeface="Constantia"/>
                <a:ea typeface="Constantia"/>
                <a:cs typeface="Constantia"/>
                <a:sym typeface="Constantia"/>
              </a:defRPr>
            </a:lvl7pPr>
            <a:lvl8pPr indent="-86360" lvl="7" marL="2194560" marR="0" rtl="0" algn="l">
              <a:spcBef>
                <a:spcPts val="320"/>
              </a:spcBef>
              <a:buClr>
                <a:schemeClr val="dk2"/>
              </a:buClr>
              <a:buSzPct val="100000"/>
              <a:buFont typeface="Constantia"/>
              <a:buChar char="•"/>
              <a:defRPr b="0" i="0" sz="1600" u="none" cap="none" strike="noStrike">
                <a:solidFill>
                  <a:schemeClr val="dk1"/>
                </a:solidFill>
                <a:latin typeface="Constantia"/>
                <a:ea typeface="Constantia"/>
                <a:cs typeface="Constantia"/>
                <a:sym typeface="Constantia"/>
              </a:defRPr>
            </a:lvl8pPr>
            <a:lvl9pPr indent="-93979" lvl="8" marL="2468880" marR="0" rtl="0" algn="l">
              <a:spcBef>
                <a:spcPts val="280"/>
              </a:spcBef>
              <a:buClr>
                <a:schemeClr val="dk2"/>
              </a:buClr>
              <a:buSzPct val="1000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59" name="Shape 59"/>
          <p:cNvSpPr txBox="1"/>
          <p:nvPr>
            <p:ph idx="2" type="body"/>
          </p:nvPr>
        </p:nvSpPr>
        <p:spPr>
          <a:xfrm>
            <a:off x="4648200" y="1440063"/>
            <a:ext cx="4038599" cy="3326130"/>
          </a:xfrm>
          <a:prstGeom prst="rect">
            <a:avLst/>
          </a:prstGeom>
          <a:noFill/>
          <a:ln>
            <a:noFill/>
          </a:ln>
        </p:spPr>
        <p:txBody>
          <a:bodyPr anchorCtr="0" anchor="t" bIns="91425" lIns="91425" rIns="91425" tIns="91425"/>
          <a:lstStyle>
            <a:lvl1pPr indent="-117475" lvl="0" marL="274320" marR="0" rtl="0" algn="l">
              <a:spcBef>
                <a:spcPts val="520"/>
              </a:spcBef>
              <a:buClr>
                <a:schemeClr val="accent3"/>
              </a:buClr>
              <a:buSzPct val="95000"/>
              <a:buFont typeface="Noto Sans Symbols"/>
              <a:buChar char="●"/>
              <a:defRPr b="0" i="0" sz="2600" u="none" cap="none" strike="noStrike">
                <a:solidFill>
                  <a:schemeClr val="dk1"/>
                </a:solidFill>
                <a:latin typeface="Constantia"/>
                <a:ea typeface="Constantia"/>
                <a:cs typeface="Constantia"/>
                <a:sym typeface="Constantia"/>
              </a:defRPr>
            </a:lvl1pPr>
            <a:lvl2pPr indent="-129540" lvl="1" marL="640080" marR="0" rtl="0" algn="l">
              <a:spcBef>
                <a:spcPts val="480"/>
              </a:spcBef>
              <a:buClr>
                <a:schemeClr val="accent1"/>
              </a:buClr>
              <a:buSzPct val="85000"/>
              <a:buFont typeface="Noto Sans Symbols"/>
              <a:buChar char="●"/>
              <a:defRPr b="0" i="0" sz="2400" u="none" cap="none" strike="noStrike">
                <a:solidFill>
                  <a:schemeClr val="dk1"/>
                </a:solidFill>
                <a:latin typeface="Constantia"/>
                <a:ea typeface="Constantia"/>
                <a:cs typeface="Constantia"/>
                <a:sym typeface="Constantia"/>
              </a:defRPr>
            </a:lvl2pPr>
            <a:lvl3pPr indent="-165100" lvl="2" marL="914400" marR="0" rtl="0" algn="l">
              <a:spcBef>
                <a:spcPts val="400"/>
              </a:spcBef>
              <a:buClr>
                <a:schemeClr val="accent2"/>
              </a:buClr>
              <a:buSzPct val="70000"/>
              <a:buFont typeface="Noto Sans Symbols"/>
              <a:buChar char="●"/>
              <a:defRPr b="0" i="0" sz="2000" u="none" cap="none" strike="noStrike">
                <a:solidFill>
                  <a:schemeClr val="dk1"/>
                </a:solidFill>
                <a:latin typeface="Constantia"/>
                <a:ea typeface="Constantia"/>
                <a:cs typeface="Constantia"/>
                <a:sym typeface="Constantia"/>
              </a:defRPr>
            </a:lvl3pPr>
            <a:lvl4pPr indent="-136525" lvl="3" marL="1188720" marR="0" rtl="0" algn="l">
              <a:spcBef>
                <a:spcPts val="360"/>
              </a:spcBef>
              <a:buClr>
                <a:schemeClr val="accent3"/>
              </a:buClr>
              <a:buSzPct val="64999"/>
              <a:buFont typeface="Noto Sans Symbols"/>
              <a:buChar char="●"/>
              <a:defRPr b="0" i="0" sz="1800" u="none" cap="none" strike="noStrike">
                <a:solidFill>
                  <a:schemeClr val="dk1"/>
                </a:solidFill>
                <a:latin typeface="Constantia"/>
                <a:ea typeface="Constantia"/>
                <a:cs typeface="Constantia"/>
                <a:sym typeface="Constantia"/>
              </a:defRPr>
            </a:lvl4pPr>
            <a:lvl5pPr indent="-144144" lvl="4" marL="1463040" marR="0" rtl="0" algn="l">
              <a:spcBef>
                <a:spcPts val="360"/>
              </a:spcBef>
              <a:buClr>
                <a:schemeClr val="accent4"/>
              </a:buClr>
              <a:buSzPct val="64999"/>
              <a:buFont typeface="Noto Sans Symbols"/>
              <a:buChar char="●"/>
              <a:defRPr b="0" i="0" sz="1800" u="none" cap="none" strike="noStrike">
                <a:solidFill>
                  <a:schemeClr val="dk1"/>
                </a:solidFill>
                <a:latin typeface="Constantia"/>
                <a:ea typeface="Constantia"/>
                <a:cs typeface="Constantia"/>
                <a:sym typeface="Constantia"/>
              </a:defRPr>
            </a:lvl5pPr>
            <a:lvl6pPr indent="-121920" lvl="5" marL="1737360" marR="0" rtl="0" algn="l">
              <a:spcBef>
                <a:spcPts val="360"/>
              </a:spcBef>
              <a:buClr>
                <a:schemeClr val="accent5"/>
              </a:buClr>
              <a:buSzPct val="79999"/>
              <a:buFont typeface="Noto Sans Symbols"/>
              <a:buChar char="●"/>
              <a:defRPr b="0" i="0" sz="1800" u="none" cap="none" strike="noStrike">
                <a:solidFill>
                  <a:schemeClr val="dk1"/>
                </a:solidFill>
                <a:latin typeface="Constantia"/>
                <a:ea typeface="Constantia"/>
                <a:cs typeface="Constantia"/>
                <a:sym typeface="Constantia"/>
              </a:defRPr>
            </a:lvl6pPr>
            <a:lvl7pPr indent="-111760" lvl="6" marL="1920240" marR="0" rtl="0" algn="l">
              <a:spcBef>
                <a:spcPts val="320"/>
              </a:spcBef>
              <a:buClr>
                <a:schemeClr val="accent6"/>
              </a:buClr>
              <a:buSzPct val="80000"/>
              <a:buFont typeface="Noto Sans Symbols"/>
              <a:buChar char="●"/>
              <a:defRPr b="0" i="0" sz="1600" u="none" cap="none" strike="noStrike">
                <a:solidFill>
                  <a:schemeClr val="dk1"/>
                </a:solidFill>
                <a:latin typeface="Constantia"/>
                <a:ea typeface="Constantia"/>
                <a:cs typeface="Constantia"/>
                <a:sym typeface="Constantia"/>
              </a:defRPr>
            </a:lvl7pPr>
            <a:lvl8pPr indent="-86360" lvl="7" marL="2194560" marR="0" rtl="0" algn="l">
              <a:spcBef>
                <a:spcPts val="320"/>
              </a:spcBef>
              <a:buClr>
                <a:schemeClr val="dk2"/>
              </a:buClr>
              <a:buSzPct val="100000"/>
              <a:buFont typeface="Constantia"/>
              <a:buChar char="•"/>
              <a:defRPr b="0" i="0" sz="1600" u="none" cap="none" strike="noStrike">
                <a:solidFill>
                  <a:schemeClr val="dk1"/>
                </a:solidFill>
                <a:latin typeface="Constantia"/>
                <a:ea typeface="Constantia"/>
                <a:cs typeface="Constantia"/>
                <a:sym typeface="Constantia"/>
              </a:defRPr>
            </a:lvl8pPr>
            <a:lvl9pPr indent="-93979" lvl="8" marL="2468880" marR="0" rtl="0" algn="l">
              <a:spcBef>
                <a:spcPts val="280"/>
              </a:spcBef>
              <a:buClr>
                <a:schemeClr val="dk2"/>
              </a:buClr>
              <a:buSzPct val="1000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60" name="Shape 60"/>
          <p:cNvSpPr txBox="1"/>
          <p:nvPr>
            <p:ph idx="10" type="dt"/>
          </p:nvPr>
        </p:nvSpPr>
        <p:spPr>
          <a:xfrm>
            <a:off x="457200" y="4767262"/>
            <a:ext cx="21335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61" name="Shape 61"/>
          <p:cNvSpPr txBox="1"/>
          <p:nvPr>
            <p:ph idx="11" type="ftr"/>
          </p:nvPr>
        </p:nvSpPr>
        <p:spPr>
          <a:xfrm>
            <a:off x="2667000" y="4767262"/>
            <a:ext cx="33527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62" name="Shape 62"/>
          <p:cNvSpPr txBox="1"/>
          <p:nvPr>
            <p:ph idx="12" type="sldNum"/>
          </p:nvPr>
        </p:nvSpPr>
        <p:spPr>
          <a:xfrm>
            <a:off x="7924800" y="4767262"/>
            <a:ext cx="762000" cy="273843"/>
          </a:xfrm>
          <a:prstGeom prst="rect">
            <a:avLst/>
          </a:prstGeom>
          <a:noFill/>
          <a:ln>
            <a:noFill/>
          </a:ln>
        </p:spPr>
        <p:txBody>
          <a:bodyPr anchorCtr="0" anchor="b" bIns="0" lIns="0" rIns="0" tIns="0">
            <a:noAutofit/>
          </a:bodyPr>
          <a:lstStyle/>
          <a:p>
            <a:pPr indent="0" lvl="0" marL="0" marR="0" rtl="0" algn="r">
              <a:spcBef>
                <a:spcPts val="0"/>
              </a:spcBef>
              <a:buSzPct val="25000"/>
              <a:buNone/>
            </a:pPr>
            <a:fld id="{00000000-1234-1234-1234-123412341234}" type="slidenum">
              <a:rPr lang="en-US" sz="1200">
                <a:solidFill>
                  <a:srgbClr val="035C75"/>
                </a:solidFill>
                <a:latin typeface="Constantia"/>
                <a:ea typeface="Constantia"/>
                <a:cs typeface="Constantia"/>
                <a:sym typeface="Constantia"/>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3" name="Shape 63"/>
        <p:cNvGrpSpPr/>
        <p:nvPr/>
      </p:nvGrpSpPr>
      <p:grpSpPr>
        <a:xfrm>
          <a:off x="0" y="0"/>
          <a:ext cx="0" cy="0"/>
          <a:chOff x="0" y="0"/>
          <a:chExt cx="0" cy="0"/>
        </a:xfrm>
      </p:grpSpPr>
      <p:sp>
        <p:nvSpPr>
          <p:cNvPr id="64" name="Shape 64"/>
          <p:cNvSpPr txBox="1"/>
          <p:nvPr>
            <p:ph type="title"/>
          </p:nvPr>
        </p:nvSpPr>
        <p:spPr>
          <a:xfrm>
            <a:off x="457200" y="528066"/>
            <a:ext cx="8229600" cy="857250"/>
          </a:xfrm>
          <a:prstGeom prst="rect">
            <a:avLst/>
          </a:prstGeom>
          <a:noFill/>
          <a:ln>
            <a:noFill/>
          </a:ln>
        </p:spPr>
        <p:txBody>
          <a:bodyPr anchorCtr="0" anchor="b" bIns="91425" lIns="91425" rIns="91425" tIns="91425"/>
          <a:lstStyle>
            <a:lvl1pPr indent="0" lvl="0" marL="0" marR="0" rtl="0" algn="l">
              <a:spcBef>
                <a:spcPts val="0"/>
              </a:spcBef>
              <a:buClr>
                <a:schemeClr val="dk2"/>
              </a:buClr>
              <a:buFont typeface="Calibri"/>
              <a:buNone/>
              <a:defRPr b="0" i="0" sz="5000" u="none" cap="none" strike="noStrike">
                <a:solidFill>
                  <a:schemeClr val="dk2"/>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5" name="Shape 65"/>
          <p:cNvSpPr txBox="1"/>
          <p:nvPr>
            <p:ph idx="1" type="body"/>
          </p:nvPr>
        </p:nvSpPr>
        <p:spPr>
          <a:xfrm>
            <a:off x="457200" y="1391436"/>
            <a:ext cx="4040187" cy="494514"/>
          </a:xfrm>
          <a:prstGeom prst="rect">
            <a:avLst/>
          </a:prstGeom>
          <a:noFill/>
          <a:ln>
            <a:noFill/>
          </a:ln>
        </p:spPr>
        <p:txBody>
          <a:bodyPr anchorCtr="0" anchor="ctr" bIns="91425" lIns="91425" rIns="91425" tIns="91425"/>
          <a:lstStyle>
            <a:lvl1pPr indent="0" lvl="0" marL="0" marR="0" rtl="0" algn="l">
              <a:spcBef>
                <a:spcPts val="480"/>
              </a:spcBef>
              <a:buClr>
                <a:schemeClr val="accent3"/>
              </a:buClr>
              <a:buFont typeface="Noto Sans Symbols"/>
              <a:buNone/>
              <a:defRPr b="1" i="0" sz="2400" u="none" cap="none" strike="noStrike">
                <a:solidFill>
                  <a:schemeClr val="dk2"/>
                </a:solidFill>
                <a:latin typeface="Constantia"/>
                <a:ea typeface="Constantia"/>
                <a:cs typeface="Constantia"/>
                <a:sym typeface="Constantia"/>
              </a:defRPr>
            </a:lvl1pPr>
            <a:lvl2pPr indent="-259080" lvl="1" marL="640080" marR="0" rtl="0" algn="l">
              <a:spcBef>
                <a:spcPts val="400"/>
              </a:spcBef>
              <a:buClr>
                <a:schemeClr val="accent1"/>
              </a:buClr>
              <a:buFont typeface="Noto Sans Symbols"/>
              <a:buNone/>
              <a:defRPr b="1" i="0" sz="2000" u="none" cap="none" strike="noStrike">
                <a:solidFill>
                  <a:schemeClr val="dk1"/>
                </a:solidFill>
                <a:latin typeface="Constantia"/>
                <a:ea typeface="Constantia"/>
                <a:cs typeface="Constantia"/>
                <a:sym typeface="Constantia"/>
              </a:defRPr>
            </a:lvl2pPr>
            <a:lvl3pPr indent="-254000" lvl="2" marL="914400" marR="0" rtl="0" algn="l">
              <a:spcBef>
                <a:spcPts val="360"/>
              </a:spcBef>
              <a:buClr>
                <a:schemeClr val="accent2"/>
              </a:buClr>
              <a:buFont typeface="Noto Sans Symbols"/>
              <a:buNone/>
              <a:defRPr b="1" i="0" sz="1800" u="none" cap="none" strike="noStrike">
                <a:solidFill>
                  <a:schemeClr val="dk1"/>
                </a:solidFill>
                <a:latin typeface="Constantia"/>
                <a:ea typeface="Constantia"/>
                <a:cs typeface="Constantia"/>
                <a:sym typeface="Constantia"/>
              </a:defRPr>
            </a:lvl3pPr>
            <a:lvl4pPr indent="-210819" lvl="3" marL="1188720" marR="0" rtl="0" algn="l">
              <a:spcBef>
                <a:spcPts val="320"/>
              </a:spcBef>
              <a:buClr>
                <a:schemeClr val="accent3"/>
              </a:buClr>
              <a:buFont typeface="Noto Sans Symbols"/>
              <a:buNone/>
              <a:defRPr b="1" i="0" sz="1600" u="none" cap="none" strike="noStrike">
                <a:solidFill>
                  <a:schemeClr val="dk1"/>
                </a:solidFill>
                <a:latin typeface="Constantia"/>
                <a:ea typeface="Constantia"/>
                <a:cs typeface="Constantia"/>
                <a:sym typeface="Constantia"/>
              </a:defRPr>
            </a:lvl4pPr>
            <a:lvl5pPr indent="-218439" lvl="4" marL="1463040" marR="0" rtl="0" algn="l">
              <a:spcBef>
                <a:spcPts val="320"/>
              </a:spcBef>
              <a:buClr>
                <a:schemeClr val="accent4"/>
              </a:buClr>
              <a:buFont typeface="Noto Sans Symbols"/>
              <a:buNone/>
              <a:defRPr b="1" i="0" sz="1600" u="none" cap="none" strike="noStrike">
                <a:solidFill>
                  <a:schemeClr val="dk1"/>
                </a:solidFill>
                <a:latin typeface="Constantia"/>
                <a:ea typeface="Constantia"/>
                <a:cs typeface="Constantia"/>
                <a:sym typeface="Constantia"/>
              </a:defRPr>
            </a:lvl5pPr>
            <a:lvl6pPr indent="-121920" lvl="5" marL="1737360" marR="0" rtl="0" algn="l">
              <a:spcBef>
                <a:spcPts val="360"/>
              </a:spcBef>
              <a:buClr>
                <a:schemeClr val="accent5"/>
              </a:buClr>
              <a:buSzPct val="79999"/>
              <a:buFont typeface="Noto Sans Symbols"/>
              <a:buChar char="●"/>
              <a:defRPr b="0" i="0" sz="1800" u="none" cap="none" strike="noStrike">
                <a:solidFill>
                  <a:schemeClr val="dk1"/>
                </a:solidFill>
                <a:latin typeface="Constantia"/>
                <a:ea typeface="Constantia"/>
                <a:cs typeface="Constantia"/>
                <a:sym typeface="Constantia"/>
              </a:defRPr>
            </a:lvl6pPr>
            <a:lvl7pPr indent="-111760" lvl="6" marL="1920240" marR="0" rtl="0" algn="l">
              <a:spcBef>
                <a:spcPts val="320"/>
              </a:spcBef>
              <a:buClr>
                <a:schemeClr val="accent6"/>
              </a:buClr>
              <a:buSzPct val="80000"/>
              <a:buFont typeface="Noto Sans Symbols"/>
              <a:buChar char="●"/>
              <a:defRPr b="0" i="0" sz="1600" u="none" cap="none" strike="noStrike">
                <a:solidFill>
                  <a:schemeClr val="dk1"/>
                </a:solidFill>
                <a:latin typeface="Constantia"/>
                <a:ea typeface="Constantia"/>
                <a:cs typeface="Constantia"/>
                <a:sym typeface="Constantia"/>
              </a:defRPr>
            </a:lvl7pPr>
            <a:lvl8pPr indent="-86360" lvl="7" marL="2194560" marR="0" rtl="0" algn="l">
              <a:spcBef>
                <a:spcPts val="320"/>
              </a:spcBef>
              <a:buClr>
                <a:schemeClr val="dk2"/>
              </a:buClr>
              <a:buSzPct val="100000"/>
              <a:buFont typeface="Constantia"/>
              <a:buChar char="•"/>
              <a:defRPr b="0" i="0" sz="1600" u="none" cap="none" strike="noStrike">
                <a:solidFill>
                  <a:schemeClr val="dk1"/>
                </a:solidFill>
                <a:latin typeface="Constantia"/>
                <a:ea typeface="Constantia"/>
                <a:cs typeface="Constantia"/>
                <a:sym typeface="Constantia"/>
              </a:defRPr>
            </a:lvl8pPr>
            <a:lvl9pPr indent="-93979" lvl="8" marL="2468880" marR="0" rtl="0" algn="l">
              <a:spcBef>
                <a:spcPts val="280"/>
              </a:spcBef>
              <a:buClr>
                <a:schemeClr val="dk2"/>
              </a:buClr>
              <a:buSzPct val="1000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66" name="Shape 66"/>
          <p:cNvSpPr txBox="1"/>
          <p:nvPr>
            <p:ph idx="2" type="body"/>
          </p:nvPr>
        </p:nvSpPr>
        <p:spPr>
          <a:xfrm>
            <a:off x="4645026" y="1394817"/>
            <a:ext cx="4041774" cy="491132"/>
          </a:xfrm>
          <a:prstGeom prst="rect">
            <a:avLst/>
          </a:prstGeom>
          <a:noFill/>
          <a:ln>
            <a:noFill/>
          </a:ln>
        </p:spPr>
        <p:txBody>
          <a:bodyPr anchorCtr="0" anchor="ctr" bIns="91425" lIns="91425" rIns="91425" tIns="91425"/>
          <a:lstStyle>
            <a:lvl1pPr indent="0" lvl="0" marL="0" marR="0" rtl="0" algn="l">
              <a:spcBef>
                <a:spcPts val="480"/>
              </a:spcBef>
              <a:buClr>
                <a:schemeClr val="accent3"/>
              </a:buClr>
              <a:buFont typeface="Noto Sans Symbols"/>
              <a:buNone/>
              <a:defRPr b="1" i="0" sz="2400" u="none" cap="none" strike="noStrike">
                <a:solidFill>
                  <a:schemeClr val="dk2"/>
                </a:solidFill>
                <a:latin typeface="Constantia"/>
                <a:ea typeface="Constantia"/>
                <a:cs typeface="Constantia"/>
                <a:sym typeface="Constantia"/>
              </a:defRPr>
            </a:lvl1pPr>
            <a:lvl2pPr indent="-259080" lvl="1" marL="640080" marR="0" rtl="0" algn="l">
              <a:spcBef>
                <a:spcPts val="400"/>
              </a:spcBef>
              <a:buClr>
                <a:schemeClr val="accent1"/>
              </a:buClr>
              <a:buFont typeface="Noto Sans Symbols"/>
              <a:buNone/>
              <a:defRPr b="1" i="0" sz="2000" u="none" cap="none" strike="noStrike">
                <a:solidFill>
                  <a:schemeClr val="dk1"/>
                </a:solidFill>
                <a:latin typeface="Constantia"/>
                <a:ea typeface="Constantia"/>
                <a:cs typeface="Constantia"/>
                <a:sym typeface="Constantia"/>
              </a:defRPr>
            </a:lvl2pPr>
            <a:lvl3pPr indent="-254000" lvl="2" marL="914400" marR="0" rtl="0" algn="l">
              <a:spcBef>
                <a:spcPts val="360"/>
              </a:spcBef>
              <a:buClr>
                <a:schemeClr val="accent2"/>
              </a:buClr>
              <a:buFont typeface="Noto Sans Symbols"/>
              <a:buNone/>
              <a:defRPr b="1" i="0" sz="1800" u="none" cap="none" strike="noStrike">
                <a:solidFill>
                  <a:schemeClr val="dk1"/>
                </a:solidFill>
                <a:latin typeface="Constantia"/>
                <a:ea typeface="Constantia"/>
                <a:cs typeface="Constantia"/>
                <a:sym typeface="Constantia"/>
              </a:defRPr>
            </a:lvl3pPr>
            <a:lvl4pPr indent="-210819" lvl="3" marL="1188720" marR="0" rtl="0" algn="l">
              <a:spcBef>
                <a:spcPts val="320"/>
              </a:spcBef>
              <a:buClr>
                <a:schemeClr val="accent3"/>
              </a:buClr>
              <a:buFont typeface="Noto Sans Symbols"/>
              <a:buNone/>
              <a:defRPr b="1" i="0" sz="1600" u="none" cap="none" strike="noStrike">
                <a:solidFill>
                  <a:schemeClr val="dk1"/>
                </a:solidFill>
                <a:latin typeface="Constantia"/>
                <a:ea typeface="Constantia"/>
                <a:cs typeface="Constantia"/>
                <a:sym typeface="Constantia"/>
              </a:defRPr>
            </a:lvl4pPr>
            <a:lvl5pPr indent="-218439" lvl="4" marL="1463040" marR="0" rtl="0" algn="l">
              <a:spcBef>
                <a:spcPts val="320"/>
              </a:spcBef>
              <a:buClr>
                <a:schemeClr val="accent4"/>
              </a:buClr>
              <a:buFont typeface="Noto Sans Symbols"/>
              <a:buNone/>
              <a:defRPr b="1" i="0" sz="1600" u="none" cap="none" strike="noStrike">
                <a:solidFill>
                  <a:schemeClr val="dk1"/>
                </a:solidFill>
                <a:latin typeface="Constantia"/>
                <a:ea typeface="Constantia"/>
                <a:cs typeface="Constantia"/>
                <a:sym typeface="Constantia"/>
              </a:defRPr>
            </a:lvl5pPr>
            <a:lvl6pPr indent="-121920" lvl="5" marL="1737360" marR="0" rtl="0" algn="l">
              <a:spcBef>
                <a:spcPts val="360"/>
              </a:spcBef>
              <a:buClr>
                <a:schemeClr val="accent5"/>
              </a:buClr>
              <a:buSzPct val="79999"/>
              <a:buFont typeface="Noto Sans Symbols"/>
              <a:buChar char="●"/>
              <a:defRPr b="0" i="0" sz="1800" u="none" cap="none" strike="noStrike">
                <a:solidFill>
                  <a:schemeClr val="dk1"/>
                </a:solidFill>
                <a:latin typeface="Constantia"/>
                <a:ea typeface="Constantia"/>
                <a:cs typeface="Constantia"/>
                <a:sym typeface="Constantia"/>
              </a:defRPr>
            </a:lvl6pPr>
            <a:lvl7pPr indent="-111760" lvl="6" marL="1920240" marR="0" rtl="0" algn="l">
              <a:spcBef>
                <a:spcPts val="320"/>
              </a:spcBef>
              <a:buClr>
                <a:schemeClr val="accent6"/>
              </a:buClr>
              <a:buSzPct val="80000"/>
              <a:buFont typeface="Noto Sans Symbols"/>
              <a:buChar char="●"/>
              <a:defRPr b="0" i="0" sz="1600" u="none" cap="none" strike="noStrike">
                <a:solidFill>
                  <a:schemeClr val="dk1"/>
                </a:solidFill>
                <a:latin typeface="Constantia"/>
                <a:ea typeface="Constantia"/>
                <a:cs typeface="Constantia"/>
                <a:sym typeface="Constantia"/>
              </a:defRPr>
            </a:lvl7pPr>
            <a:lvl8pPr indent="-86360" lvl="7" marL="2194560" marR="0" rtl="0" algn="l">
              <a:spcBef>
                <a:spcPts val="320"/>
              </a:spcBef>
              <a:buClr>
                <a:schemeClr val="dk2"/>
              </a:buClr>
              <a:buSzPct val="100000"/>
              <a:buFont typeface="Constantia"/>
              <a:buChar char="•"/>
              <a:defRPr b="0" i="0" sz="1600" u="none" cap="none" strike="noStrike">
                <a:solidFill>
                  <a:schemeClr val="dk1"/>
                </a:solidFill>
                <a:latin typeface="Constantia"/>
                <a:ea typeface="Constantia"/>
                <a:cs typeface="Constantia"/>
                <a:sym typeface="Constantia"/>
              </a:defRPr>
            </a:lvl8pPr>
            <a:lvl9pPr indent="-93979" lvl="8" marL="2468880" marR="0" rtl="0" algn="l">
              <a:spcBef>
                <a:spcPts val="280"/>
              </a:spcBef>
              <a:buClr>
                <a:schemeClr val="dk2"/>
              </a:buClr>
              <a:buSzPct val="1000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67" name="Shape 67"/>
          <p:cNvSpPr txBox="1"/>
          <p:nvPr>
            <p:ph idx="3" type="body"/>
          </p:nvPr>
        </p:nvSpPr>
        <p:spPr>
          <a:xfrm>
            <a:off x="457200" y="1885950"/>
            <a:ext cx="4040187" cy="2884290"/>
          </a:xfrm>
          <a:prstGeom prst="rect">
            <a:avLst/>
          </a:prstGeom>
          <a:noFill/>
          <a:ln>
            <a:noFill/>
          </a:ln>
        </p:spPr>
        <p:txBody>
          <a:bodyPr anchorCtr="0" anchor="t" bIns="91425" lIns="91425" rIns="91425" tIns="91425"/>
          <a:lstStyle>
            <a:lvl1pPr indent="-141605" lvl="0" marL="274320" marR="0" rtl="0" algn="l">
              <a:spcBef>
                <a:spcPts val="440"/>
              </a:spcBef>
              <a:buClr>
                <a:schemeClr val="accent3"/>
              </a:buClr>
              <a:buSzPct val="95000"/>
              <a:buFont typeface="Noto Sans Symbols"/>
              <a:buChar char="●"/>
              <a:defRPr b="0" i="0" sz="2200" u="none" cap="none" strike="noStrike">
                <a:solidFill>
                  <a:schemeClr val="dk1"/>
                </a:solidFill>
                <a:latin typeface="Constantia"/>
                <a:ea typeface="Constantia"/>
                <a:cs typeface="Constantia"/>
                <a:sym typeface="Constantia"/>
              </a:defRPr>
            </a:lvl1pPr>
            <a:lvl2pPr indent="-151130" lvl="1" marL="640080" marR="0" rtl="0" algn="l">
              <a:spcBef>
                <a:spcPts val="400"/>
              </a:spcBef>
              <a:buClr>
                <a:schemeClr val="accent1"/>
              </a:buClr>
              <a:buSzPct val="85000"/>
              <a:buFont typeface="Noto Sans Symbols"/>
              <a:buChar char="●"/>
              <a:defRPr b="0" i="0" sz="2000" u="none" cap="none" strike="noStrike">
                <a:solidFill>
                  <a:schemeClr val="dk1"/>
                </a:solidFill>
                <a:latin typeface="Constantia"/>
                <a:ea typeface="Constantia"/>
                <a:cs typeface="Constantia"/>
                <a:sym typeface="Constantia"/>
              </a:defRPr>
            </a:lvl2pPr>
            <a:lvl3pPr indent="-173990" lvl="2" marL="914400" marR="0" rtl="0" algn="l">
              <a:spcBef>
                <a:spcPts val="360"/>
              </a:spcBef>
              <a:buClr>
                <a:schemeClr val="accent2"/>
              </a:buClr>
              <a:buSzPct val="70000"/>
              <a:buFont typeface="Noto Sans Symbols"/>
              <a:buChar char="●"/>
              <a:defRPr b="0" i="0" sz="1800" u="none" cap="none" strike="noStrike">
                <a:solidFill>
                  <a:schemeClr val="dk1"/>
                </a:solidFill>
                <a:latin typeface="Constantia"/>
                <a:ea typeface="Constantia"/>
                <a:cs typeface="Constantia"/>
                <a:sym typeface="Constantia"/>
              </a:defRPr>
            </a:lvl3pPr>
            <a:lvl4pPr indent="-144780" lvl="3" marL="1188720" marR="0" rtl="0" algn="l">
              <a:spcBef>
                <a:spcPts val="320"/>
              </a:spcBef>
              <a:buClr>
                <a:schemeClr val="accent3"/>
              </a:buClr>
              <a:buSzPct val="64999"/>
              <a:buFont typeface="Noto Sans Symbols"/>
              <a:buChar char="●"/>
              <a:defRPr b="0" i="0" sz="1600" u="none" cap="none" strike="noStrike">
                <a:solidFill>
                  <a:schemeClr val="dk1"/>
                </a:solidFill>
                <a:latin typeface="Constantia"/>
                <a:ea typeface="Constantia"/>
                <a:cs typeface="Constantia"/>
                <a:sym typeface="Constantia"/>
              </a:defRPr>
            </a:lvl4pPr>
            <a:lvl5pPr indent="-152400" lvl="4" marL="1463040" marR="0" rtl="0" algn="l">
              <a:spcBef>
                <a:spcPts val="320"/>
              </a:spcBef>
              <a:buClr>
                <a:schemeClr val="accent4"/>
              </a:buClr>
              <a:buSzPct val="64999"/>
              <a:buFont typeface="Noto Sans Symbols"/>
              <a:buChar char="●"/>
              <a:defRPr b="0" i="0" sz="1600" u="none" cap="none" strike="noStrike">
                <a:solidFill>
                  <a:schemeClr val="dk1"/>
                </a:solidFill>
                <a:latin typeface="Constantia"/>
                <a:ea typeface="Constantia"/>
                <a:cs typeface="Constantia"/>
                <a:sym typeface="Constantia"/>
              </a:defRPr>
            </a:lvl5pPr>
            <a:lvl6pPr indent="-121920" lvl="5" marL="1737360" marR="0" rtl="0" algn="l">
              <a:spcBef>
                <a:spcPts val="360"/>
              </a:spcBef>
              <a:buClr>
                <a:schemeClr val="accent5"/>
              </a:buClr>
              <a:buSzPct val="79999"/>
              <a:buFont typeface="Noto Sans Symbols"/>
              <a:buChar char="●"/>
              <a:defRPr b="0" i="0" sz="1800" u="none" cap="none" strike="noStrike">
                <a:solidFill>
                  <a:schemeClr val="dk1"/>
                </a:solidFill>
                <a:latin typeface="Constantia"/>
                <a:ea typeface="Constantia"/>
                <a:cs typeface="Constantia"/>
                <a:sym typeface="Constantia"/>
              </a:defRPr>
            </a:lvl6pPr>
            <a:lvl7pPr indent="-111760" lvl="6" marL="1920240" marR="0" rtl="0" algn="l">
              <a:spcBef>
                <a:spcPts val="320"/>
              </a:spcBef>
              <a:buClr>
                <a:schemeClr val="accent6"/>
              </a:buClr>
              <a:buSzPct val="80000"/>
              <a:buFont typeface="Noto Sans Symbols"/>
              <a:buChar char="●"/>
              <a:defRPr b="0" i="0" sz="1600" u="none" cap="none" strike="noStrike">
                <a:solidFill>
                  <a:schemeClr val="dk1"/>
                </a:solidFill>
                <a:latin typeface="Constantia"/>
                <a:ea typeface="Constantia"/>
                <a:cs typeface="Constantia"/>
                <a:sym typeface="Constantia"/>
              </a:defRPr>
            </a:lvl7pPr>
            <a:lvl8pPr indent="-86360" lvl="7" marL="2194560" marR="0" rtl="0" algn="l">
              <a:spcBef>
                <a:spcPts val="320"/>
              </a:spcBef>
              <a:buClr>
                <a:schemeClr val="dk2"/>
              </a:buClr>
              <a:buSzPct val="100000"/>
              <a:buFont typeface="Constantia"/>
              <a:buChar char="•"/>
              <a:defRPr b="0" i="0" sz="1600" u="none" cap="none" strike="noStrike">
                <a:solidFill>
                  <a:schemeClr val="dk1"/>
                </a:solidFill>
                <a:latin typeface="Constantia"/>
                <a:ea typeface="Constantia"/>
                <a:cs typeface="Constantia"/>
                <a:sym typeface="Constantia"/>
              </a:defRPr>
            </a:lvl8pPr>
            <a:lvl9pPr indent="-93979" lvl="8" marL="2468880" marR="0" rtl="0" algn="l">
              <a:spcBef>
                <a:spcPts val="280"/>
              </a:spcBef>
              <a:buClr>
                <a:schemeClr val="dk2"/>
              </a:buClr>
              <a:buSzPct val="1000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68" name="Shape 68"/>
          <p:cNvSpPr txBox="1"/>
          <p:nvPr>
            <p:ph idx="4" type="body"/>
          </p:nvPr>
        </p:nvSpPr>
        <p:spPr>
          <a:xfrm>
            <a:off x="4645026" y="1885950"/>
            <a:ext cx="4041774" cy="2884290"/>
          </a:xfrm>
          <a:prstGeom prst="rect">
            <a:avLst/>
          </a:prstGeom>
          <a:noFill/>
          <a:ln>
            <a:noFill/>
          </a:ln>
        </p:spPr>
        <p:txBody>
          <a:bodyPr anchorCtr="0" anchor="t" bIns="91425" lIns="91425" rIns="91425" tIns="91425"/>
          <a:lstStyle>
            <a:lvl1pPr indent="-141605" lvl="0" marL="274320" marR="0" rtl="0" algn="l">
              <a:spcBef>
                <a:spcPts val="440"/>
              </a:spcBef>
              <a:buClr>
                <a:schemeClr val="accent3"/>
              </a:buClr>
              <a:buSzPct val="95000"/>
              <a:buFont typeface="Noto Sans Symbols"/>
              <a:buChar char="●"/>
              <a:defRPr b="0" i="0" sz="2200" u="none" cap="none" strike="noStrike">
                <a:solidFill>
                  <a:schemeClr val="dk1"/>
                </a:solidFill>
                <a:latin typeface="Constantia"/>
                <a:ea typeface="Constantia"/>
                <a:cs typeface="Constantia"/>
                <a:sym typeface="Constantia"/>
              </a:defRPr>
            </a:lvl1pPr>
            <a:lvl2pPr indent="-151130" lvl="1" marL="640080" marR="0" rtl="0" algn="l">
              <a:spcBef>
                <a:spcPts val="400"/>
              </a:spcBef>
              <a:buClr>
                <a:schemeClr val="accent1"/>
              </a:buClr>
              <a:buSzPct val="85000"/>
              <a:buFont typeface="Noto Sans Symbols"/>
              <a:buChar char="●"/>
              <a:defRPr b="0" i="0" sz="2000" u="none" cap="none" strike="noStrike">
                <a:solidFill>
                  <a:schemeClr val="dk1"/>
                </a:solidFill>
                <a:latin typeface="Constantia"/>
                <a:ea typeface="Constantia"/>
                <a:cs typeface="Constantia"/>
                <a:sym typeface="Constantia"/>
              </a:defRPr>
            </a:lvl2pPr>
            <a:lvl3pPr indent="-173990" lvl="2" marL="914400" marR="0" rtl="0" algn="l">
              <a:spcBef>
                <a:spcPts val="360"/>
              </a:spcBef>
              <a:buClr>
                <a:schemeClr val="accent2"/>
              </a:buClr>
              <a:buSzPct val="70000"/>
              <a:buFont typeface="Noto Sans Symbols"/>
              <a:buChar char="●"/>
              <a:defRPr b="0" i="0" sz="1800" u="none" cap="none" strike="noStrike">
                <a:solidFill>
                  <a:schemeClr val="dk1"/>
                </a:solidFill>
                <a:latin typeface="Constantia"/>
                <a:ea typeface="Constantia"/>
                <a:cs typeface="Constantia"/>
                <a:sym typeface="Constantia"/>
              </a:defRPr>
            </a:lvl3pPr>
            <a:lvl4pPr indent="-144780" lvl="3" marL="1188720" marR="0" rtl="0" algn="l">
              <a:spcBef>
                <a:spcPts val="320"/>
              </a:spcBef>
              <a:buClr>
                <a:schemeClr val="accent3"/>
              </a:buClr>
              <a:buSzPct val="64999"/>
              <a:buFont typeface="Noto Sans Symbols"/>
              <a:buChar char="●"/>
              <a:defRPr b="0" i="0" sz="1600" u="none" cap="none" strike="noStrike">
                <a:solidFill>
                  <a:schemeClr val="dk1"/>
                </a:solidFill>
                <a:latin typeface="Constantia"/>
                <a:ea typeface="Constantia"/>
                <a:cs typeface="Constantia"/>
                <a:sym typeface="Constantia"/>
              </a:defRPr>
            </a:lvl4pPr>
            <a:lvl5pPr indent="-152400" lvl="4" marL="1463040" marR="0" rtl="0" algn="l">
              <a:spcBef>
                <a:spcPts val="320"/>
              </a:spcBef>
              <a:buClr>
                <a:schemeClr val="accent4"/>
              </a:buClr>
              <a:buSzPct val="64999"/>
              <a:buFont typeface="Noto Sans Symbols"/>
              <a:buChar char="●"/>
              <a:defRPr b="0" i="0" sz="1600" u="none" cap="none" strike="noStrike">
                <a:solidFill>
                  <a:schemeClr val="dk1"/>
                </a:solidFill>
                <a:latin typeface="Constantia"/>
                <a:ea typeface="Constantia"/>
                <a:cs typeface="Constantia"/>
                <a:sym typeface="Constantia"/>
              </a:defRPr>
            </a:lvl5pPr>
            <a:lvl6pPr indent="-121920" lvl="5" marL="1737360" marR="0" rtl="0" algn="l">
              <a:spcBef>
                <a:spcPts val="360"/>
              </a:spcBef>
              <a:buClr>
                <a:schemeClr val="accent5"/>
              </a:buClr>
              <a:buSzPct val="79999"/>
              <a:buFont typeface="Noto Sans Symbols"/>
              <a:buChar char="●"/>
              <a:defRPr b="0" i="0" sz="1800" u="none" cap="none" strike="noStrike">
                <a:solidFill>
                  <a:schemeClr val="dk1"/>
                </a:solidFill>
                <a:latin typeface="Constantia"/>
                <a:ea typeface="Constantia"/>
                <a:cs typeface="Constantia"/>
                <a:sym typeface="Constantia"/>
              </a:defRPr>
            </a:lvl6pPr>
            <a:lvl7pPr indent="-111760" lvl="6" marL="1920240" marR="0" rtl="0" algn="l">
              <a:spcBef>
                <a:spcPts val="320"/>
              </a:spcBef>
              <a:buClr>
                <a:schemeClr val="accent6"/>
              </a:buClr>
              <a:buSzPct val="80000"/>
              <a:buFont typeface="Noto Sans Symbols"/>
              <a:buChar char="●"/>
              <a:defRPr b="0" i="0" sz="1600" u="none" cap="none" strike="noStrike">
                <a:solidFill>
                  <a:schemeClr val="dk1"/>
                </a:solidFill>
                <a:latin typeface="Constantia"/>
                <a:ea typeface="Constantia"/>
                <a:cs typeface="Constantia"/>
                <a:sym typeface="Constantia"/>
              </a:defRPr>
            </a:lvl7pPr>
            <a:lvl8pPr indent="-86360" lvl="7" marL="2194560" marR="0" rtl="0" algn="l">
              <a:spcBef>
                <a:spcPts val="320"/>
              </a:spcBef>
              <a:buClr>
                <a:schemeClr val="dk2"/>
              </a:buClr>
              <a:buSzPct val="100000"/>
              <a:buFont typeface="Constantia"/>
              <a:buChar char="•"/>
              <a:defRPr b="0" i="0" sz="1600" u="none" cap="none" strike="noStrike">
                <a:solidFill>
                  <a:schemeClr val="dk1"/>
                </a:solidFill>
                <a:latin typeface="Constantia"/>
                <a:ea typeface="Constantia"/>
                <a:cs typeface="Constantia"/>
                <a:sym typeface="Constantia"/>
              </a:defRPr>
            </a:lvl8pPr>
            <a:lvl9pPr indent="-93979" lvl="8" marL="2468880" marR="0" rtl="0" algn="l">
              <a:spcBef>
                <a:spcPts val="280"/>
              </a:spcBef>
              <a:buClr>
                <a:schemeClr val="dk2"/>
              </a:buClr>
              <a:buSzPct val="1000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69" name="Shape 69"/>
          <p:cNvSpPr txBox="1"/>
          <p:nvPr>
            <p:ph idx="10" type="dt"/>
          </p:nvPr>
        </p:nvSpPr>
        <p:spPr>
          <a:xfrm>
            <a:off x="457200" y="4767262"/>
            <a:ext cx="21335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70" name="Shape 70"/>
          <p:cNvSpPr txBox="1"/>
          <p:nvPr>
            <p:ph idx="11" type="ftr"/>
          </p:nvPr>
        </p:nvSpPr>
        <p:spPr>
          <a:xfrm>
            <a:off x="2667000" y="4767262"/>
            <a:ext cx="33527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71" name="Shape 71"/>
          <p:cNvSpPr txBox="1"/>
          <p:nvPr>
            <p:ph idx="12" type="sldNum"/>
          </p:nvPr>
        </p:nvSpPr>
        <p:spPr>
          <a:xfrm>
            <a:off x="7924800" y="4767262"/>
            <a:ext cx="762000" cy="273843"/>
          </a:xfrm>
          <a:prstGeom prst="rect">
            <a:avLst/>
          </a:prstGeom>
          <a:noFill/>
          <a:ln>
            <a:noFill/>
          </a:ln>
        </p:spPr>
        <p:txBody>
          <a:bodyPr anchorCtr="0" anchor="b" bIns="0" lIns="0" rIns="0" tIns="0">
            <a:noAutofit/>
          </a:bodyPr>
          <a:lstStyle/>
          <a:p>
            <a:pPr indent="0" lvl="0" marL="0" marR="0" rtl="0" algn="r">
              <a:spcBef>
                <a:spcPts val="0"/>
              </a:spcBef>
              <a:buSzPct val="25000"/>
              <a:buNone/>
            </a:pPr>
            <a:fld id="{00000000-1234-1234-1234-123412341234}" type="slidenum">
              <a:rPr lang="en-US" sz="1200">
                <a:solidFill>
                  <a:srgbClr val="035C75"/>
                </a:solidFill>
                <a:latin typeface="Constantia"/>
                <a:ea typeface="Constantia"/>
                <a:cs typeface="Constantia"/>
                <a:sym typeface="Constantia"/>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72" name="Shape 72"/>
        <p:cNvGrpSpPr/>
        <p:nvPr/>
      </p:nvGrpSpPr>
      <p:grpSpPr>
        <a:xfrm>
          <a:off x="0" y="0"/>
          <a:ext cx="0" cy="0"/>
          <a:chOff x="0" y="0"/>
          <a:chExt cx="0" cy="0"/>
        </a:xfrm>
      </p:grpSpPr>
      <p:sp>
        <p:nvSpPr>
          <p:cNvPr id="73" name="Shape 73"/>
          <p:cNvSpPr txBox="1"/>
          <p:nvPr>
            <p:ph type="title"/>
          </p:nvPr>
        </p:nvSpPr>
        <p:spPr>
          <a:xfrm>
            <a:off x="457200" y="528066"/>
            <a:ext cx="8305799" cy="857250"/>
          </a:xfrm>
          <a:prstGeom prst="rect">
            <a:avLst/>
          </a:prstGeom>
          <a:noFill/>
          <a:ln>
            <a:noFill/>
          </a:ln>
        </p:spPr>
        <p:txBody>
          <a:bodyPr anchorCtr="0" anchor="b" bIns="91425" lIns="91425" rIns="91425" tIns="91425"/>
          <a:lstStyle>
            <a:lvl1pPr indent="0" lvl="0" marL="0" marR="0" rtl="0" algn="l">
              <a:spcBef>
                <a:spcPts val="0"/>
              </a:spcBef>
              <a:buClr>
                <a:schemeClr val="dk2"/>
              </a:buClr>
              <a:buFont typeface="Calibri"/>
              <a:buNone/>
              <a:defRPr b="0" i="0" sz="5000" u="none" cap="none" strike="noStrike">
                <a:solidFill>
                  <a:schemeClr val="dk2"/>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4" name="Shape 74"/>
          <p:cNvSpPr txBox="1"/>
          <p:nvPr>
            <p:ph idx="10" type="dt"/>
          </p:nvPr>
        </p:nvSpPr>
        <p:spPr>
          <a:xfrm>
            <a:off x="457200" y="4767262"/>
            <a:ext cx="21335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75" name="Shape 75"/>
          <p:cNvSpPr txBox="1"/>
          <p:nvPr>
            <p:ph idx="11" type="ftr"/>
          </p:nvPr>
        </p:nvSpPr>
        <p:spPr>
          <a:xfrm>
            <a:off x="2667000" y="4767262"/>
            <a:ext cx="33527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76" name="Shape 76"/>
          <p:cNvSpPr txBox="1"/>
          <p:nvPr>
            <p:ph idx="12" type="sldNum"/>
          </p:nvPr>
        </p:nvSpPr>
        <p:spPr>
          <a:xfrm>
            <a:off x="7924800" y="4767262"/>
            <a:ext cx="762000" cy="273843"/>
          </a:xfrm>
          <a:prstGeom prst="rect">
            <a:avLst/>
          </a:prstGeom>
          <a:noFill/>
          <a:ln>
            <a:noFill/>
          </a:ln>
        </p:spPr>
        <p:txBody>
          <a:bodyPr anchorCtr="0" anchor="b" bIns="0" lIns="0" rIns="0" tIns="0">
            <a:noAutofit/>
          </a:bodyPr>
          <a:lstStyle/>
          <a:p>
            <a:pPr indent="0" lvl="0" marL="0" marR="0" rtl="0" algn="r">
              <a:spcBef>
                <a:spcPts val="0"/>
              </a:spcBef>
              <a:buSzPct val="25000"/>
              <a:buNone/>
            </a:pPr>
            <a:fld id="{00000000-1234-1234-1234-123412341234}" type="slidenum">
              <a:rPr lang="en-US" sz="1200">
                <a:solidFill>
                  <a:srgbClr val="035C75"/>
                </a:solidFill>
                <a:latin typeface="Constantia"/>
                <a:ea typeface="Constantia"/>
                <a:cs typeface="Constantia"/>
                <a:sym typeface="Constantia"/>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77" name="Shape 77"/>
        <p:cNvGrpSpPr/>
        <p:nvPr/>
      </p:nvGrpSpPr>
      <p:grpSpPr>
        <a:xfrm>
          <a:off x="0" y="0"/>
          <a:ext cx="0" cy="0"/>
          <a:chOff x="0" y="0"/>
          <a:chExt cx="0" cy="0"/>
        </a:xfrm>
      </p:grpSpPr>
      <p:sp>
        <p:nvSpPr>
          <p:cNvPr id="78" name="Shape 78"/>
          <p:cNvSpPr txBox="1"/>
          <p:nvPr>
            <p:ph idx="10" type="dt"/>
          </p:nvPr>
        </p:nvSpPr>
        <p:spPr>
          <a:xfrm>
            <a:off x="457200" y="4767262"/>
            <a:ext cx="21335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79" name="Shape 79"/>
          <p:cNvSpPr txBox="1"/>
          <p:nvPr>
            <p:ph idx="11" type="ftr"/>
          </p:nvPr>
        </p:nvSpPr>
        <p:spPr>
          <a:xfrm>
            <a:off x="2667000" y="4767262"/>
            <a:ext cx="33527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80" name="Shape 80"/>
          <p:cNvSpPr txBox="1"/>
          <p:nvPr>
            <p:ph idx="12" type="sldNum"/>
          </p:nvPr>
        </p:nvSpPr>
        <p:spPr>
          <a:xfrm>
            <a:off x="7924800" y="4767262"/>
            <a:ext cx="762000" cy="273843"/>
          </a:xfrm>
          <a:prstGeom prst="rect">
            <a:avLst/>
          </a:prstGeom>
          <a:noFill/>
          <a:ln>
            <a:noFill/>
          </a:ln>
        </p:spPr>
        <p:txBody>
          <a:bodyPr anchorCtr="0" anchor="b" bIns="0" lIns="0" rIns="0" tIns="0">
            <a:noAutofit/>
          </a:bodyPr>
          <a:lstStyle/>
          <a:p>
            <a:pPr indent="0" lvl="0" marL="0" marR="0" rtl="0" algn="r">
              <a:spcBef>
                <a:spcPts val="0"/>
              </a:spcBef>
              <a:buSzPct val="25000"/>
              <a:buNone/>
            </a:pPr>
            <a:fld id="{00000000-1234-1234-1234-123412341234}" type="slidenum">
              <a:rPr lang="en-US" sz="1200">
                <a:solidFill>
                  <a:srgbClr val="035C75"/>
                </a:solidFill>
                <a:latin typeface="Constantia"/>
                <a:ea typeface="Constantia"/>
                <a:cs typeface="Constantia"/>
                <a:sym typeface="Constantia"/>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81" name="Shape 81"/>
        <p:cNvGrpSpPr/>
        <p:nvPr/>
      </p:nvGrpSpPr>
      <p:grpSpPr>
        <a:xfrm>
          <a:off x="0" y="0"/>
          <a:ext cx="0" cy="0"/>
          <a:chOff x="0" y="0"/>
          <a:chExt cx="0" cy="0"/>
        </a:xfrm>
      </p:grpSpPr>
      <p:sp>
        <p:nvSpPr>
          <p:cNvPr id="82" name="Shape 82"/>
          <p:cNvSpPr txBox="1"/>
          <p:nvPr>
            <p:ph type="title"/>
          </p:nvPr>
        </p:nvSpPr>
        <p:spPr>
          <a:xfrm>
            <a:off x="685800" y="385763"/>
            <a:ext cx="2743199" cy="871538"/>
          </a:xfrm>
          <a:prstGeom prst="rect">
            <a:avLst/>
          </a:prstGeom>
          <a:noFill/>
          <a:ln>
            <a:noFill/>
          </a:ln>
        </p:spPr>
        <p:txBody>
          <a:bodyPr anchorCtr="0" anchor="b" bIns="91425" lIns="91425" rIns="91425" tIns="91425"/>
          <a:lstStyle>
            <a:lvl1pPr indent="0" lvl="0" marL="0" marR="0" rtl="0" algn="l">
              <a:spcBef>
                <a:spcPts val="0"/>
              </a:spcBef>
              <a:buClr>
                <a:schemeClr val="dk2"/>
              </a:buClr>
              <a:buFont typeface="Calibri"/>
              <a:buNone/>
              <a:defRPr b="0" i="0" sz="2600" u="none" cap="none" strike="noStrike">
                <a:solidFill>
                  <a:schemeClr val="dk2"/>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3" name="Shape 83"/>
          <p:cNvSpPr txBox="1"/>
          <p:nvPr>
            <p:ph idx="1" type="body"/>
          </p:nvPr>
        </p:nvSpPr>
        <p:spPr>
          <a:xfrm>
            <a:off x="685800" y="1257300"/>
            <a:ext cx="2743199" cy="3429000"/>
          </a:xfrm>
          <a:prstGeom prst="rect">
            <a:avLst/>
          </a:prstGeom>
          <a:noFill/>
          <a:ln>
            <a:noFill/>
          </a:ln>
        </p:spPr>
        <p:txBody>
          <a:bodyPr anchorCtr="0" anchor="t" bIns="91425" lIns="91425" rIns="91425" tIns="91425"/>
          <a:lstStyle>
            <a:lvl1pPr indent="0" lvl="0" marL="0" marR="0" rtl="0" algn="l">
              <a:spcBef>
                <a:spcPts val="280"/>
              </a:spcBef>
              <a:buClr>
                <a:schemeClr val="accent3"/>
              </a:buClr>
              <a:buFont typeface="Noto Sans Symbols"/>
              <a:buNone/>
              <a:defRPr b="0" i="0" sz="1400" u="none" cap="none" strike="noStrike">
                <a:solidFill>
                  <a:schemeClr val="dk1"/>
                </a:solidFill>
                <a:latin typeface="Constantia"/>
                <a:ea typeface="Constantia"/>
                <a:cs typeface="Constantia"/>
                <a:sym typeface="Constantia"/>
              </a:defRPr>
            </a:lvl1pPr>
            <a:lvl2pPr indent="-5080" lvl="1" marL="640080" marR="0" rtl="0" algn="l">
              <a:spcBef>
                <a:spcPts val="240"/>
              </a:spcBef>
              <a:buClr>
                <a:schemeClr val="accent1"/>
              </a:buClr>
              <a:buFont typeface="Noto Sans Symbols"/>
              <a:buNone/>
              <a:defRPr b="0" i="0" sz="1200" u="none" cap="none" strike="noStrike">
                <a:solidFill>
                  <a:schemeClr val="dk1"/>
                </a:solidFill>
                <a:latin typeface="Constantia"/>
                <a:ea typeface="Constantia"/>
                <a:cs typeface="Constantia"/>
                <a:sym typeface="Constantia"/>
              </a:defRPr>
            </a:lvl2pPr>
            <a:lvl3pPr indent="0" lvl="2" marL="914400" marR="0" rtl="0" algn="l">
              <a:spcBef>
                <a:spcPts val="200"/>
              </a:spcBef>
              <a:buClr>
                <a:schemeClr val="accent2"/>
              </a:buClr>
              <a:buFont typeface="Noto Sans Symbols"/>
              <a:buNone/>
              <a:defRPr b="0" i="0" sz="1000" u="none" cap="none" strike="noStrike">
                <a:solidFill>
                  <a:schemeClr val="dk1"/>
                </a:solidFill>
                <a:latin typeface="Constantia"/>
                <a:ea typeface="Constantia"/>
                <a:cs typeface="Constantia"/>
                <a:sym typeface="Constantia"/>
              </a:defRPr>
            </a:lvl3pPr>
            <a:lvl4pPr indent="-7619" lvl="3" marL="1188720" marR="0" rtl="0" algn="l">
              <a:spcBef>
                <a:spcPts val="180"/>
              </a:spcBef>
              <a:buClr>
                <a:schemeClr val="accent3"/>
              </a:buClr>
              <a:buFont typeface="Noto Sans Symbols"/>
              <a:buNone/>
              <a:defRPr b="0" i="0" sz="900" u="none" cap="none" strike="noStrike">
                <a:solidFill>
                  <a:schemeClr val="dk1"/>
                </a:solidFill>
                <a:latin typeface="Constantia"/>
                <a:ea typeface="Constantia"/>
                <a:cs typeface="Constantia"/>
                <a:sym typeface="Constantia"/>
              </a:defRPr>
            </a:lvl4pPr>
            <a:lvl5pPr indent="-2539" lvl="4" marL="1463040" marR="0" rtl="0" algn="l">
              <a:spcBef>
                <a:spcPts val="180"/>
              </a:spcBef>
              <a:buClr>
                <a:schemeClr val="accent4"/>
              </a:buClr>
              <a:buFont typeface="Noto Sans Symbols"/>
              <a:buNone/>
              <a:defRPr b="0" i="0" sz="900" u="none" cap="none" strike="noStrike">
                <a:solidFill>
                  <a:schemeClr val="dk1"/>
                </a:solidFill>
                <a:latin typeface="Constantia"/>
                <a:ea typeface="Constantia"/>
                <a:cs typeface="Constantia"/>
                <a:sym typeface="Constantia"/>
              </a:defRPr>
            </a:lvl5pPr>
            <a:lvl6pPr indent="-121920" lvl="5" marL="1737360" marR="0" rtl="0" algn="l">
              <a:spcBef>
                <a:spcPts val="360"/>
              </a:spcBef>
              <a:buClr>
                <a:schemeClr val="accent5"/>
              </a:buClr>
              <a:buSzPct val="79999"/>
              <a:buFont typeface="Noto Sans Symbols"/>
              <a:buChar char="●"/>
              <a:defRPr b="0" i="0" sz="1800" u="none" cap="none" strike="noStrike">
                <a:solidFill>
                  <a:schemeClr val="dk1"/>
                </a:solidFill>
                <a:latin typeface="Constantia"/>
                <a:ea typeface="Constantia"/>
                <a:cs typeface="Constantia"/>
                <a:sym typeface="Constantia"/>
              </a:defRPr>
            </a:lvl6pPr>
            <a:lvl7pPr indent="-111760" lvl="6" marL="1920240" marR="0" rtl="0" algn="l">
              <a:spcBef>
                <a:spcPts val="320"/>
              </a:spcBef>
              <a:buClr>
                <a:schemeClr val="accent6"/>
              </a:buClr>
              <a:buSzPct val="80000"/>
              <a:buFont typeface="Noto Sans Symbols"/>
              <a:buChar char="●"/>
              <a:defRPr b="0" i="0" sz="1600" u="none" cap="none" strike="noStrike">
                <a:solidFill>
                  <a:schemeClr val="dk1"/>
                </a:solidFill>
                <a:latin typeface="Constantia"/>
                <a:ea typeface="Constantia"/>
                <a:cs typeface="Constantia"/>
                <a:sym typeface="Constantia"/>
              </a:defRPr>
            </a:lvl7pPr>
            <a:lvl8pPr indent="-86360" lvl="7" marL="2194560" marR="0" rtl="0" algn="l">
              <a:spcBef>
                <a:spcPts val="320"/>
              </a:spcBef>
              <a:buClr>
                <a:schemeClr val="dk2"/>
              </a:buClr>
              <a:buSzPct val="100000"/>
              <a:buFont typeface="Constantia"/>
              <a:buChar char="•"/>
              <a:defRPr b="0" i="0" sz="1600" u="none" cap="none" strike="noStrike">
                <a:solidFill>
                  <a:schemeClr val="dk1"/>
                </a:solidFill>
                <a:latin typeface="Constantia"/>
                <a:ea typeface="Constantia"/>
                <a:cs typeface="Constantia"/>
                <a:sym typeface="Constantia"/>
              </a:defRPr>
            </a:lvl8pPr>
            <a:lvl9pPr indent="-93979" lvl="8" marL="2468880" marR="0" rtl="0" algn="l">
              <a:spcBef>
                <a:spcPts val="280"/>
              </a:spcBef>
              <a:buClr>
                <a:schemeClr val="dk2"/>
              </a:buClr>
              <a:buSzPct val="1000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84" name="Shape 84"/>
          <p:cNvSpPr txBox="1"/>
          <p:nvPr>
            <p:ph idx="2" type="body"/>
          </p:nvPr>
        </p:nvSpPr>
        <p:spPr>
          <a:xfrm>
            <a:off x="3575050" y="1257300"/>
            <a:ext cx="5111750" cy="3429000"/>
          </a:xfrm>
          <a:prstGeom prst="rect">
            <a:avLst/>
          </a:prstGeom>
          <a:noFill/>
          <a:ln>
            <a:noFill/>
          </a:ln>
        </p:spPr>
        <p:txBody>
          <a:bodyPr anchorCtr="0" anchor="t" bIns="91425" lIns="91425" rIns="91425" tIns="91425"/>
          <a:lstStyle>
            <a:lvl1pPr indent="-105410" lvl="0" marL="274320" marR="0" rtl="0" algn="l">
              <a:spcBef>
                <a:spcPts val="560"/>
              </a:spcBef>
              <a:buClr>
                <a:schemeClr val="accent3"/>
              </a:buClr>
              <a:buSzPct val="95000"/>
              <a:buFont typeface="Noto Sans Symbols"/>
              <a:buChar char="●"/>
              <a:defRPr b="0" i="0" sz="2800" u="none" cap="none" strike="noStrike">
                <a:solidFill>
                  <a:schemeClr val="dk1"/>
                </a:solidFill>
                <a:latin typeface="Constantia"/>
                <a:ea typeface="Constantia"/>
                <a:cs typeface="Constantia"/>
                <a:sym typeface="Constantia"/>
              </a:defRPr>
            </a:lvl1pPr>
            <a:lvl2pPr indent="-118745" lvl="1" marL="640080" marR="0" rtl="0" algn="l">
              <a:spcBef>
                <a:spcPts val="520"/>
              </a:spcBef>
              <a:buClr>
                <a:schemeClr val="accent1"/>
              </a:buClr>
              <a:buSzPct val="85000"/>
              <a:buFont typeface="Noto Sans Symbols"/>
              <a:buChar char="●"/>
              <a:defRPr b="0" i="0" sz="2600" u="none" cap="none" strike="noStrike">
                <a:solidFill>
                  <a:schemeClr val="dk1"/>
                </a:solidFill>
                <a:latin typeface="Constantia"/>
                <a:ea typeface="Constantia"/>
                <a:cs typeface="Constantia"/>
                <a:sym typeface="Constantia"/>
              </a:defRPr>
            </a:lvl2pPr>
            <a:lvl3pPr indent="-147319" lvl="2" marL="914400" marR="0" rtl="0" algn="l">
              <a:spcBef>
                <a:spcPts val="480"/>
              </a:spcBef>
              <a:buClr>
                <a:schemeClr val="accent2"/>
              </a:buClr>
              <a:buSzPct val="70000"/>
              <a:buFont typeface="Noto Sans Symbols"/>
              <a:buChar char="●"/>
              <a:defRPr b="0" i="0" sz="2400" u="none" cap="none" strike="noStrike">
                <a:solidFill>
                  <a:schemeClr val="dk1"/>
                </a:solidFill>
                <a:latin typeface="Constantia"/>
                <a:ea typeface="Constantia"/>
                <a:cs typeface="Constantia"/>
                <a:sym typeface="Constantia"/>
              </a:defRPr>
            </a:lvl3pPr>
            <a:lvl4pPr indent="-128269" lvl="3" marL="1188720" marR="0" rtl="0" algn="l">
              <a:spcBef>
                <a:spcPts val="400"/>
              </a:spcBef>
              <a:buClr>
                <a:schemeClr val="accent3"/>
              </a:buClr>
              <a:buSzPct val="64999"/>
              <a:buFont typeface="Noto Sans Symbols"/>
              <a:buChar char="●"/>
              <a:defRPr b="0" i="0" sz="2000" u="none" cap="none" strike="noStrike">
                <a:solidFill>
                  <a:schemeClr val="dk1"/>
                </a:solidFill>
                <a:latin typeface="Constantia"/>
                <a:ea typeface="Constantia"/>
                <a:cs typeface="Constantia"/>
                <a:sym typeface="Constantia"/>
              </a:defRPr>
            </a:lvl4pPr>
            <a:lvl5pPr indent="-144144" lvl="4" marL="1463040" marR="0" rtl="0" algn="l">
              <a:spcBef>
                <a:spcPts val="360"/>
              </a:spcBef>
              <a:buClr>
                <a:schemeClr val="accent4"/>
              </a:buClr>
              <a:buSzPct val="64999"/>
              <a:buFont typeface="Noto Sans Symbols"/>
              <a:buChar char="●"/>
              <a:defRPr b="0" i="0" sz="1800" u="none" cap="none" strike="noStrike">
                <a:solidFill>
                  <a:schemeClr val="dk1"/>
                </a:solidFill>
                <a:latin typeface="Constantia"/>
                <a:ea typeface="Constantia"/>
                <a:cs typeface="Constantia"/>
                <a:sym typeface="Constantia"/>
              </a:defRPr>
            </a:lvl5pPr>
            <a:lvl6pPr indent="-121920" lvl="5" marL="1737360" marR="0" rtl="0" algn="l">
              <a:spcBef>
                <a:spcPts val="360"/>
              </a:spcBef>
              <a:buClr>
                <a:schemeClr val="accent5"/>
              </a:buClr>
              <a:buSzPct val="79999"/>
              <a:buFont typeface="Noto Sans Symbols"/>
              <a:buChar char="●"/>
              <a:defRPr b="0" i="0" sz="1800" u="none" cap="none" strike="noStrike">
                <a:solidFill>
                  <a:schemeClr val="dk1"/>
                </a:solidFill>
                <a:latin typeface="Constantia"/>
                <a:ea typeface="Constantia"/>
                <a:cs typeface="Constantia"/>
                <a:sym typeface="Constantia"/>
              </a:defRPr>
            </a:lvl6pPr>
            <a:lvl7pPr indent="-111760" lvl="6" marL="1920240" marR="0" rtl="0" algn="l">
              <a:spcBef>
                <a:spcPts val="320"/>
              </a:spcBef>
              <a:buClr>
                <a:schemeClr val="accent6"/>
              </a:buClr>
              <a:buSzPct val="80000"/>
              <a:buFont typeface="Noto Sans Symbols"/>
              <a:buChar char="●"/>
              <a:defRPr b="0" i="0" sz="1600" u="none" cap="none" strike="noStrike">
                <a:solidFill>
                  <a:schemeClr val="dk1"/>
                </a:solidFill>
                <a:latin typeface="Constantia"/>
                <a:ea typeface="Constantia"/>
                <a:cs typeface="Constantia"/>
                <a:sym typeface="Constantia"/>
              </a:defRPr>
            </a:lvl7pPr>
            <a:lvl8pPr indent="-86360" lvl="7" marL="2194560" marR="0" rtl="0" algn="l">
              <a:spcBef>
                <a:spcPts val="320"/>
              </a:spcBef>
              <a:buClr>
                <a:schemeClr val="dk2"/>
              </a:buClr>
              <a:buSzPct val="100000"/>
              <a:buFont typeface="Constantia"/>
              <a:buChar char="•"/>
              <a:defRPr b="0" i="0" sz="1600" u="none" cap="none" strike="noStrike">
                <a:solidFill>
                  <a:schemeClr val="dk1"/>
                </a:solidFill>
                <a:latin typeface="Constantia"/>
                <a:ea typeface="Constantia"/>
                <a:cs typeface="Constantia"/>
                <a:sym typeface="Constantia"/>
              </a:defRPr>
            </a:lvl8pPr>
            <a:lvl9pPr indent="-93979" lvl="8" marL="2468880" marR="0" rtl="0" algn="l">
              <a:spcBef>
                <a:spcPts val="280"/>
              </a:spcBef>
              <a:buClr>
                <a:schemeClr val="dk2"/>
              </a:buClr>
              <a:buSzPct val="1000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85" name="Shape 85"/>
          <p:cNvSpPr txBox="1"/>
          <p:nvPr>
            <p:ph idx="10" type="dt"/>
          </p:nvPr>
        </p:nvSpPr>
        <p:spPr>
          <a:xfrm>
            <a:off x="457200" y="4767262"/>
            <a:ext cx="21335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86" name="Shape 86"/>
          <p:cNvSpPr txBox="1"/>
          <p:nvPr>
            <p:ph idx="11" type="ftr"/>
          </p:nvPr>
        </p:nvSpPr>
        <p:spPr>
          <a:xfrm>
            <a:off x="2667000" y="4767262"/>
            <a:ext cx="33527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87" name="Shape 87"/>
          <p:cNvSpPr txBox="1"/>
          <p:nvPr>
            <p:ph idx="12" type="sldNum"/>
          </p:nvPr>
        </p:nvSpPr>
        <p:spPr>
          <a:xfrm>
            <a:off x="7924800" y="4767262"/>
            <a:ext cx="762000" cy="273843"/>
          </a:xfrm>
          <a:prstGeom prst="rect">
            <a:avLst/>
          </a:prstGeom>
          <a:noFill/>
          <a:ln>
            <a:noFill/>
          </a:ln>
        </p:spPr>
        <p:txBody>
          <a:bodyPr anchorCtr="0" anchor="b" bIns="0" lIns="0" rIns="0" tIns="0">
            <a:noAutofit/>
          </a:bodyPr>
          <a:lstStyle/>
          <a:p>
            <a:pPr indent="0" lvl="0" marL="0" marR="0" rtl="0" algn="r">
              <a:spcBef>
                <a:spcPts val="0"/>
              </a:spcBef>
              <a:buSzPct val="25000"/>
              <a:buNone/>
            </a:pPr>
            <a:fld id="{00000000-1234-1234-1234-123412341234}" type="slidenum">
              <a:rPr lang="en-US" sz="1200">
                <a:solidFill>
                  <a:srgbClr val="035C75"/>
                </a:solidFill>
                <a:latin typeface="Constantia"/>
                <a:ea typeface="Constantia"/>
                <a:cs typeface="Constantia"/>
                <a:sym typeface="Constantia"/>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00.png"/><Relationship Id="rId2" Type="http://schemas.openxmlformats.org/officeDocument/2006/relationships/slideLayout" Target="../slideLayouts/slideLayout1.xml"/><Relationship Id="rId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3.xml"/><Relationship Id="rId12" Type="http://schemas.openxmlformats.org/officeDocument/2006/relationships/slideLayout" Target="../slideLayouts/slideLayout12.xml"/><Relationship Id="rId1" Type="http://schemas.openxmlformats.org/officeDocument/2006/relationships/image" Target="../media/image01.pn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rotWithShape="1">
          <a:blip r:embed="rId1">
            <a:alphaModFix/>
          </a:blip>
          <a:tile algn="tl" flip="none" tx="0" sx="65000" ty="0" sy="65000"/>
        </a:blipFill>
      </p:bgPr>
    </p:bg>
    <p:spTree>
      <p:nvGrpSpPr>
        <p:cNvPr id="9" name="Shape 9"/>
        <p:cNvGrpSpPr/>
        <p:nvPr/>
      </p:nvGrpSpPr>
      <p:grpSpPr>
        <a:xfrm>
          <a:off x="0" y="0"/>
          <a:ext cx="0" cy="0"/>
          <a:chOff x="0" y="0"/>
          <a:chExt cx="0" cy="0"/>
        </a:xfrm>
      </p:grpSpPr>
      <p:sp>
        <p:nvSpPr>
          <p:cNvPr id="10" name="Shape 10"/>
          <p:cNvSpPr/>
          <p:nvPr/>
        </p:nvSpPr>
        <p:spPr>
          <a:xfrm>
            <a:off x="-9525" y="-5358"/>
            <a:ext cx="9163049" cy="781049"/>
          </a:xfrm>
          <a:custGeom>
            <a:pathLst>
              <a:path extrusionOk="0" h="120000" w="120000">
                <a:moveTo>
                  <a:pt x="124" y="365"/>
                </a:moveTo>
                <a:lnTo>
                  <a:pt x="52848" y="0"/>
                </a:lnTo>
                <a:cubicBezTo>
                  <a:pt x="57089" y="18475"/>
                  <a:pt x="79584" y="67134"/>
                  <a:pt x="90935" y="67134"/>
                </a:cubicBezTo>
                <a:cubicBezTo>
                  <a:pt x="102286" y="67134"/>
                  <a:pt x="114885" y="27804"/>
                  <a:pt x="119875" y="10060"/>
                </a:cubicBezTo>
                <a:lnTo>
                  <a:pt x="120000" y="38963"/>
                </a:lnTo>
                <a:cubicBezTo>
                  <a:pt x="117879" y="47012"/>
                  <a:pt x="104282" y="80670"/>
                  <a:pt x="89438" y="80304"/>
                </a:cubicBezTo>
                <a:cubicBezTo>
                  <a:pt x="74594" y="79939"/>
                  <a:pt x="45841" y="30182"/>
                  <a:pt x="30935" y="36768"/>
                </a:cubicBezTo>
                <a:cubicBezTo>
                  <a:pt x="15592" y="38231"/>
                  <a:pt x="5613" y="88170"/>
                  <a:pt x="0" y="120000"/>
                </a:cubicBezTo>
                <a:lnTo>
                  <a:pt x="124" y="365"/>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rIns="91425" tIns="45700">
            <a:noAutofit/>
          </a:bodyPr>
          <a:lstStyle/>
          <a:p>
            <a:pPr indent="0" lvl="0" marL="0" marR="0" rtl="0" algn="l">
              <a:spcBef>
                <a:spcPts val="0"/>
              </a:spcBef>
              <a:buNone/>
            </a:pPr>
            <a:r>
              <a:t/>
            </a:r>
            <a:endParaRPr b="0" i="0" sz="1800" u="none" cap="none" strike="noStrike">
              <a:solidFill>
                <a:schemeClr val="lt1"/>
              </a:solidFill>
              <a:latin typeface="Constantia"/>
              <a:ea typeface="Constantia"/>
              <a:cs typeface="Constantia"/>
              <a:sym typeface="Constantia"/>
            </a:endParaRPr>
          </a:p>
        </p:txBody>
      </p:sp>
      <p:sp>
        <p:nvSpPr>
          <p:cNvPr id="11" name="Shape 11"/>
          <p:cNvSpPr/>
          <p:nvPr/>
        </p:nvSpPr>
        <p:spPr>
          <a:xfrm>
            <a:off x="4381500" y="-5358"/>
            <a:ext cx="4762499" cy="478630"/>
          </a:xfrm>
          <a:custGeom>
            <a:pathLst>
              <a:path extrusionOk="0" h="120000" w="120000">
                <a:moveTo>
                  <a:pt x="0" y="0"/>
                </a:moveTo>
                <a:cubicBezTo>
                  <a:pt x="6960" y="20571"/>
                  <a:pt x="46720" y="107495"/>
                  <a:pt x="66720" y="113747"/>
                </a:cubicBezTo>
                <a:cubicBezTo>
                  <a:pt x="86720" y="120000"/>
                  <a:pt x="111120" y="56268"/>
                  <a:pt x="120000" y="37512"/>
                </a:cubicBezTo>
                <a:lnTo>
                  <a:pt x="120000" y="1210"/>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rIns="91425" tIns="45700">
            <a:noAutofit/>
          </a:bodyPr>
          <a:lstStyle/>
          <a:p>
            <a:pPr indent="0" lvl="0" marL="0" marR="0" rtl="0" algn="l">
              <a:spcBef>
                <a:spcPts val="0"/>
              </a:spcBef>
              <a:buNone/>
            </a:pPr>
            <a:r>
              <a:t/>
            </a:r>
            <a:endParaRPr b="0" i="0" sz="1800" u="none" cap="none" strike="noStrike">
              <a:solidFill>
                <a:schemeClr val="lt1"/>
              </a:solidFill>
              <a:latin typeface="Constantia"/>
              <a:ea typeface="Constantia"/>
              <a:cs typeface="Constantia"/>
              <a:sym typeface="Constantia"/>
            </a:endParaRPr>
          </a:p>
        </p:txBody>
      </p:sp>
      <p:sp>
        <p:nvSpPr>
          <p:cNvPr id="12" name="Shape 12"/>
          <p:cNvSpPr txBox="1"/>
          <p:nvPr>
            <p:ph type="title"/>
          </p:nvPr>
        </p:nvSpPr>
        <p:spPr>
          <a:xfrm>
            <a:off x="457200" y="528066"/>
            <a:ext cx="8229600" cy="857250"/>
          </a:xfrm>
          <a:prstGeom prst="rect">
            <a:avLst/>
          </a:prstGeom>
          <a:noFill/>
          <a:ln>
            <a:noFill/>
          </a:ln>
        </p:spPr>
        <p:txBody>
          <a:bodyPr anchorCtr="0" anchor="b" bIns="91425" lIns="91425" rIns="91425" tIns="91425"/>
          <a:lstStyle>
            <a:lvl1pPr indent="0" lvl="0" marL="0" marR="0" rtl="0" algn="l">
              <a:spcBef>
                <a:spcPts val="0"/>
              </a:spcBef>
              <a:buClr>
                <a:schemeClr val="lt2"/>
              </a:buClr>
              <a:buFont typeface="Calibri"/>
              <a:buNone/>
              <a:defRPr b="0" i="0" sz="5000" u="none" cap="none" strike="noStrike">
                <a:solidFill>
                  <a:schemeClr val="lt2"/>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3" name="Shape 13"/>
          <p:cNvSpPr txBox="1"/>
          <p:nvPr>
            <p:ph idx="1" type="body"/>
          </p:nvPr>
        </p:nvSpPr>
        <p:spPr>
          <a:xfrm>
            <a:off x="457200" y="1451609"/>
            <a:ext cx="8229600" cy="3291840"/>
          </a:xfrm>
          <a:prstGeom prst="rect">
            <a:avLst/>
          </a:prstGeom>
          <a:noFill/>
          <a:ln>
            <a:noFill/>
          </a:ln>
        </p:spPr>
        <p:txBody>
          <a:bodyPr anchorCtr="0" anchor="t" bIns="91425" lIns="91425" rIns="91425" tIns="91425"/>
          <a:lstStyle>
            <a:lvl1pPr indent="-117475" lvl="0" marL="274320" marR="0" rtl="0" algn="l">
              <a:spcBef>
                <a:spcPts val="520"/>
              </a:spcBef>
              <a:buClr>
                <a:schemeClr val="accent3"/>
              </a:buClr>
              <a:buSzPct val="95000"/>
              <a:buFont typeface="Noto Sans Symbols"/>
              <a:buChar char="●"/>
              <a:defRPr b="0" i="0" sz="2600" u="none" cap="none" strike="noStrike">
                <a:solidFill>
                  <a:schemeClr val="lt1"/>
                </a:solidFill>
                <a:latin typeface="Constantia"/>
                <a:ea typeface="Constantia"/>
                <a:cs typeface="Constantia"/>
                <a:sym typeface="Constantia"/>
              </a:defRPr>
            </a:lvl1pPr>
            <a:lvl2pPr indent="-129540" lvl="1" marL="640080" marR="0" rtl="0" algn="l">
              <a:spcBef>
                <a:spcPts val="480"/>
              </a:spcBef>
              <a:buClr>
                <a:schemeClr val="accent1"/>
              </a:buClr>
              <a:buSzPct val="85000"/>
              <a:buFont typeface="Noto Sans Symbols"/>
              <a:buChar char="●"/>
              <a:defRPr b="0" i="0" sz="2400" u="none" cap="none" strike="noStrike">
                <a:solidFill>
                  <a:schemeClr val="lt1"/>
                </a:solidFill>
                <a:latin typeface="Constantia"/>
                <a:ea typeface="Constantia"/>
                <a:cs typeface="Constantia"/>
                <a:sym typeface="Constantia"/>
              </a:defRPr>
            </a:lvl2pPr>
            <a:lvl3pPr indent="-160655" lvl="2" marL="914400" marR="0" rtl="0" algn="l">
              <a:spcBef>
                <a:spcPts val="420"/>
              </a:spcBef>
              <a:buClr>
                <a:schemeClr val="accent2"/>
              </a:buClr>
              <a:buSzPct val="70000"/>
              <a:buFont typeface="Noto Sans Symbols"/>
              <a:buChar char="●"/>
              <a:defRPr b="0" i="0" sz="2100" u="none" cap="none" strike="noStrike">
                <a:solidFill>
                  <a:schemeClr val="lt1"/>
                </a:solidFill>
                <a:latin typeface="Constantia"/>
                <a:ea typeface="Constantia"/>
                <a:cs typeface="Constantia"/>
                <a:sym typeface="Constantia"/>
              </a:defRPr>
            </a:lvl3pPr>
            <a:lvl4pPr indent="-128269" lvl="3" marL="1188720" marR="0" rtl="0" algn="l">
              <a:spcBef>
                <a:spcPts val="400"/>
              </a:spcBef>
              <a:buClr>
                <a:schemeClr val="accent3"/>
              </a:buClr>
              <a:buSzPct val="64999"/>
              <a:buFont typeface="Noto Sans Symbols"/>
              <a:buChar char="●"/>
              <a:defRPr b="0" i="0" sz="2000" u="none" cap="none" strike="noStrike">
                <a:solidFill>
                  <a:schemeClr val="lt1"/>
                </a:solidFill>
                <a:latin typeface="Constantia"/>
                <a:ea typeface="Constantia"/>
                <a:cs typeface="Constantia"/>
                <a:sym typeface="Constantia"/>
              </a:defRPr>
            </a:lvl4pPr>
            <a:lvl5pPr indent="-135889" lvl="4" marL="1463040" marR="0" rtl="0" algn="l">
              <a:spcBef>
                <a:spcPts val="400"/>
              </a:spcBef>
              <a:buClr>
                <a:schemeClr val="accent4"/>
              </a:buClr>
              <a:buSzPct val="64999"/>
              <a:buFont typeface="Noto Sans Symbols"/>
              <a:buChar char="●"/>
              <a:defRPr b="0" i="0" sz="2000" u="none" cap="none" strike="noStrike">
                <a:solidFill>
                  <a:schemeClr val="lt1"/>
                </a:solidFill>
                <a:latin typeface="Constantia"/>
                <a:ea typeface="Constantia"/>
                <a:cs typeface="Constantia"/>
                <a:sym typeface="Constantia"/>
              </a:defRPr>
            </a:lvl5pPr>
            <a:lvl6pPr indent="-121920" lvl="5" marL="1737360" marR="0" rtl="0" algn="l">
              <a:spcBef>
                <a:spcPts val="360"/>
              </a:spcBef>
              <a:buClr>
                <a:schemeClr val="accent5"/>
              </a:buClr>
              <a:buSzPct val="79999"/>
              <a:buFont typeface="Noto Sans Symbols"/>
              <a:buChar char="●"/>
              <a:defRPr b="0" i="0" sz="1800" u="none" cap="none" strike="noStrike">
                <a:solidFill>
                  <a:schemeClr val="lt1"/>
                </a:solidFill>
                <a:latin typeface="Constantia"/>
                <a:ea typeface="Constantia"/>
                <a:cs typeface="Constantia"/>
                <a:sym typeface="Constantia"/>
              </a:defRPr>
            </a:lvl6pPr>
            <a:lvl7pPr indent="-111760" lvl="6" marL="1920240" marR="0" rtl="0" algn="l">
              <a:spcBef>
                <a:spcPts val="320"/>
              </a:spcBef>
              <a:buClr>
                <a:schemeClr val="accent6"/>
              </a:buClr>
              <a:buSzPct val="80000"/>
              <a:buFont typeface="Noto Sans Symbols"/>
              <a:buChar char="●"/>
              <a:defRPr b="0" i="0" sz="1600" u="none" cap="none" strike="noStrike">
                <a:solidFill>
                  <a:schemeClr val="lt1"/>
                </a:solidFill>
                <a:latin typeface="Constantia"/>
                <a:ea typeface="Constantia"/>
                <a:cs typeface="Constantia"/>
                <a:sym typeface="Constantia"/>
              </a:defRPr>
            </a:lvl7pPr>
            <a:lvl8pPr indent="-86360" lvl="7" marL="2194560" marR="0" rtl="0" algn="l">
              <a:spcBef>
                <a:spcPts val="320"/>
              </a:spcBef>
              <a:buClr>
                <a:schemeClr val="lt2"/>
              </a:buClr>
              <a:buSzPct val="100000"/>
              <a:buFont typeface="Constantia"/>
              <a:buChar char="•"/>
              <a:defRPr b="0" i="0" sz="1600" u="none" cap="none" strike="noStrike">
                <a:solidFill>
                  <a:schemeClr val="lt1"/>
                </a:solidFill>
                <a:latin typeface="Constantia"/>
                <a:ea typeface="Constantia"/>
                <a:cs typeface="Constantia"/>
                <a:sym typeface="Constantia"/>
              </a:defRPr>
            </a:lvl8pPr>
            <a:lvl9pPr indent="-93979" lvl="8" marL="2468880" marR="0" rtl="0" algn="l">
              <a:spcBef>
                <a:spcPts val="280"/>
              </a:spcBef>
              <a:buClr>
                <a:schemeClr val="lt2"/>
              </a:buClr>
              <a:buSzPct val="100000"/>
              <a:buFont typeface="Constantia"/>
              <a:buChar char="•"/>
              <a:defRPr b="0" i="0" sz="1400" u="none" cap="none" strike="noStrike">
                <a:solidFill>
                  <a:schemeClr val="lt1"/>
                </a:solidFill>
                <a:latin typeface="Constantia"/>
                <a:ea typeface="Constantia"/>
                <a:cs typeface="Constantia"/>
                <a:sym typeface="Constantia"/>
              </a:defRPr>
            </a:lvl9pPr>
          </a:lstStyle>
          <a:p/>
        </p:txBody>
      </p:sp>
      <p:sp>
        <p:nvSpPr>
          <p:cNvPr id="14" name="Shape 14"/>
          <p:cNvSpPr txBox="1"/>
          <p:nvPr>
            <p:ph idx="10" type="dt"/>
          </p:nvPr>
        </p:nvSpPr>
        <p:spPr>
          <a:xfrm>
            <a:off x="457200" y="4767262"/>
            <a:ext cx="2133599" cy="273843"/>
          </a:xfrm>
          <a:prstGeom prst="rect">
            <a:avLst/>
          </a:prstGeom>
          <a:noFill/>
          <a:ln>
            <a:noFill/>
          </a:ln>
        </p:spPr>
        <p:txBody>
          <a:bodyPr anchorCtr="0" anchor="b" bIns="91425" lIns="91425" rIns="91425" tIns="91425"/>
          <a:lstStyle>
            <a:lvl1pPr indent="0" lvl="0" marL="0" marR="0" rtl="0" algn="l">
              <a:spcBef>
                <a:spcPts val="0"/>
              </a:spcBef>
              <a:buNone/>
              <a:defRPr b="0" i="0" sz="1200" u="none" cap="none" strike="noStrike">
                <a:solidFill>
                  <a:srgbClr val="D0E9ED"/>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lt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lt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lt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lt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lt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lt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lt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lt1"/>
                </a:solidFill>
                <a:latin typeface="Constantia"/>
                <a:ea typeface="Constantia"/>
                <a:cs typeface="Constantia"/>
                <a:sym typeface="Constantia"/>
              </a:defRPr>
            </a:lvl9pPr>
          </a:lstStyle>
          <a:p/>
        </p:txBody>
      </p:sp>
      <p:sp>
        <p:nvSpPr>
          <p:cNvPr id="15" name="Shape 15"/>
          <p:cNvSpPr txBox="1"/>
          <p:nvPr>
            <p:ph idx="11" type="ftr"/>
          </p:nvPr>
        </p:nvSpPr>
        <p:spPr>
          <a:xfrm>
            <a:off x="2667000" y="4767262"/>
            <a:ext cx="3352799" cy="273843"/>
          </a:xfrm>
          <a:prstGeom prst="rect">
            <a:avLst/>
          </a:prstGeom>
          <a:noFill/>
          <a:ln>
            <a:noFill/>
          </a:ln>
        </p:spPr>
        <p:txBody>
          <a:bodyPr anchorCtr="0" anchor="b" bIns="91425" lIns="91425" rIns="91425" tIns="91425"/>
          <a:lstStyle>
            <a:lvl1pPr indent="0" lvl="0" marL="0" marR="0" rtl="0" algn="l">
              <a:spcBef>
                <a:spcPts val="0"/>
              </a:spcBef>
              <a:buNone/>
              <a:defRPr b="0" i="0" sz="1200" u="none" cap="none" strike="noStrike">
                <a:solidFill>
                  <a:srgbClr val="D0E9ED"/>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lt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lt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lt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lt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lt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lt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lt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lt1"/>
                </a:solidFill>
                <a:latin typeface="Constantia"/>
                <a:ea typeface="Constantia"/>
                <a:cs typeface="Constantia"/>
                <a:sym typeface="Constantia"/>
              </a:defRPr>
            </a:lvl9pPr>
          </a:lstStyle>
          <a:p/>
        </p:txBody>
      </p:sp>
      <p:sp>
        <p:nvSpPr>
          <p:cNvPr id="16" name="Shape 16"/>
          <p:cNvSpPr txBox="1"/>
          <p:nvPr>
            <p:ph idx="12" type="sldNum"/>
          </p:nvPr>
        </p:nvSpPr>
        <p:spPr>
          <a:xfrm>
            <a:off x="7924800" y="4767262"/>
            <a:ext cx="762000" cy="273843"/>
          </a:xfrm>
          <a:prstGeom prst="rect">
            <a:avLst/>
          </a:prstGeom>
          <a:noFill/>
          <a:ln>
            <a:noFill/>
          </a:ln>
        </p:spPr>
        <p:txBody>
          <a:bodyPr anchorCtr="0" anchor="b" bIns="0" lIns="0" rIns="0" tIns="0">
            <a:noAutofit/>
          </a:bodyPr>
          <a:lstStyle/>
          <a:p>
            <a:pPr indent="0" lvl="0" marL="0" marR="0" rtl="0" algn="r">
              <a:spcBef>
                <a:spcPts val="0"/>
              </a:spcBef>
              <a:buSzPct val="25000"/>
              <a:buNone/>
            </a:pPr>
            <a:fld id="{00000000-1234-1234-1234-123412341234}" type="slidenum">
              <a:rPr b="0" i="0" lang="en-US" sz="1200" u="none" cap="none" strike="noStrike">
                <a:solidFill>
                  <a:srgbClr val="D0E9ED"/>
                </a:solidFill>
                <a:latin typeface="Constantia"/>
                <a:ea typeface="Constantia"/>
                <a:cs typeface="Constantia"/>
                <a:sym typeface="Constantia"/>
              </a:rPr>
              <a:t>‹#›</a:t>
            </a:fld>
          </a:p>
        </p:txBody>
      </p:sp>
      <p:grpSp>
        <p:nvGrpSpPr>
          <p:cNvPr id="17" name="Shape 17"/>
          <p:cNvGrpSpPr/>
          <p:nvPr/>
        </p:nvGrpSpPr>
        <p:grpSpPr>
          <a:xfrm>
            <a:off x="-29294" y="-12084"/>
            <a:ext cx="9198255" cy="814699"/>
            <a:chOff x="-29322" y="-1971"/>
            <a:chExt cx="9198255" cy="1086266"/>
          </a:xfrm>
        </p:grpSpPr>
        <p:sp>
          <p:nvSpPr>
            <p:cNvPr id="18" name="Shape 18"/>
            <p:cNvSpPr/>
            <p:nvPr/>
          </p:nvSpPr>
          <p:spPr>
            <a:xfrm rot="-164308">
              <a:off x="-19044" y="216549"/>
              <a:ext cx="9163050" cy="649223"/>
            </a:xfrm>
            <a:custGeom>
              <a:pathLst>
                <a:path extrusionOk="0" h="120000" w="120000">
                  <a:moveTo>
                    <a:pt x="0" y="109876"/>
                  </a:moveTo>
                  <a:cubicBezTo>
                    <a:pt x="5862" y="83943"/>
                    <a:pt x="19189" y="31279"/>
                    <a:pt x="33430" y="32075"/>
                  </a:cubicBezTo>
                  <a:cubicBezTo>
                    <a:pt x="47671" y="32872"/>
                    <a:pt x="71018" y="120000"/>
                    <a:pt x="85446" y="114654"/>
                  </a:cubicBezTo>
                  <a:cubicBezTo>
                    <a:pt x="99875" y="109308"/>
                    <a:pt x="112806" y="23886"/>
                    <a:pt x="120000" y="0"/>
                  </a:cubicBezTo>
                </a:path>
              </a:pathLst>
            </a:custGeom>
            <a:noFill/>
            <a:ln cap="flat" cmpd="sng" w="10775">
              <a:solidFill>
                <a:srgbClr val="09B6BE"/>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buNone/>
              </a:pPr>
              <a:r>
                <a:t/>
              </a:r>
              <a:endParaRPr sz="1800">
                <a:solidFill>
                  <a:schemeClr val="lt1"/>
                </a:solidFill>
                <a:latin typeface="Constantia"/>
                <a:ea typeface="Constantia"/>
                <a:cs typeface="Constantia"/>
                <a:sym typeface="Constantia"/>
              </a:endParaRPr>
            </a:p>
          </p:txBody>
        </p:sp>
        <p:sp>
          <p:nvSpPr>
            <p:cNvPr id="19" name="Shape 19"/>
            <p:cNvSpPr/>
            <p:nvPr/>
          </p:nvSpPr>
          <p:spPr>
            <a:xfrm rot="-164308">
              <a:off x="-14309" y="290002"/>
              <a:ext cx="9175812" cy="530351"/>
            </a:xfrm>
            <a:custGeom>
              <a:pathLst>
                <a:path extrusionOk="0" h="120000" w="120000">
                  <a:moveTo>
                    <a:pt x="0" y="102857"/>
                  </a:moveTo>
                  <a:cubicBezTo>
                    <a:pt x="5681" y="90913"/>
                    <a:pt x="19791" y="30070"/>
                    <a:pt x="34089" y="32037"/>
                  </a:cubicBezTo>
                  <a:cubicBezTo>
                    <a:pt x="48387" y="34004"/>
                    <a:pt x="71467" y="120000"/>
                    <a:pt x="85785" y="114660"/>
                  </a:cubicBezTo>
                  <a:cubicBezTo>
                    <a:pt x="100104" y="109320"/>
                    <a:pt x="112882" y="23887"/>
                    <a:pt x="120000" y="0"/>
                  </a:cubicBezTo>
                </a:path>
              </a:pathLst>
            </a:custGeom>
            <a:noFill/>
            <a:ln cap="flat" cmpd="sng" w="9525">
              <a:solidFill>
                <a:schemeClr val="accent4"/>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buNone/>
              </a:pPr>
              <a:r>
                <a:t/>
              </a:r>
              <a:endParaRPr sz="1800">
                <a:solidFill>
                  <a:schemeClr val="lt1"/>
                </a:solidFill>
                <a:latin typeface="Constantia"/>
                <a:ea typeface="Constantia"/>
                <a:cs typeface="Constantia"/>
                <a:sym typeface="Constantia"/>
              </a:endParaRPr>
            </a:p>
          </p:txBody>
        </p:sp>
      </p:grpSp>
    </p:spTree>
  </p:cSld>
  <p:clrMap accent1="accent1" accent2="accent2" accent3="accent3" accent4="accent4" accent5="accent5" accent6="accent6" bg1="lt1" bg2="dk2" tx1="dk1" tx2="lt2" folHlink="folHlink" hlink="hlink"/>
  <p:sldLayoutIdLst>
    <p:sldLayoutId id="214748364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rotWithShape="1">
          <a:blip r:embed="rId1">
            <a:alphaModFix/>
          </a:blip>
          <a:tile algn="tl" flip="none" tx="0" sx="65000" ty="0" sy="65000"/>
        </a:blipFill>
      </p:bgPr>
    </p:bg>
    <p:spTree>
      <p:nvGrpSpPr>
        <p:cNvPr id="26" name="Shape 26"/>
        <p:cNvGrpSpPr/>
        <p:nvPr/>
      </p:nvGrpSpPr>
      <p:grpSpPr>
        <a:xfrm>
          <a:off x="0" y="0"/>
          <a:ext cx="0" cy="0"/>
          <a:chOff x="0" y="0"/>
          <a:chExt cx="0" cy="0"/>
        </a:xfrm>
      </p:grpSpPr>
      <p:sp>
        <p:nvSpPr>
          <p:cNvPr id="27" name="Shape 27"/>
          <p:cNvSpPr/>
          <p:nvPr/>
        </p:nvSpPr>
        <p:spPr>
          <a:xfrm>
            <a:off x="-9525" y="-5358"/>
            <a:ext cx="9163049" cy="781049"/>
          </a:xfrm>
          <a:custGeom>
            <a:pathLst>
              <a:path extrusionOk="0" h="120000" w="120000">
                <a:moveTo>
                  <a:pt x="124" y="365"/>
                </a:moveTo>
                <a:lnTo>
                  <a:pt x="52848" y="0"/>
                </a:lnTo>
                <a:cubicBezTo>
                  <a:pt x="57089" y="18475"/>
                  <a:pt x="79584" y="67134"/>
                  <a:pt x="90935" y="67134"/>
                </a:cubicBezTo>
                <a:cubicBezTo>
                  <a:pt x="102286" y="67134"/>
                  <a:pt x="114885" y="27804"/>
                  <a:pt x="119875" y="10060"/>
                </a:cubicBezTo>
                <a:lnTo>
                  <a:pt x="120000" y="38963"/>
                </a:lnTo>
                <a:cubicBezTo>
                  <a:pt x="117879" y="47012"/>
                  <a:pt x="104282" y="80670"/>
                  <a:pt x="89438" y="80304"/>
                </a:cubicBezTo>
                <a:cubicBezTo>
                  <a:pt x="74594" y="79939"/>
                  <a:pt x="45841" y="30182"/>
                  <a:pt x="30935" y="36768"/>
                </a:cubicBezTo>
                <a:cubicBezTo>
                  <a:pt x="15592" y="38231"/>
                  <a:pt x="5613" y="88170"/>
                  <a:pt x="0" y="120000"/>
                </a:cubicBezTo>
                <a:lnTo>
                  <a:pt x="124" y="365"/>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rIns="91425" tIns="45700">
            <a:noAutofit/>
          </a:bodyPr>
          <a:lstStyle/>
          <a:p>
            <a:pPr indent="0" lvl="0" marL="0" marR="0" rtl="0" algn="l">
              <a:spcBef>
                <a:spcPts val="0"/>
              </a:spcBef>
              <a:buNone/>
            </a:pPr>
            <a:r>
              <a:t/>
            </a:r>
            <a:endParaRPr sz="1800">
              <a:solidFill>
                <a:schemeClr val="dk1"/>
              </a:solidFill>
              <a:latin typeface="Constantia"/>
              <a:ea typeface="Constantia"/>
              <a:cs typeface="Constantia"/>
              <a:sym typeface="Constantia"/>
            </a:endParaRPr>
          </a:p>
        </p:txBody>
      </p:sp>
      <p:sp>
        <p:nvSpPr>
          <p:cNvPr id="28" name="Shape 28"/>
          <p:cNvSpPr/>
          <p:nvPr/>
        </p:nvSpPr>
        <p:spPr>
          <a:xfrm>
            <a:off x="4381500" y="-5358"/>
            <a:ext cx="4762499" cy="478630"/>
          </a:xfrm>
          <a:custGeom>
            <a:pathLst>
              <a:path extrusionOk="0" h="120000" w="120000">
                <a:moveTo>
                  <a:pt x="0" y="0"/>
                </a:moveTo>
                <a:cubicBezTo>
                  <a:pt x="6960" y="20571"/>
                  <a:pt x="46720" y="107495"/>
                  <a:pt x="66720" y="113747"/>
                </a:cubicBezTo>
                <a:cubicBezTo>
                  <a:pt x="86720" y="120000"/>
                  <a:pt x="111120" y="56268"/>
                  <a:pt x="120000" y="37512"/>
                </a:cubicBezTo>
                <a:lnTo>
                  <a:pt x="120000" y="1210"/>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rIns="91425" tIns="45700">
            <a:noAutofit/>
          </a:bodyPr>
          <a:lstStyle/>
          <a:p>
            <a:pPr indent="0" lvl="0" marL="0" marR="0" rtl="0" algn="l">
              <a:spcBef>
                <a:spcPts val="0"/>
              </a:spcBef>
              <a:buNone/>
            </a:pPr>
            <a:r>
              <a:t/>
            </a:r>
            <a:endParaRPr sz="1800">
              <a:solidFill>
                <a:schemeClr val="dk1"/>
              </a:solidFill>
              <a:latin typeface="Constantia"/>
              <a:ea typeface="Constantia"/>
              <a:cs typeface="Constantia"/>
              <a:sym typeface="Constantia"/>
            </a:endParaRPr>
          </a:p>
        </p:txBody>
      </p:sp>
      <p:sp>
        <p:nvSpPr>
          <p:cNvPr id="29" name="Shape 29"/>
          <p:cNvSpPr txBox="1"/>
          <p:nvPr>
            <p:ph type="title"/>
          </p:nvPr>
        </p:nvSpPr>
        <p:spPr>
          <a:xfrm>
            <a:off x="457200" y="528066"/>
            <a:ext cx="8229600" cy="857250"/>
          </a:xfrm>
          <a:prstGeom prst="rect">
            <a:avLst/>
          </a:prstGeom>
          <a:noFill/>
          <a:ln>
            <a:noFill/>
          </a:ln>
        </p:spPr>
        <p:txBody>
          <a:bodyPr anchorCtr="0" anchor="b" bIns="91425" lIns="91425" rIns="91425" tIns="91425"/>
          <a:lstStyle>
            <a:lvl1pPr indent="0" lvl="0" marL="0" marR="0" rtl="0" algn="l">
              <a:spcBef>
                <a:spcPts val="0"/>
              </a:spcBef>
              <a:buClr>
                <a:schemeClr val="dk2"/>
              </a:buClr>
              <a:buFont typeface="Calibri"/>
              <a:buNone/>
              <a:defRPr b="0" i="0" sz="5000" u="none" cap="none" strike="noStrike">
                <a:solidFill>
                  <a:schemeClr val="dk2"/>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0" name="Shape 30"/>
          <p:cNvSpPr txBox="1"/>
          <p:nvPr>
            <p:ph idx="1" type="body"/>
          </p:nvPr>
        </p:nvSpPr>
        <p:spPr>
          <a:xfrm>
            <a:off x="457200" y="1451609"/>
            <a:ext cx="8229600" cy="3291840"/>
          </a:xfrm>
          <a:prstGeom prst="rect">
            <a:avLst/>
          </a:prstGeom>
          <a:noFill/>
          <a:ln>
            <a:noFill/>
          </a:ln>
        </p:spPr>
        <p:txBody>
          <a:bodyPr anchorCtr="0" anchor="t" bIns="91425" lIns="91425" rIns="91425" tIns="91425"/>
          <a:lstStyle>
            <a:lvl1pPr indent="-117475" lvl="0" marL="274320" marR="0" rtl="0" algn="l">
              <a:spcBef>
                <a:spcPts val="520"/>
              </a:spcBef>
              <a:buClr>
                <a:schemeClr val="accent3"/>
              </a:buClr>
              <a:buSzPct val="95000"/>
              <a:buFont typeface="Noto Sans Symbols"/>
              <a:buChar char="●"/>
              <a:defRPr b="0" i="0" sz="2600" u="none" cap="none" strike="noStrike">
                <a:solidFill>
                  <a:schemeClr val="dk1"/>
                </a:solidFill>
                <a:latin typeface="Constantia"/>
                <a:ea typeface="Constantia"/>
                <a:cs typeface="Constantia"/>
                <a:sym typeface="Constantia"/>
              </a:defRPr>
            </a:lvl1pPr>
            <a:lvl2pPr indent="-129540" lvl="1" marL="640080" marR="0" rtl="0" algn="l">
              <a:spcBef>
                <a:spcPts val="480"/>
              </a:spcBef>
              <a:buClr>
                <a:schemeClr val="accent1"/>
              </a:buClr>
              <a:buSzPct val="85000"/>
              <a:buFont typeface="Noto Sans Symbols"/>
              <a:buChar char="●"/>
              <a:defRPr b="0" i="0" sz="2400" u="none" cap="none" strike="noStrike">
                <a:solidFill>
                  <a:schemeClr val="dk1"/>
                </a:solidFill>
                <a:latin typeface="Constantia"/>
                <a:ea typeface="Constantia"/>
                <a:cs typeface="Constantia"/>
                <a:sym typeface="Constantia"/>
              </a:defRPr>
            </a:lvl2pPr>
            <a:lvl3pPr indent="-160655" lvl="2" marL="914400" marR="0" rtl="0" algn="l">
              <a:spcBef>
                <a:spcPts val="420"/>
              </a:spcBef>
              <a:buClr>
                <a:schemeClr val="accent2"/>
              </a:buClr>
              <a:buSzPct val="70000"/>
              <a:buFont typeface="Noto Sans Symbols"/>
              <a:buChar char="●"/>
              <a:defRPr b="0" i="0" sz="2100" u="none" cap="none" strike="noStrike">
                <a:solidFill>
                  <a:schemeClr val="dk1"/>
                </a:solidFill>
                <a:latin typeface="Constantia"/>
                <a:ea typeface="Constantia"/>
                <a:cs typeface="Constantia"/>
                <a:sym typeface="Constantia"/>
              </a:defRPr>
            </a:lvl3pPr>
            <a:lvl4pPr indent="-128269" lvl="3" marL="1188720" marR="0" rtl="0" algn="l">
              <a:spcBef>
                <a:spcPts val="400"/>
              </a:spcBef>
              <a:buClr>
                <a:schemeClr val="accent3"/>
              </a:buClr>
              <a:buSzPct val="64999"/>
              <a:buFont typeface="Noto Sans Symbols"/>
              <a:buChar char="●"/>
              <a:defRPr b="0" i="0" sz="2000" u="none" cap="none" strike="noStrike">
                <a:solidFill>
                  <a:schemeClr val="dk1"/>
                </a:solidFill>
                <a:latin typeface="Constantia"/>
                <a:ea typeface="Constantia"/>
                <a:cs typeface="Constantia"/>
                <a:sym typeface="Constantia"/>
              </a:defRPr>
            </a:lvl4pPr>
            <a:lvl5pPr indent="-135889" lvl="4" marL="1463040" marR="0" rtl="0" algn="l">
              <a:spcBef>
                <a:spcPts val="400"/>
              </a:spcBef>
              <a:buClr>
                <a:schemeClr val="accent4"/>
              </a:buClr>
              <a:buSzPct val="64999"/>
              <a:buFont typeface="Noto Sans Symbols"/>
              <a:buChar char="●"/>
              <a:defRPr b="0" i="0" sz="2000" u="none" cap="none" strike="noStrike">
                <a:solidFill>
                  <a:schemeClr val="dk1"/>
                </a:solidFill>
                <a:latin typeface="Constantia"/>
                <a:ea typeface="Constantia"/>
                <a:cs typeface="Constantia"/>
                <a:sym typeface="Constantia"/>
              </a:defRPr>
            </a:lvl5pPr>
            <a:lvl6pPr indent="-121920" lvl="5" marL="1737360" marR="0" rtl="0" algn="l">
              <a:spcBef>
                <a:spcPts val="360"/>
              </a:spcBef>
              <a:buClr>
                <a:schemeClr val="accent5"/>
              </a:buClr>
              <a:buSzPct val="79999"/>
              <a:buFont typeface="Noto Sans Symbols"/>
              <a:buChar char="●"/>
              <a:defRPr b="0" i="0" sz="1800" u="none" cap="none" strike="noStrike">
                <a:solidFill>
                  <a:schemeClr val="dk1"/>
                </a:solidFill>
                <a:latin typeface="Constantia"/>
                <a:ea typeface="Constantia"/>
                <a:cs typeface="Constantia"/>
                <a:sym typeface="Constantia"/>
              </a:defRPr>
            </a:lvl6pPr>
            <a:lvl7pPr indent="-111760" lvl="6" marL="1920240" marR="0" rtl="0" algn="l">
              <a:spcBef>
                <a:spcPts val="320"/>
              </a:spcBef>
              <a:buClr>
                <a:schemeClr val="accent6"/>
              </a:buClr>
              <a:buSzPct val="80000"/>
              <a:buFont typeface="Noto Sans Symbols"/>
              <a:buChar char="●"/>
              <a:defRPr b="0" i="0" sz="1600" u="none" cap="none" strike="noStrike">
                <a:solidFill>
                  <a:schemeClr val="dk1"/>
                </a:solidFill>
                <a:latin typeface="Constantia"/>
                <a:ea typeface="Constantia"/>
                <a:cs typeface="Constantia"/>
                <a:sym typeface="Constantia"/>
              </a:defRPr>
            </a:lvl7pPr>
            <a:lvl8pPr indent="-86360" lvl="7" marL="2194560" marR="0" rtl="0" algn="l">
              <a:spcBef>
                <a:spcPts val="320"/>
              </a:spcBef>
              <a:buClr>
                <a:schemeClr val="dk2"/>
              </a:buClr>
              <a:buSzPct val="100000"/>
              <a:buFont typeface="Constantia"/>
              <a:buChar char="•"/>
              <a:defRPr b="0" i="0" sz="1600" u="none" cap="none" strike="noStrike">
                <a:solidFill>
                  <a:schemeClr val="dk1"/>
                </a:solidFill>
                <a:latin typeface="Constantia"/>
                <a:ea typeface="Constantia"/>
                <a:cs typeface="Constantia"/>
                <a:sym typeface="Constantia"/>
              </a:defRPr>
            </a:lvl8pPr>
            <a:lvl9pPr indent="-93979" lvl="8" marL="2468880" marR="0" rtl="0" algn="l">
              <a:spcBef>
                <a:spcPts val="280"/>
              </a:spcBef>
              <a:buClr>
                <a:schemeClr val="dk2"/>
              </a:buClr>
              <a:buSzPct val="1000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31" name="Shape 31"/>
          <p:cNvSpPr txBox="1"/>
          <p:nvPr>
            <p:ph idx="10" type="dt"/>
          </p:nvPr>
        </p:nvSpPr>
        <p:spPr>
          <a:xfrm>
            <a:off x="457200" y="4767262"/>
            <a:ext cx="21335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32" name="Shape 32"/>
          <p:cNvSpPr txBox="1"/>
          <p:nvPr>
            <p:ph idx="11" type="ftr"/>
          </p:nvPr>
        </p:nvSpPr>
        <p:spPr>
          <a:xfrm>
            <a:off x="2667000" y="4767262"/>
            <a:ext cx="3352799" cy="273843"/>
          </a:xfrm>
          <a:prstGeom prst="rect">
            <a:avLst/>
          </a:prstGeom>
          <a:noFill/>
          <a:ln>
            <a:noFill/>
          </a:ln>
        </p:spPr>
        <p:txBody>
          <a:bodyPr anchorCtr="0" anchor="b" bIns="91425" lIns="91425" rIns="91425" tIns="91425"/>
          <a:lstStyle>
            <a:lvl1pPr indent="0" lvl="0" marL="0" marR="0" rtl="0" algn="l">
              <a:spcBef>
                <a:spcPts val="0"/>
              </a:spcBef>
              <a:buNone/>
              <a:defRPr sz="1200">
                <a:solidFill>
                  <a:srgbClr val="035C75"/>
                </a:solidFill>
                <a:latin typeface="Constantia"/>
                <a:ea typeface="Constantia"/>
                <a:cs typeface="Constantia"/>
                <a:sym typeface="Constantia"/>
              </a:defRPr>
            </a:lvl1pPr>
            <a:lvl2pPr indent="0" lvl="1" marL="457200" marR="0" rtl="0" algn="l">
              <a:spcBef>
                <a:spcPts val="0"/>
              </a:spcBef>
              <a:buNone/>
              <a:defRPr b="0" i="0" sz="1800" u="none" cap="none" strike="noStrike">
                <a:solidFill>
                  <a:schemeClr val="dk1"/>
                </a:solidFill>
                <a:latin typeface="Constantia"/>
                <a:ea typeface="Constantia"/>
                <a:cs typeface="Constantia"/>
                <a:sym typeface="Constantia"/>
              </a:defRPr>
            </a:lvl2pPr>
            <a:lvl3pPr indent="0" lvl="2" marL="914400" marR="0" rtl="0" algn="l">
              <a:spcBef>
                <a:spcPts val="0"/>
              </a:spcBef>
              <a:buNone/>
              <a:defRPr b="0" i="0" sz="1800" u="none" cap="none" strike="noStrike">
                <a:solidFill>
                  <a:schemeClr val="dk1"/>
                </a:solidFill>
                <a:latin typeface="Constantia"/>
                <a:ea typeface="Constantia"/>
                <a:cs typeface="Constantia"/>
                <a:sym typeface="Constantia"/>
              </a:defRPr>
            </a:lvl3pPr>
            <a:lvl4pPr indent="0" lvl="3" marL="1371600" marR="0" rtl="0" algn="l">
              <a:spcBef>
                <a:spcPts val="0"/>
              </a:spcBef>
              <a:buNone/>
              <a:defRPr b="0" i="0" sz="1800" u="none" cap="none" strike="noStrike">
                <a:solidFill>
                  <a:schemeClr val="dk1"/>
                </a:solidFill>
                <a:latin typeface="Constantia"/>
                <a:ea typeface="Constantia"/>
                <a:cs typeface="Constantia"/>
                <a:sym typeface="Constantia"/>
              </a:defRPr>
            </a:lvl4pPr>
            <a:lvl5pPr indent="0" lvl="4" marL="1828800" marR="0" rtl="0" algn="l">
              <a:spcBef>
                <a:spcPts val="0"/>
              </a:spcBef>
              <a:buNone/>
              <a:defRPr b="0" i="0" sz="1800" u="none" cap="none" strike="noStrike">
                <a:solidFill>
                  <a:schemeClr val="dk1"/>
                </a:solidFill>
                <a:latin typeface="Constantia"/>
                <a:ea typeface="Constantia"/>
                <a:cs typeface="Constantia"/>
                <a:sym typeface="Constantia"/>
              </a:defRPr>
            </a:lvl5pPr>
            <a:lvl6pPr indent="0" lvl="5" marL="2286000" marR="0" rtl="0" algn="l">
              <a:spcBef>
                <a:spcPts val="0"/>
              </a:spcBef>
              <a:buNone/>
              <a:defRPr b="0" i="0" sz="1800" u="none" cap="none" strike="noStrike">
                <a:solidFill>
                  <a:schemeClr val="dk1"/>
                </a:solidFill>
                <a:latin typeface="Constantia"/>
                <a:ea typeface="Constantia"/>
                <a:cs typeface="Constantia"/>
                <a:sym typeface="Constantia"/>
              </a:defRPr>
            </a:lvl6pPr>
            <a:lvl7pPr indent="0" lvl="6" marL="2743200" marR="0" rtl="0" algn="l">
              <a:spcBef>
                <a:spcPts val="0"/>
              </a:spcBef>
              <a:buNone/>
              <a:defRPr b="0" i="0" sz="1800" u="none" cap="none" strike="noStrike">
                <a:solidFill>
                  <a:schemeClr val="dk1"/>
                </a:solidFill>
                <a:latin typeface="Constantia"/>
                <a:ea typeface="Constantia"/>
                <a:cs typeface="Constantia"/>
                <a:sym typeface="Constantia"/>
              </a:defRPr>
            </a:lvl7pPr>
            <a:lvl8pPr indent="0" lvl="7" marL="3200400" marR="0" rtl="0" algn="l">
              <a:spcBef>
                <a:spcPts val="0"/>
              </a:spcBef>
              <a:buNone/>
              <a:defRPr b="0" i="0" sz="1800" u="none" cap="none" strike="noStrike">
                <a:solidFill>
                  <a:schemeClr val="dk1"/>
                </a:solidFill>
                <a:latin typeface="Constantia"/>
                <a:ea typeface="Constantia"/>
                <a:cs typeface="Constantia"/>
                <a:sym typeface="Constantia"/>
              </a:defRPr>
            </a:lvl8pPr>
            <a:lvl9pPr indent="0" lvl="8" marL="3657600" marR="0" rtl="0" algn="l">
              <a:spcBef>
                <a:spcPts val="0"/>
              </a:spcBef>
              <a:buNone/>
              <a:defRPr b="0" i="0" sz="1800" u="none" cap="none" strike="noStrike">
                <a:solidFill>
                  <a:schemeClr val="dk1"/>
                </a:solidFill>
                <a:latin typeface="Constantia"/>
                <a:ea typeface="Constantia"/>
                <a:cs typeface="Constantia"/>
                <a:sym typeface="Constantia"/>
              </a:defRPr>
            </a:lvl9pPr>
          </a:lstStyle>
          <a:p/>
        </p:txBody>
      </p:sp>
      <p:sp>
        <p:nvSpPr>
          <p:cNvPr id="33" name="Shape 33"/>
          <p:cNvSpPr txBox="1"/>
          <p:nvPr>
            <p:ph idx="12" type="sldNum"/>
          </p:nvPr>
        </p:nvSpPr>
        <p:spPr>
          <a:xfrm>
            <a:off x="7924800" y="4767262"/>
            <a:ext cx="762000" cy="273843"/>
          </a:xfrm>
          <a:prstGeom prst="rect">
            <a:avLst/>
          </a:prstGeom>
          <a:noFill/>
          <a:ln>
            <a:noFill/>
          </a:ln>
        </p:spPr>
        <p:txBody>
          <a:bodyPr anchorCtr="0" anchor="b" bIns="0" lIns="0" rIns="0" tIns="0">
            <a:noAutofit/>
          </a:bodyPr>
          <a:lstStyle/>
          <a:p>
            <a:pPr indent="0" lvl="0" marL="0" marR="0" rtl="0" algn="r">
              <a:spcBef>
                <a:spcPts val="0"/>
              </a:spcBef>
              <a:buSzPct val="25000"/>
              <a:buNone/>
            </a:pPr>
            <a:fld id="{00000000-1234-1234-1234-123412341234}" type="slidenum">
              <a:rPr b="0" lang="en-US" sz="1200" u="none">
                <a:solidFill>
                  <a:srgbClr val="035C75"/>
                </a:solidFill>
                <a:latin typeface="Constantia"/>
                <a:ea typeface="Constantia"/>
                <a:cs typeface="Constantia"/>
                <a:sym typeface="Constantia"/>
              </a:rPr>
              <a:t>‹#›</a:t>
            </a:fld>
          </a:p>
        </p:txBody>
      </p:sp>
      <p:grpSp>
        <p:nvGrpSpPr>
          <p:cNvPr id="34" name="Shape 34"/>
          <p:cNvGrpSpPr/>
          <p:nvPr/>
        </p:nvGrpSpPr>
        <p:grpSpPr>
          <a:xfrm>
            <a:off x="-29294" y="-12084"/>
            <a:ext cx="9198255" cy="814699"/>
            <a:chOff x="-29322" y="-1971"/>
            <a:chExt cx="9198255" cy="1086266"/>
          </a:xfrm>
        </p:grpSpPr>
        <p:sp>
          <p:nvSpPr>
            <p:cNvPr id="35" name="Shape 35"/>
            <p:cNvSpPr/>
            <p:nvPr/>
          </p:nvSpPr>
          <p:spPr>
            <a:xfrm rot="-164308">
              <a:off x="-19044" y="216549"/>
              <a:ext cx="9163050" cy="649223"/>
            </a:xfrm>
            <a:custGeom>
              <a:pathLst>
                <a:path extrusionOk="0" h="120000" w="120000">
                  <a:moveTo>
                    <a:pt x="0" y="109876"/>
                  </a:moveTo>
                  <a:cubicBezTo>
                    <a:pt x="5862" y="83943"/>
                    <a:pt x="19189" y="31279"/>
                    <a:pt x="33430" y="32075"/>
                  </a:cubicBezTo>
                  <a:cubicBezTo>
                    <a:pt x="47671" y="32872"/>
                    <a:pt x="71018" y="120000"/>
                    <a:pt x="85446" y="114654"/>
                  </a:cubicBezTo>
                  <a:cubicBezTo>
                    <a:pt x="99875" y="109308"/>
                    <a:pt x="112806" y="23886"/>
                    <a:pt x="120000" y="0"/>
                  </a:cubicBezTo>
                </a:path>
              </a:pathLst>
            </a:custGeom>
            <a:noFill/>
            <a:ln cap="flat" cmpd="sng" w="10775">
              <a:solidFill>
                <a:srgbClr val="09B6BE"/>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buNone/>
              </a:pPr>
              <a:r>
                <a:t/>
              </a:r>
              <a:endParaRPr sz="1800">
                <a:solidFill>
                  <a:schemeClr val="dk1"/>
                </a:solidFill>
                <a:latin typeface="Constantia"/>
                <a:ea typeface="Constantia"/>
                <a:cs typeface="Constantia"/>
                <a:sym typeface="Constantia"/>
              </a:endParaRPr>
            </a:p>
          </p:txBody>
        </p:sp>
        <p:sp>
          <p:nvSpPr>
            <p:cNvPr id="36" name="Shape 36"/>
            <p:cNvSpPr/>
            <p:nvPr/>
          </p:nvSpPr>
          <p:spPr>
            <a:xfrm rot="-164308">
              <a:off x="-14309" y="290002"/>
              <a:ext cx="9175812" cy="530351"/>
            </a:xfrm>
            <a:custGeom>
              <a:pathLst>
                <a:path extrusionOk="0" h="120000" w="120000">
                  <a:moveTo>
                    <a:pt x="0" y="102857"/>
                  </a:moveTo>
                  <a:cubicBezTo>
                    <a:pt x="5681" y="90913"/>
                    <a:pt x="19791" y="30070"/>
                    <a:pt x="34089" y="32037"/>
                  </a:cubicBezTo>
                  <a:cubicBezTo>
                    <a:pt x="48387" y="34004"/>
                    <a:pt x="71467" y="120000"/>
                    <a:pt x="85785" y="114660"/>
                  </a:cubicBezTo>
                  <a:cubicBezTo>
                    <a:pt x="100104" y="109320"/>
                    <a:pt x="112882" y="23887"/>
                    <a:pt x="120000" y="0"/>
                  </a:cubicBezTo>
                </a:path>
              </a:pathLst>
            </a:custGeom>
            <a:noFill/>
            <a:ln cap="flat" cmpd="sng" w="9525">
              <a:solidFill>
                <a:schemeClr val="accent4"/>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buNone/>
              </a:pPr>
              <a:r>
                <a:t/>
              </a:r>
              <a:endParaRPr sz="1800">
                <a:solidFill>
                  <a:schemeClr val="dk1"/>
                </a:solidFill>
                <a:latin typeface="Constantia"/>
                <a:ea typeface="Constantia"/>
                <a:cs typeface="Constantia"/>
                <a:sym typeface="Constantia"/>
              </a:endParaRPr>
            </a:p>
          </p:txBody>
        </p:sp>
      </p:gr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05.png"/><Relationship Id="rId4" Type="http://schemas.openxmlformats.org/officeDocument/2006/relationships/image" Target="../media/image0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go.soha.io/hubfs/Survey_Reports/Soha_Systems_Third_Party_Advisory_Group_2016_IT_Survey_Report.pdf?t=146712312637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0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5" name="Shape 115"/>
        <p:cNvGrpSpPr/>
        <p:nvPr/>
      </p:nvGrpSpPr>
      <p:grpSpPr>
        <a:xfrm>
          <a:off x="0" y="0"/>
          <a:ext cx="0" cy="0"/>
          <a:chOff x="0" y="0"/>
          <a:chExt cx="0" cy="0"/>
        </a:xfrm>
      </p:grpSpPr>
      <p:sp>
        <p:nvSpPr>
          <p:cNvPr id="116" name="Shape 116"/>
          <p:cNvSpPr txBox="1"/>
          <p:nvPr>
            <p:ph type="ctrTitle"/>
          </p:nvPr>
        </p:nvSpPr>
        <p:spPr>
          <a:xfrm>
            <a:off x="533400" y="1028700"/>
            <a:ext cx="7851648" cy="1371599"/>
          </a:xfrm>
          <a:prstGeom prst="rect">
            <a:avLst/>
          </a:prstGeom>
          <a:noFill/>
          <a:ln>
            <a:noFill/>
          </a:ln>
        </p:spPr>
        <p:txBody>
          <a:bodyPr anchorCtr="0" anchor="b" bIns="0" lIns="0" rIns="18275" tIns="0">
            <a:noAutofit/>
          </a:bodyPr>
          <a:lstStyle/>
          <a:p>
            <a:pPr indent="0" lvl="0" marL="0" marR="0" rtl="0" algn="r">
              <a:spcBef>
                <a:spcPts val="0"/>
              </a:spcBef>
              <a:buClr>
                <a:srgbClr val="4CE0EA"/>
              </a:buClr>
              <a:buSzPct val="25000"/>
              <a:buFont typeface="Calibri"/>
              <a:buNone/>
            </a:pPr>
            <a:r>
              <a:rPr b="1" i="0" lang="en-US" sz="4400" u="none" cap="none" strike="noStrike">
                <a:solidFill>
                  <a:srgbClr val="4CE0EA"/>
                </a:solidFill>
                <a:latin typeface="Calibri"/>
                <a:ea typeface="Calibri"/>
                <a:cs typeface="Calibri"/>
                <a:sym typeface="Calibri"/>
              </a:rPr>
              <a:t>Millions of T-Mobile customers exposed in Experian breach</a:t>
            </a:r>
          </a:p>
        </p:txBody>
      </p:sp>
      <p:sp>
        <p:nvSpPr>
          <p:cNvPr id="117" name="Shape 117"/>
          <p:cNvSpPr txBox="1"/>
          <p:nvPr>
            <p:ph idx="1" type="subTitle"/>
          </p:nvPr>
        </p:nvSpPr>
        <p:spPr>
          <a:xfrm>
            <a:off x="5942900" y="2647950"/>
            <a:ext cx="2442300" cy="1902900"/>
          </a:xfrm>
          <a:prstGeom prst="rect">
            <a:avLst/>
          </a:prstGeom>
          <a:noFill/>
          <a:ln>
            <a:noFill/>
          </a:ln>
        </p:spPr>
        <p:txBody>
          <a:bodyPr anchorCtr="0" anchor="t" bIns="45700" lIns="0" rIns="18275" tIns="45700">
            <a:noAutofit/>
          </a:bodyPr>
          <a:lstStyle/>
          <a:p>
            <a:pPr indent="0" lvl="0" marL="0" marR="45720" rtl="0" algn="r">
              <a:lnSpc>
                <a:spcPct val="80000"/>
              </a:lnSpc>
              <a:spcBef>
                <a:spcPts val="0"/>
              </a:spcBef>
              <a:spcAft>
                <a:spcPts val="0"/>
              </a:spcAft>
              <a:buClr>
                <a:schemeClr val="accent3"/>
              </a:buClr>
              <a:buSzPct val="25000"/>
              <a:buFont typeface="Noto Sans Symbols"/>
              <a:buNone/>
            </a:pPr>
            <a:r>
              <a:rPr b="0" i="0" lang="en-US" sz="1820" u="none" cap="none" strike="noStrike">
                <a:solidFill>
                  <a:schemeClr val="lt1"/>
                </a:solidFill>
                <a:latin typeface="Constantia"/>
                <a:ea typeface="Constantia"/>
                <a:cs typeface="Constantia"/>
                <a:sym typeface="Constantia"/>
              </a:rPr>
              <a:t>Ming Hu</a:t>
            </a:r>
          </a:p>
          <a:p>
            <a:pPr indent="0" lvl="0" marL="0" marR="45720" rtl="0" algn="r">
              <a:lnSpc>
                <a:spcPct val="80000"/>
              </a:lnSpc>
              <a:spcBef>
                <a:spcPts val="364"/>
              </a:spcBef>
              <a:spcAft>
                <a:spcPts val="0"/>
              </a:spcAft>
              <a:buClr>
                <a:schemeClr val="accent3"/>
              </a:buClr>
              <a:buSzPct val="25000"/>
              <a:buFont typeface="Noto Sans Symbols"/>
              <a:buNone/>
            </a:pPr>
            <a:r>
              <a:rPr b="0" i="0" lang="en-US" sz="1820" u="none" cap="none" strike="noStrike">
                <a:solidFill>
                  <a:schemeClr val="lt1"/>
                </a:solidFill>
                <a:latin typeface="Constantia"/>
                <a:ea typeface="Constantia"/>
                <a:cs typeface="Constantia"/>
                <a:sym typeface="Constantia"/>
              </a:rPr>
              <a:t>Abhay Kshirsagar</a:t>
            </a:r>
          </a:p>
          <a:p>
            <a:pPr indent="0" lvl="0" marL="0" marR="45720" rtl="0" algn="r">
              <a:lnSpc>
                <a:spcPct val="80000"/>
              </a:lnSpc>
              <a:spcBef>
                <a:spcPts val="364"/>
              </a:spcBef>
              <a:spcAft>
                <a:spcPts val="0"/>
              </a:spcAft>
              <a:buClr>
                <a:schemeClr val="accent3"/>
              </a:buClr>
              <a:buSzPct val="25000"/>
              <a:buFont typeface="Noto Sans Symbols"/>
              <a:buNone/>
            </a:pPr>
            <a:r>
              <a:rPr b="0" i="0" lang="en-US" sz="1820" u="none" cap="none" strike="noStrike">
                <a:solidFill>
                  <a:schemeClr val="lt1"/>
                </a:solidFill>
                <a:latin typeface="Constantia"/>
                <a:ea typeface="Constantia"/>
                <a:cs typeface="Constantia"/>
                <a:sym typeface="Constantia"/>
              </a:rPr>
              <a:t>Ariana Levinson</a:t>
            </a:r>
          </a:p>
          <a:p>
            <a:pPr indent="0" lvl="0" marL="0" marR="45720" rtl="0" algn="r">
              <a:lnSpc>
                <a:spcPct val="80000"/>
              </a:lnSpc>
              <a:spcBef>
                <a:spcPts val="364"/>
              </a:spcBef>
              <a:spcAft>
                <a:spcPts val="0"/>
              </a:spcAft>
              <a:buClr>
                <a:schemeClr val="accent3"/>
              </a:buClr>
              <a:buSzPct val="25000"/>
              <a:buFont typeface="Noto Sans Symbols"/>
              <a:buNone/>
            </a:pPr>
            <a:r>
              <a:rPr b="0" i="0" lang="en-US" sz="1820" u="none" cap="none" strike="noStrike">
                <a:solidFill>
                  <a:schemeClr val="lt1"/>
                </a:solidFill>
                <a:latin typeface="Constantia"/>
                <a:ea typeface="Constantia"/>
                <a:cs typeface="Constantia"/>
                <a:sym typeface="Constantia"/>
              </a:rPr>
              <a:t>Victoria A. Johnson</a:t>
            </a:r>
          </a:p>
          <a:p>
            <a:pPr indent="0" lvl="0" marL="0" marR="45720" rtl="0" algn="r">
              <a:lnSpc>
                <a:spcPct val="80000"/>
              </a:lnSpc>
              <a:spcBef>
                <a:spcPts val="364"/>
              </a:spcBef>
              <a:spcAft>
                <a:spcPts val="0"/>
              </a:spcAft>
              <a:buClr>
                <a:schemeClr val="accent3"/>
              </a:buClr>
              <a:buSzPct val="25000"/>
              <a:buFont typeface="Noto Sans Symbols"/>
              <a:buNone/>
            </a:pPr>
            <a:r>
              <a:rPr b="0" i="0" lang="en-US" sz="1820" u="none" cap="none" strike="noStrike">
                <a:solidFill>
                  <a:schemeClr val="lt1"/>
                </a:solidFill>
                <a:latin typeface="Constantia"/>
                <a:ea typeface="Constantia"/>
                <a:cs typeface="Constantia"/>
                <a:sym typeface="Constantia"/>
              </a:rPr>
              <a:t>Jianhui Chen</a:t>
            </a:r>
          </a:p>
          <a:p>
            <a:pPr indent="0" lvl="0" marL="0" marR="45720" rtl="0" algn="r">
              <a:lnSpc>
                <a:spcPct val="80000"/>
              </a:lnSpc>
              <a:spcBef>
                <a:spcPts val="364"/>
              </a:spcBef>
              <a:buClr>
                <a:schemeClr val="accent3"/>
              </a:buClr>
              <a:buSzPct val="25000"/>
              <a:buFont typeface="Noto Sans Symbols"/>
              <a:buNone/>
            </a:pPr>
            <a:r>
              <a:rPr b="0" i="0" lang="en-US" sz="1820" u="none" cap="none" strike="noStrike">
                <a:solidFill>
                  <a:schemeClr val="lt1"/>
                </a:solidFill>
                <a:latin typeface="Constantia"/>
                <a:ea typeface="Constantia"/>
                <a:cs typeface="Constantia"/>
                <a:sym typeface="Constantia"/>
              </a:rPr>
              <a:t>Binu Anna Eapen</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2" name="Shape 122"/>
        <p:cNvGrpSpPr/>
        <p:nvPr/>
      </p:nvGrpSpPr>
      <p:grpSpPr>
        <a:xfrm>
          <a:off x="0" y="0"/>
          <a:ext cx="0" cy="0"/>
          <a:chOff x="0" y="0"/>
          <a:chExt cx="0" cy="0"/>
        </a:xfrm>
      </p:grpSpPr>
      <p:sp>
        <p:nvSpPr>
          <p:cNvPr id="123" name="Shape 123"/>
          <p:cNvSpPr txBox="1"/>
          <p:nvPr>
            <p:ph type="title"/>
          </p:nvPr>
        </p:nvSpPr>
        <p:spPr>
          <a:xfrm>
            <a:off x="533400" y="342900"/>
            <a:ext cx="8229600" cy="857250"/>
          </a:xfrm>
          <a:prstGeom prst="rect">
            <a:avLst/>
          </a:prstGeom>
          <a:noFill/>
          <a:ln>
            <a:noFill/>
          </a:ln>
        </p:spPr>
        <p:txBody>
          <a:bodyPr anchorCtr="0" anchor="b" bIns="0" lIns="0" rIns="0" tIns="45700">
            <a:noAutofit/>
          </a:bodyPr>
          <a:lstStyle/>
          <a:p>
            <a:pPr indent="0" lvl="0" marL="0" marR="0" rtl="0" algn="l">
              <a:spcBef>
                <a:spcPts val="0"/>
              </a:spcBef>
              <a:buClr>
                <a:schemeClr val="dk2"/>
              </a:buClr>
              <a:buSzPct val="25000"/>
              <a:buFont typeface="Constantia"/>
              <a:buNone/>
            </a:pPr>
            <a:r>
              <a:rPr b="1" i="0" lang="en-US" sz="3000" u="none" cap="none" strike="noStrike">
                <a:solidFill>
                  <a:schemeClr val="dk2"/>
                </a:solidFill>
                <a:latin typeface="Constantia"/>
                <a:ea typeface="Constantia"/>
                <a:cs typeface="Constantia"/>
                <a:sym typeface="Constantia"/>
              </a:rPr>
              <a:t>Overview</a:t>
            </a:r>
          </a:p>
        </p:txBody>
      </p:sp>
      <p:pic>
        <p:nvPicPr>
          <p:cNvPr descr="https://lh3.googleusercontent.com/ek70VDQIsP-6zfjB_JWwHZDU8svvFo_kITg4YVBepHmHxwErB_2fv8msY0F3VC2uU-hSGSVdva1GgXaka0ePgQoMAZADCIOahQyhOs_sRllB7ZFH3GbT5jk_HNGcdeLiz1HLs59qyFU" id="124" name="Shape 124"/>
          <p:cNvPicPr preferRelativeResize="0"/>
          <p:nvPr/>
        </p:nvPicPr>
        <p:blipFill rotWithShape="1">
          <a:blip r:embed="rId3">
            <a:alphaModFix/>
          </a:blip>
          <a:srcRect b="0" l="0" r="0" t="0"/>
          <a:stretch/>
        </p:blipFill>
        <p:spPr>
          <a:xfrm>
            <a:off x="533400" y="1428750"/>
            <a:ext cx="1904999" cy="685799"/>
          </a:xfrm>
          <a:prstGeom prst="rect">
            <a:avLst/>
          </a:prstGeom>
          <a:noFill/>
          <a:ln>
            <a:noFill/>
          </a:ln>
        </p:spPr>
      </p:pic>
      <p:pic>
        <p:nvPicPr>
          <p:cNvPr descr="https://lh4.googleusercontent.com/QmG615hT3khqSz5jiZm3hQTFOjEC6iLsuZ6BFZY0qEKSN5MivaJyG_pG58xBF2EtqPe7Q3QQWAx9r_f7PJxaDRGe3Vj8BXLBWo8oTlFbDQRunLMRtUBmAiI6PpZqjL88l7NhgD3o698" id="125" name="Shape 125"/>
          <p:cNvPicPr preferRelativeResize="0"/>
          <p:nvPr/>
        </p:nvPicPr>
        <p:blipFill rotWithShape="1">
          <a:blip r:embed="rId4">
            <a:alphaModFix/>
          </a:blip>
          <a:srcRect b="0" l="0" r="0" t="0"/>
          <a:stretch/>
        </p:blipFill>
        <p:spPr>
          <a:xfrm>
            <a:off x="228600" y="2190750"/>
            <a:ext cx="2381249" cy="2381249"/>
          </a:xfrm>
          <a:prstGeom prst="rect">
            <a:avLst/>
          </a:prstGeom>
          <a:noFill/>
          <a:ln>
            <a:noFill/>
          </a:ln>
        </p:spPr>
      </p:pic>
      <p:sp>
        <p:nvSpPr>
          <p:cNvPr id="126" name="Shape 126"/>
          <p:cNvSpPr/>
          <p:nvPr/>
        </p:nvSpPr>
        <p:spPr>
          <a:xfrm>
            <a:off x="2578253" y="1428750"/>
            <a:ext cx="5956145" cy="830996"/>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US" sz="1600">
                <a:solidFill>
                  <a:srgbClr val="212121"/>
                </a:solidFill>
                <a:latin typeface="Constantia"/>
                <a:ea typeface="Constantia"/>
                <a:cs typeface="Constantia"/>
                <a:sym typeface="Constantia"/>
              </a:rPr>
              <a:t>Experian is a global information services company, it provides data and analytical tools to assist clients in managing consumer credit risk. </a:t>
            </a:r>
          </a:p>
        </p:txBody>
      </p:sp>
      <p:sp>
        <p:nvSpPr>
          <p:cNvPr id="127" name="Shape 127"/>
          <p:cNvSpPr/>
          <p:nvPr/>
        </p:nvSpPr>
        <p:spPr>
          <a:xfrm>
            <a:off x="2609849" y="2550378"/>
            <a:ext cx="5924549" cy="584774"/>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US" sz="1600">
                <a:solidFill>
                  <a:srgbClr val="212121"/>
                </a:solidFill>
                <a:latin typeface="Constantia"/>
                <a:ea typeface="Constantia"/>
                <a:cs typeface="Constantia"/>
                <a:sym typeface="Constantia"/>
              </a:rPr>
              <a:t>T-Mobile is a major wireless network operator, it provides wireless and data services in the United States.</a:t>
            </a:r>
          </a:p>
        </p:txBody>
      </p:sp>
      <p:sp>
        <p:nvSpPr>
          <p:cNvPr id="128" name="Shape 128"/>
          <p:cNvSpPr txBox="1"/>
          <p:nvPr/>
        </p:nvSpPr>
        <p:spPr>
          <a:xfrm>
            <a:off x="2609848" y="3439953"/>
            <a:ext cx="5924549" cy="830996"/>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US" sz="1600">
                <a:solidFill>
                  <a:schemeClr val="dk1"/>
                </a:solidFill>
                <a:latin typeface="Constantia"/>
                <a:ea typeface="Constantia"/>
                <a:cs typeface="Constantia"/>
                <a:sym typeface="Constantia"/>
              </a:rPr>
              <a:t>T-Mobile hired Experian to process it’s credit applications</a:t>
            </a:r>
          </a:p>
          <a:p>
            <a:pPr indent="0" lvl="0" marL="0" marR="0" rtl="0" algn="l">
              <a:spcBef>
                <a:spcPts val="0"/>
              </a:spcBef>
              <a:buSzPct val="25000"/>
              <a:buNone/>
            </a:pPr>
            <a:r>
              <a:rPr lang="en-US" sz="1600">
                <a:solidFill>
                  <a:schemeClr val="dk1"/>
                </a:solidFill>
                <a:latin typeface="Constantia"/>
                <a:ea typeface="Constantia"/>
                <a:cs typeface="Constantia"/>
                <a:sym typeface="Constantia"/>
              </a:rPr>
              <a:t>Experian was allowed to host related data</a:t>
            </a:r>
          </a:p>
          <a:p>
            <a:pPr indent="0" lvl="0" marL="0" marR="0" rtl="0" algn="l">
              <a:spcBef>
                <a:spcPts val="0"/>
              </a:spcBef>
              <a:buSzPct val="25000"/>
              <a:buNone/>
            </a:pPr>
            <a:r>
              <a:rPr lang="en-US" sz="1600">
                <a:solidFill>
                  <a:schemeClr val="dk1"/>
                </a:solidFill>
                <a:latin typeface="Constantia"/>
                <a:ea typeface="Constantia"/>
                <a:cs typeface="Constantia"/>
                <a:sym typeface="Constantia"/>
              </a:rPr>
              <a:t>It’s an outsourcing relationship between T-Mobile and Experian</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3" name="Shape 133"/>
        <p:cNvGrpSpPr/>
        <p:nvPr/>
      </p:nvGrpSpPr>
      <p:grpSpPr>
        <a:xfrm>
          <a:off x="0" y="0"/>
          <a:ext cx="0" cy="0"/>
          <a:chOff x="0" y="0"/>
          <a:chExt cx="0" cy="0"/>
        </a:xfrm>
      </p:grpSpPr>
      <p:sp>
        <p:nvSpPr>
          <p:cNvPr id="134" name="Shape 134"/>
          <p:cNvSpPr txBox="1"/>
          <p:nvPr>
            <p:ph type="title"/>
          </p:nvPr>
        </p:nvSpPr>
        <p:spPr>
          <a:xfrm>
            <a:off x="457200" y="528066"/>
            <a:ext cx="8229600" cy="857250"/>
          </a:xfrm>
          <a:prstGeom prst="rect">
            <a:avLst/>
          </a:prstGeom>
          <a:noFill/>
          <a:ln>
            <a:noFill/>
          </a:ln>
        </p:spPr>
        <p:txBody>
          <a:bodyPr anchorCtr="0" anchor="b" bIns="0" lIns="0" rIns="0" tIns="45700">
            <a:noAutofit/>
          </a:bodyPr>
          <a:lstStyle/>
          <a:p>
            <a:pPr indent="0" lvl="0" marL="0" marR="0" rtl="0" algn="l">
              <a:spcBef>
                <a:spcPts val="0"/>
              </a:spcBef>
              <a:buClr>
                <a:schemeClr val="dk2"/>
              </a:buClr>
              <a:buSzPct val="25000"/>
              <a:buFont typeface="Constantia"/>
              <a:buNone/>
            </a:pPr>
            <a:r>
              <a:rPr b="1" i="0" lang="en-US" sz="3000" u="none" cap="none" strike="noStrike">
                <a:solidFill>
                  <a:schemeClr val="dk2"/>
                </a:solidFill>
                <a:latin typeface="Constantia"/>
                <a:ea typeface="Constantia"/>
                <a:cs typeface="Constantia"/>
                <a:sym typeface="Constantia"/>
              </a:rPr>
              <a:t>What happened</a:t>
            </a:r>
          </a:p>
        </p:txBody>
      </p:sp>
      <p:sp>
        <p:nvSpPr>
          <p:cNvPr id="135" name="Shape 135"/>
          <p:cNvSpPr/>
          <p:nvPr/>
        </p:nvSpPr>
        <p:spPr>
          <a:xfrm>
            <a:off x="381000" y="1429748"/>
            <a:ext cx="8077200" cy="3428400"/>
          </a:xfrm>
          <a:prstGeom prst="rect">
            <a:avLst/>
          </a:prstGeom>
          <a:noFill/>
          <a:ln>
            <a:noFill/>
          </a:ln>
        </p:spPr>
        <p:txBody>
          <a:bodyPr anchorCtr="0" anchor="t" bIns="45700" lIns="91425" rIns="91425" tIns="45700">
            <a:noAutofit/>
          </a:bodyPr>
          <a:lstStyle/>
          <a:p>
            <a:pPr indent="-298450" lvl="0" marL="285750" marR="0" rtl="0" algn="just">
              <a:spcBef>
                <a:spcPts val="0"/>
              </a:spcBef>
              <a:buClr>
                <a:srgbClr val="595959"/>
              </a:buClr>
              <a:buSzPct val="100000"/>
              <a:buFont typeface="Noto Sans Symbols"/>
              <a:buChar char="➢"/>
            </a:pPr>
            <a:r>
              <a:rPr b="1" lang="en-US" sz="1800">
                <a:solidFill>
                  <a:srgbClr val="595959"/>
                </a:solidFill>
                <a:latin typeface="Constantia"/>
                <a:ea typeface="Constantia"/>
                <a:cs typeface="Constantia"/>
                <a:sym typeface="Constantia"/>
              </a:rPr>
              <a:t>Event reported</a:t>
            </a:r>
            <a:r>
              <a:rPr lang="en-US" sz="1800">
                <a:solidFill>
                  <a:srgbClr val="595959"/>
                </a:solidFill>
                <a:latin typeface="Constantia"/>
                <a:ea typeface="Constantia"/>
                <a:cs typeface="Constantia"/>
                <a:sym typeface="Constantia"/>
              </a:rPr>
              <a:t>: Sept. 15, 2015: An unauthorized party accessed T-Mobile data housed in an Experian server.</a:t>
            </a:r>
          </a:p>
          <a:p>
            <a:pPr lvl="0" marR="0" rtl="0" algn="just">
              <a:spcBef>
                <a:spcPts val="0"/>
              </a:spcBef>
              <a:buNone/>
            </a:pPr>
            <a:r>
              <a:t/>
            </a:r>
            <a:endParaRPr sz="1800">
              <a:solidFill>
                <a:srgbClr val="595959"/>
              </a:solidFill>
              <a:latin typeface="Constantia"/>
              <a:ea typeface="Constantia"/>
              <a:cs typeface="Constantia"/>
              <a:sym typeface="Constantia"/>
            </a:endParaRPr>
          </a:p>
          <a:p>
            <a:pPr indent="-298450" lvl="0" marL="285750" marR="0" rtl="0" algn="just">
              <a:spcBef>
                <a:spcPts val="0"/>
              </a:spcBef>
              <a:buClr>
                <a:srgbClr val="595959"/>
              </a:buClr>
              <a:buSzPct val="100000"/>
              <a:buFont typeface="Noto Sans Symbols"/>
              <a:buChar char="➢"/>
            </a:pPr>
            <a:r>
              <a:rPr b="1" lang="en-US" sz="1800">
                <a:solidFill>
                  <a:srgbClr val="595959"/>
                </a:solidFill>
                <a:latin typeface="Constantia"/>
                <a:ea typeface="Constantia"/>
                <a:cs typeface="Constantia"/>
                <a:sym typeface="Constantia"/>
              </a:rPr>
              <a:t>Data at risk:</a:t>
            </a:r>
            <a:r>
              <a:rPr lang="en-US" sz="1800">
                <a:solidFill>
                  <a:srgbClr val="595959"/>
                </a:solidFill>
                <a:latin typeface="Constantia"/>
                <a:ea typeface="Constantia"/>
                <a:cs typeface="Constantia"/>
                <a:sym typeface="Constantia"/>
              </a:rPr>
              <a:t> Records containing name, address, Social Security number, date of birth, identification number (driver’s license, military ID, or passport number) and additional information used in T-Mobile's credit assessment of current customers  and  consumers who applied for T-Mobile USA postpaid services  from 1st September 2013  through Sept 16, 2015 were accessed.</a:t>
            </a:r>
          </a:p>
          <a:p>
            <a:pPr lvl="0" marR="0" rtl="0" algn="just">
              <a:spcBef>
                <a:spcPts val="0"/>
              </a:spcBef>
              <a:buNone/>
            </a:pPr>
            <a:r>
              <a:t/>
            </a:r>
            <a:endParaRPr sz="1800">
              <a:solidFill>
                <a:srgbClr val="595959"/>
              </a:solidFill>
              <a:latin typeface="Constantia"/>
              <a:ea typeface="Constantia"/>
              <a:cs typeface="Constantia"/>
              <a:sym typeface="Constantia"/>
            </a:endParaRPr>
          </a:p>
          <a:p>
            <a:pPr indent="-298450" lvl="0" marL="285750" marR="0" rtl="0" algn="just">
              <a:spcBef>
                <a:spcPts val="0"/>
              </a:spcBef>
              <a:buClr>
                <a:srgbClr val="595959"/>
              </a:buClr>
              <a:buSzPct val="100000"/>
              <a:buFont typeface="Noto Sans Symbols"/>
              <a:buChar char="➢"/>
            </a:pPr>
            <a:r>
              <a:rPr b="1" lang="en-US" sz="1800">
                <a:solidFill>
                  <a:srgbClr val="595959"/>
                </a:solidFill>
                <a:latin typeface="Constantia"/>
                <a:ea typeface="Constantia"/>
                <a:cs typeface="Constantia"/>
                <a:sym typeface="Constantia"/>
              </a:rPr>
              <a:t>Data not lost </a:t>
            </a:r>
            <a:r>
              <a:rPr lang="en-US" sz="1800">
                <a:solidFill>
                  <a:srgbClr val="595959"/>
                </a:solidFill>
                <a:latin typeface="Constantia"/>
                <a:ea typeface="Constantia"/>
                <a:cs typeface="Constantia"/>
                <a:sym typeface="Constantia"/>
              </a:rPr>
              <a:t>: Payment card/banking information,Experian’s customer database was  not accessed.</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0" name="Shape 140"/>
        <p:cNvGrpSpPr/>
        <p:nvPr/>
      </p:nvGrpSpPr>
      <p:grpSpPr>
        <a:xfrm>
          <a:off x="0" y="0"/>
          <a:ext cx="0" cy="0"/>
          <a:chOff x="0" y="0"/>
          <a:chExt cx="0" cy="0"/>
        </a:xfrm>
      </p:grpSpPr>
      <p:sp>
        <p:nvSpPr>
          <p:cNvPr id="141" name="Shape 141"/>
          <p:cNvSpPr txBox="1"/>
          <p:nvPr>
            <p:ph type="title"/>
          </p:nvPr>
        </p:nvSpPr>
        <p:spPr>
          <a:xfrm>
            <a:off x="457200" y="528066"/>
            <a:ext cx="8229600" cy="857250"/>
          </a:xfrm>
          <a:prstGeom prst="rect">
            <a:avLst/>
          </a:prstGeom>
          <a:noFill/>
          <a:ln>
            <a:noFill/>
          </a:ln>
        </p:spPr>
        <p:txBody>
          <a:bodyPr anchorCtr="0" anchor="b" bIns="0" lIns="0" rIns="0" tIns="45700">
            <a:noAutofit/>
          </a:bodyPr>
          <a:lstStyle/>
          <a:p>
            <a:pPr indent="0" lvl="0" marL="0" marR="0" rtl="0" algn="l">
              <a:spcBef>
                <a:spcPts val="0"/>
              </a:spcBef>
              <a:buClr>
                <a:schemeClr val="dk2"/>
              </a:buClr>
              <a:buSzPct val="25000"/>
              <a:buFont typeface="Constantia"/>
              <a:buNone/>
            </a:pPr>
            <a:r>
              <a:rPr b="1" i="0" lang="en-US" sz="3000" u="none" cap="none" strike="noStrike">
                <a:solidFill>
                  <a:schemeClr val="dk2"/>
                </a:solidFill>
                <a:latin typeface="Constantia"/>
                <a:ea typeface="Constantia"/>
                <a:cs typeface="Constantia"/>
                <a:sym typeface="Constantia"/>
              </a:rPr>
              <a:t>What happened(continuation)</a:t>
            </a:r>
          </a:p>
        </p:txBody>
      </p:sp>
      <p:sp>
        <p:nvSpPr>
          <p:cNvPr id="142" name="Shape 142"/>
          <p:cNvSpPr/>
          <p:nvPr/>
        </p:nvSpPr>
        <p:spPr>
          <a:xfrm>
            <a:off x="423750" y="1481124"/>
            <a:ext cx="8077200" cy="3564900"/>
          </a:xfrm>
          <a:prstGeom prst="rect">
            <a:avLst/>
          </a:prstGeom>
          <a:noFill/>
          <a:ln>
            <a:noFill/>
          </a:ln>
        </p:spPr>
        <p:txBody>
          <a:bodyPr anchorCtr="0" anchor="t" bIns="45700" lIns="91425" rIns="91425" tIns="45700">
            <a:noAutofit/>
          </a:bodyPr>
          <a:lstStyle/>
          <a:p>
            <a:pPr indent="-285750" lvl="0" marL="285750" marR="0" rtl="0" algn="just">
              <a:spcBef>
                <a:spcPts val="0"/>
              </a:spcBef>
              <a:buClr>
                <a:srgbClr val="595959"/>
              </a:buClr>
              <a:buSzPct val="100000"/>
              <a:buFont typeface="Noto Sans Symbols"/>
              <a:buChar char="➢"/>
            </a:pPr>
            <a:r>
              <a:rPr b="1" lang="en-US" sz="1600">
                <a:solidFill>
                  <a:srgbClr val="595959"/>
                </a:solidFill>
                <a:latin typeface="Constantia"/>
                <a:ea typeface="Constantia"/>
                <a:cs typeface="Constantia"/>
                <a:sym typeface="Constantia"/>
              </a:rPr>
              <a:t>Steps</a:t>
            </a:r>
            <a:r>
              <a:rPr b="1" lang="en-US" sz="1600">
                <a:solidFill>
                  <a:srgbClr val="595959"/>
                </a:solidFill>
                <a:latin typeface="Constantia"/>
                <a:ea typeface="Constantia"/>
                <a:cs typeface="Constantia"/>
                <a:sym typeface="Constantia"/>
              </a:rPr>
              <a:t> taken by Experian</a:t>
            </a:r>
            <a:r>
              <a:rPr lang="en-US" sz="1600">
                <a:solidFill>
                  <a:srgbClr val="595959"/>
                </a:solidFill>
                <a:latin typeface="Constantia"/>
                <a:ea typeface="Constantia"/>
                <a:cs typeface="Constantia"/>
                <a:sym typeface="Constantia"/>
              </a:rPr>
              <a:t>: </a:t>
            </a:r>
          </a:p>
          <a:p>
            <a:pPr indent="-285750" lvl="1" marL="742950" rtl="0">
              <a:lnSpc>
                <a:spcPct val="115000"/>
              </a:lnSpc>
              <a:spcBef>
                <a:spcPts val="0"/>
              </a:spcBef>
              <a:buClr>
                <a:schemeClr val="dk1"/>
              </a:buClr>
              <a:buSzPct val="100000"/>
              <a:buFont typeface="Arial"/>
              <a:buChar char="○"/>
            </a:pPr>
            <a:r>
              <a:rPr lang="en-US" sz="1600">
                <a:solidFill>
                  <a:srgbClr val="595959"/>
                </a:solidFill>
                <a:latin typeface="Constantia"/>
                <a:ea typeface="Constantia"/>
                <a:cs typeface="Constantia"/>
                <a:sym typeface="Constantia"/>
              </a:rPr>
              <a:t>Ensuring web application firewalls are working as intended</a:t>
            </a:r>
          </a:p>
          <a:p>
            <a:pPr indent="-285750" lvl="1" marL="742950" rtl="0">
              <a:lnSpc>
                <a:spcPct val="115000"/>
              </a:lnSpc>
              <a:spcBef>
                <a:spcPts val="0"/>
              </a:spcBef>
              <a:buClr>
                <a:schemeClr val="dk1"/>
              </a:buClr>
              <a:buSzPct val="100000"/>
              <a:buFont typeface="Arial"/>
              <a:buChar char="○"/>
            </a:pPr>
            <a:r>
              <a:rPr lang="en-US" sz="1600">
                <a:solidFill>
                  <a:srgbClr val="595959"/>
                </a:solidFill>
                <a:latin typeface="Constantia"/>
                <a:ea typeface="Constantia"/>
                <a:cs typeface="Constantia"/>
                <a:sym typeface="Constantia"/>
              </a:rPr>
              <a:t>Enhancing security of encryption keys</a:t>
            </a:r>
          </a:p>
          <a:p>
            <a:pPr indent="-285750" lvl="1" marL="742950" rtl="0">
              <a:lnSpc>
                <a:spcPct val="115000"/>
              </a:lnSpc>
              <a:spcBef>
                <a:spcPts val="0"/>
              </a:spcBef>
              <a:buClr>
                <a:schemeClr val="dk1"/>
              </a:buClr>
              <a:buSzPct val="100000"/>
              <a:buFont typeface="Arial"/>
              <a:buChar char="○"/>
            </a:pPr>
            <a:r>
              <a:rPr lang="en-US" sz="1600">
                <a:solidFill>
                  <a:srgbClr val="595959"/>
                </a:solidFill>
                <a:latin typeface="Constantia"/>
                <a:ea typeface="Constantia"/>
                <a:cs typeface="Constantia"/>
                <a:sym typeface="Constantia"/>
              </a:rPr>
              <a:t>Limiting authorized access to the server</a:t>
            </a:r>
          </a:p>
          <a:p>
            <a:pPr indent="-285750" lvl="1" marL="742950" rtl="0">
              <a:lnSpc>
                <a:spcPct val="115000"/>
              </a:lnSpc>
              <a:spcBef>
                <a:spcPts val="0"/>
              </a:spcBef>
              <a:buClr>
                <a:schemeClr val="dk1"/>
              </a:buClr>
              <a:buSzPct val="100000"/>
              <a:buFont typeface="Arial"/>
              <a:buChar char="○"/>
            </a:pPr>
            <a:r>
              <a:rPr lang="en-US" sz="1600">
                <a:solidFill>
                  <a:srgbClr val="595959"/>
                </a:solidFill>
                <a:latin typeface="Constantia"/>
                <a:ea typeface="Constantia"/>
                <a:cs typeface="Constantia"/>
                <a:sym typeface="Constantia"/>
              </a:rPr>
              <a:t>Engaging U.S. and international law enforcement and cyber crime authorities</a:t>
            </a:r>
          </a:p>
          <a:p>
            <a:pPr indent="-285750" lvl="1" marL="742950" rtl="0">
              <a:lnSpc>
                <a:spcPct val="115000"/>
              </a:lnSpc>
              <a:spcBef>
                <a:spcPts val="0"/>
              </a:spcBef>
              <a:buClr>
                <a:schemeClr val="dk1"/>
              </a:buClr>
              <a:buSzPct val="100000"/>
              <a:buFont typeface="Arial"/>
              <a:buChar char="○"/>
            </a:pPr>
            <a:r>
              <a:rPr lang="en-US" sz="1600">
                <a:solidFill>
                  <a:srgbClr val="595959"/>
                </a:solidFill>
                <a:latin typeface="Constantia"/>
                <a:ea typeface="Constantia"/>
                <a:cs typeface="Constantia"/>
                <a:sym typeface="Constantia"/>
              </a:rPr>
              <a:t>Increased monitoring of the affected servers and associated systems</a:t>
            </a:r>
          </a:p>
          <a:p>
            <a:pPr indent="-285750" lvl="1" marL="742950" rtl="0">
              <a:lnSpc>
                <a:spcPct val="115000"/>
              </a:lnSpc>
              <a:spcBef>
                <a:spcPts val="0"/>
              </a:spcBef>
              <a:buClr>
                <a:srgbClr val="595959"/>
              </a:buClr>
              <a:buSzPct val="100000"/>
              <a:buFont typeface="Constantia"/>
              <a:buChar char="○"/>
            </a:pPr>
            <a:r>
              <a:rPr lang="en-US" sz="1600">
                <a:solidFill>
                  <a:srgbClr val="595959"/>
                </a:solidFill>
                <a:latin typeface="Constantia"/>
                <a:ea typeface="Constantia"/>
                <a:cs typeface="Constantia"/>
                <a:sym typeface="Constantia"/>
              </a:rPr>
              <a:t>Notifying the affected customers and offering free credit monitoring for 2 years and identifying resolution services as long as the customer needs</a:t>
            </a:r>
          </a:p>
          <a:p>
            <a:pPr indent="0" lvl="0" marL="0" marR="0" rtl="0" algn="just">
              <a:spcBef>
                <a:spcPts val="0"/>
              </a:spcBef>
              <a:buNone/>
            </a:pPr>
            <a:r>
              <a:t/>
            </a:r>
            <a:endParaRPr sz="1600">
              <a:solidFill>
                <a:srgbClr val="595959"/>
              </a:solidFill>
              <a:latin typeface="Constantia"/>
              <a:ea typeface="Constantia"/>
              <a:cs typeface="Constantia"/>
              <a:sym typeface="Constantia"/>
            </a:endParaRPr>
          </a:p>
          <a:p>
            <a:pPr indent="-285750" lvl="0" marL="285750" marR="0" rtl="0" algn="l">
              <a:spcBef>
                <a:spcPts val="0"/>
              </a:spcBef>
              <a:buClr>
                <a:srgbClr val="595959"/>
              </a:buClr>
              <a:buSzPct val="100000"/>
              <a:buFont typeface="Noto Sans Symbols"/>
              <a:buChar char="➢"/>
            </a:pPr>
            <a:r>
              <a:rPr b="1" lang="en-US" sz="1600">
                <a:solidFill>
                  <a:srgbClr val="595959"/>
                </a:solidFill>
                <a:latin typeface="Constantia"/>
                <a:ea typeface="Constantia"/>
                <a:cs typeface="Constantia"/>
                <a:sym typeface="Constantia"/>
              </a:rPr>
              <a:t>Data Misuse:</a:t>
            </a:r>
            <a:r>
              <a:rPr lang="en-US" sz="1600">
                <a:solidFill>
                  <a:srgbClr val="595959"/>
                </a:solidFill>
                <a:latin typeface="Constantia"/>
                <a:ea typeface="Constantia"/>
                <a:cs typeface="Constantia"/>
                <a:sym typeface="Constantia"/>
              </a:rPr>
              <a:t> There is no evidence at this time that the data has been used inappropriately.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7" name="Shape 147"/>
        <p:cNvGrpSpPr/>
        <p:nvPr/>
      </p:nvGrpSpPr>
      <p:grpSpPr>
        <a:xfrm>
          <a:off x="0" y="0"/>
          <a:ext cx="0" cy="0"/>
          <a:chOff x="0" y="0"/>
          <a:chExt cx="0" cy="0"/>
        </a:xfrm>
      </p:grpSpPr>
      <p:sp>
        <p:nvSpPr>
          <p:cNvPr id="148" name="Shape 148"/>
          <p:cNvSpPr txBox="1"/>
          <p:nvPr>
            <p:ph type="title"/>
          </p:nvPr>
        </p:nvSpPr>
        <p:spPr>
          <a:xfrm>
            <a:off x="457200" y="528066"/>
            <a:ext cx="8229600" cy="857250"/>
          </a:xfrm>
          <a:prstGeom prst="rect">
            <a:avLst/>
          </a:prstGeom>
          <a:noFill/>
          <a:ln>
            <a:noFill/>
          </a:ln>
        </p:spPr>
        <p:txBody>
          <a:bodyPr anchorCtr="0" anchor="b" bIns="0" lIns="0" rIns="0" tIns="45700">
            <a:noAutofit/>
          </a:bodyPr>
          <a:lstStyle/>
          <a:p>
            <a:pPr indent="0" lvl="0" marL="0" marR="0" rtl="0" algn="l">
              <a:spcBef>
                <a:spcPts val="0"/>
              </a:spcBef>
              <a:buClr>
                <a:schemeClr val="dk2"/>
              </a:buClr>
              <a:buSzPct val="25000"/>
              <a:buFont typeface="Constantia"/>
              <a:buNone/>
            </a:pPr>
            <a:r>
              <a:rPr b="1" i="0" lang="en-US" sz="3000" u="none" cap="none" strike="noStrike">
                <a:solidFill>
                  <a:schemeClr val="dk2"/>
                </a:solidFill>
                <a:latin typeface="Constantia"/>
                <a:ea typeface="Constantia"/>
                <a:cs typeface="Constantia"/>
                <a:sym typeface="Constantia"/>
              </a:rPr>
              <a:t>How it happened</a:t>
            </a:r>
          </a:p>
        </p:txBody>
      </p:sp>
      <p:sp>
        <p:nvSpPr>
          <p:cNvPr id="149" name="Shape 149"/>
          <p:cNvSpPr/>
          <p:nvPr/>
        </p:nvSpPr>
        <p:spPr>
          <a:xfrm>
            <a:off x="457200" y="1504950"/>
            <a:ext cx="8077199" cy="2308323"/>
          </a:xfrm>
          <a:prstGeom prst="rect">
            <a:avLst/>
          </a:prstGeom>
          <a:noFill/>
          <a:ln>
            <a:noFill/>
          </a:ln>
        </p:spPr>
        <p:txBody>
          <a:bodyPr anchorCtr="0" anchor="t" bIns="45700" lIns="91425" rIns="91425" tIns="45700">
            <a:noAutofit/>
          </a:bodyPr>
          <a:lstStyle/>
          <a:p>
            <a:pPr indent="-285750" lvl="0" marL="285750" marR="0" rtl="0" algn="l">
              <a:spcBef>
                <a:spcPts val="0"/>
              </a:spcBef>
              <a:buClr>
                <a:srgbClr val="000000"/>
              </a:buClr>
              <a:buSzPct val="100000"/>
              <a:buFont typeface="Noto Sans Symbols"/>
              <a:buChar char="➢"/>
            </a:pPr>
            <a:r>
              <a:rPr lang="en-US" sz="1600">
                <a:solidFill>
                  <a:srgbClr val="000000"/>
                </a:solidFill>
                <a:latin typeface="Constantia"/>
                <a:ea typeface="Constantia"/>
                <a:cs typeface="Constantia"/>
                <a:sym typeface="Constantia"/>
              </a:rPr>
              <a:t>T-Mobile and Experian both acknowledged that encryption may have cracked by intruders.</a:t>
            </a:r>
          </a:p>
          <a:p>
            <a:pPr indent="0" lvl="0" marL="0" marR="0" rtl="0" algn="l">
              <a:spcBef>
                <a:spcPts val="0"/>
              </a:spcBef>
              <a:buSzPct val="25000"/>
              <a:buNone/>
            </a:pPr>
            <a:br>
              <a:rPr lang="en-US" sz="1600">
                <a:solidFill>
                  <a:schemeClr val="dk1"/>
                </a:solidFill>
                <a:latin typeface="Constantia"/>
                <a:ea typeface="Constantia"/>
                <a:cs typeface="Constantia"/>
                <a:sym typeface="Constantia"/>
              </a:rPr>
            </a:br>
          </a:p>
          <a:p>
            <a:pPr indent="-285750" lvl="0" marL="285750" marR="0" rtl="0" algn="l">
              <a:spcBef>
                <a:spcPts val="0"/>
              </a:spcBef>
              <a:buClr>
                <a:srgbClr val="000000"/>
              </a:buClr>
              <a:buSzPct val="100000"/>
              <a:buFont typeface="Noto Sans Symbols"/>
              <a:buChar char="➢"/>
            </a:pPr>
            <a:r>
              <a:rPr lang="en-US" sz="1600">
                <a:solidFill>
                  <a:srgbClr val="000000"/>
                </a:solidFill>
                <a:latin typeface="Constantia"/>
                <a:ea typeface="Constantia"/>
                <a:cs typeface="Constantia"/>
                <a:sym typeface="Constantia"/>
              </a:rPr>
              <a:t>It has not been confirmed as to what encryption was used.</a:t>
            </a:r>
          </a:p>
          <a:p>
            <a:pPr indent="0" lvl="0" marL="0" marR="0" rtl="0" algn="l">
              <a:spcBef>
                <a:spcPts val="0"/>
              </a:spcBef>
              <a:buSzPct val="25000"/>
              <a:buNone/>
            </a:pPr>
            <a:br>
              <a:rPr lang="en-US" sz="1600">
                <a:solidFill>
                  <a:schemeClr val="dk1"/>
                </a:solidFill>
                <a:latin typeface="Constantia"/>
                <a:ea typeface="Constantia"/>
                <a:cs typeface="Constantia"/>
                <a:sym typeface="Constantia"/>
              </a:rPr>
            </a:br>
          </a:p>
          <a:p>
            <a:pPr indent="-285750" lvl="0" marL="285750" marR="0" rtl="0" algn="l">
              <a:spcBef>
                <a:spcPts val="0"/>
              </a:spcBef>
              <a:buClr>
                <a:srgbClr val="000000"/>
              </a:buClr>
              <a:buSzPct val="100000"/>
              <a:buFont typeface="Noto Sans Symbols"/>
              <a:buChar char="➢"/>
            </a:pPr>
            <a:r>
              <a:rPr lang="en-US" sz="1600">
                <a:solidFill>
                  <a:srgbClr val="000000"/>
                </a:solidFill>
                <a:latin typeface="Constantia"/>
                <a:ea typeface="Constantia"/>
                <a:cs typeface="Constantia"/>
                <a:sym typeface="Constantia"/>
              </a:rPr>
              <a:t>Due to the intruder's ability to break into the Experian systems designed for keeping information encrypted and safe, is the reason they were able to steal encrypted data. </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4" name="Shape 154"/>
        <p:cNvGrpSpPr/>
        <p:nvPr/>
      </p:nvGrpSpPr>
      <p:grpSpPr>
        <a:xfrm>
          <a:off x="0" y="0"/>
          <a:ext cx="0" cy="0"/>
          <a:chOff x="0" y="0"/>
          <a:chExt cx="0" cy="0"/>
        </a:xfrm>
      </p:grpSpPr>
      <p:sp>
        <p:nvSpPr>
          <p:cNvPr id="155" name="Shape 155"/>
          <p:cNvSpPr txBox="1"/>
          <p:nvPr>
            <p:ph type="title"/>
          </p:nvPr>
        </p:nvSpPr>
        <p:spPr>
          <a:xfrm>
            <a:off x="457200" y="528066"/>
            <a:ext cx="8229600" cy="857250"/>
          </a:xfrm>
          <a:prstGeom prst="rect">
            <a:avLst/>
          </a:prstGeom>
          <a:noFill/>
          <a:ln>
            <a:noFill/>
          </a:ln>
        </p:spPr>
        <p:txBody>
          <a:bodyPr anchorCtr="0" anchor="b" bIns="0" lIns="0" rIns="0" tIns="45700">
            <a:noAutofit/>
          </a:bodyPr>
          <a:lstStyle/>
          <a:p>
            <a:pPr indent="0" lvl="0" marL="0" marR="0" rtl="0" algn="l">
              <a:spcBef>
                <a:spcPts val="0"/>
              </a:spcBef>
              <a:buClr>
                <a:schemeClr val="dk2"/>
              </a:buClr>
              <a:buSzPct val="25000"/>
              <a:buFont typeface="Constantia"/>
              <a:buNone/>
            </a:pPr>
            <a:r>
              <a:rPr b="1" i="0" lang="en-US" sz="3000" u="none" cap="none" strike="noStrike">
                <a:solidFill>
                  <a:schemeClr val="dk2"/>
                </a:solidFill>
                <a:latin typeface="Constantia"/>
                <a:ea typeface="Constantia"/>
                <a:cs typeface="Constantia"/>
                <a:sym typeface="Constantia"/>
              </a:rPr>
              <a:t>Impact</a:t>
            </a:r>
          </a:p>
        </p:txBody>
      </p:sp>
      <p:sp>
        <p:nvSpPr>
          <p:cNvPr id="156" name="Shape 156"/>
          <p:cNvSpPr/>
          <p:nvPr/>
        </p:nvSpPr>
        <p:spPr>
          <a:xfrm>
            <a:off x="457200" y="1385325"/>
            <a:ext cx="7367400" cy="35667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US" sz="1500">
                <a:solidFill>
                  <a:srgbClr val="000000"/>
                </a:solidFill>
                <a:latin typeface="Constantia"/>
                <a:ea typeface="Constantia"/>
                <a:cs typeface="Constantia"/>
                <a:sym typeface="Constantia"/>
              </a:rPr>
              <a:t>T-Mobile USA’s consumer unit wasn’t hit. Experian, a vendor who processed credit applications for T-Mobile was hit.</a:t>
            </a:r>
          </a:p>
          <a:p>
            <a:pPr indent="0" lvl="0" marL="0" marR="0" rtl="0" algn="l">
              <a:spcBef>
                <a:spcPts val="0"/>
              </a:spcBef>
              <a:buNone/>
            </a:pPr>
            <a:r>
              <a:t/>
            </a:r>
            <a:endParaRPr sz="1500">
              <a:solidFill>
                <a:schemeClr val="dk1"/>
              </a:solidFill>
              <a:latin typeface="Constantia"/>
              <a:ea typeface="Constantia"/>
              <a:cs typeface="Constantia"/>
              <a:sym typeface="Constantia"/>
            </a:endParaRPr>
          </a:p>
          <a:p>
            <a:pPr indent="0" lvl="0" marL="0" marR="0" rtl="0" algn="l">
              <a:spcBef>
                <a:spcPts val="0"/>
              </a:spcBef>
              <a:buSzPct val="25000"/>
              <a:buNone/>
            </a:pPr>
            <a:r>
              <a:rPr b="1" lang="en-US" sz="1500">
                <a:solidFill>
                  <a:srgbClr val="000000"/>
                </a:solidFill>
                <a:latin typeface="Constantia"/>
                <a:ea typeface="Constantia"/>
                <a:cs typeface="Constantia"/>
                <a:sym typeface="Constantia"/>
              </a:rPr>
              <a:t>Customers:</a:t>
            </a:r>
          </a:p>
          <a:p>
            <a:pPr indent="-279400" lvl="0" marL="285750" marR="0" rtl="0" algn="l">
              <a:spcBef>
                <a:spcPts val="0"/>
              </a:spcBef>
              <a:buClr>
                <a:srgbClr val="000000"/>
              </a:buClr>
              <a:buSzPct val="100000"/>
              <a:buFont typeface="Noto Sans Symbols"/>
              <a:buChar char="➢"/>
            </a:pPr>
            <a:r>
              <a:rPr lang="en-US" sz="1500">
                <a:solidFill>
                  <a:srgbClr val="000000"/>
                </a:solidFill>
                <a:latin typeface="Constantia"/>
                <a:ea typeface="Constantia"/>
                <a:cs typeface="Constantia"/>
                <a:sym typeface="Constantia"/>
              </a:rPr>
              <a:t>Individuals who applied for T-Mobile services from September 1, 2013 to September 16, 2015</a:t>
            </a:r>
          </a:p>
          <a:p>
            <a:pPr indent="-279400" lvl="0" marL="285750" marR="0" rtl="0" algn="l">
              <a:spcBef>
                <a:spcPts val="0"/>
              </a:spcBef>
              <a:buClr>
                <a:srgbClr val="000000"/>
              </a:buClr>
              <a:buSzPct val="100000"/>
              <a:buFont typeface="Noto Sans Symbols"/>
              <a:buChar char="➢"/>
            </a:pPr>
            <a:r>
              <a:rPr lang="en-US" sz="1500">
                <a:solidFill>
                  <a:srgbClr val="000000"/>
                </a:solidFill>
                <a:latin typeface="Constantia"/>
                <a:ea typeface="Constantia"/>
                <a:cs typeface="Constantia"/>
                <a:sym typeface="Constantia"/>
              </a:rPr>
              <a:t>15 million people hit by the breach </a:t>
            </a:r>
          </a:p>
          <a:p>
            <a:pPr indent="-279400" lvl="0" marL="285750" marR="0" rtl="0" algn="l">
              <a:spcBef>
                <a:spcPts val="0"/>
              </a:spcBef>
              <a:buClr>
                <a:srgbClr val="000000"/>
              </a:buClr>
              <a:buSzPct val="100000"/>
              <a:buFont typeface="Noto Sans Symbols"/>
              <a:buChar char="➢"/>
            </a:pPr>
            <a:r>
              <a:rPr lang="en-US" sz="1500">
                <a:latin typeface="Constantia"/>
                <a:ea typeface="Constantia"/>
                <a:cs typeface="Constantia"/>
                <a:sym typeface="Constantia"/>
              </a:rPr>
              <a:t>PII Risks: Identity Theft, Utility Fraud, Tax Fraud, Medical Fraud</a:t>
            </a:r>
          </a:p>
          <a:p>
            <a:pPr indent="0" lvl="0" marL="0" marR="0" rtl="0" algn="l">
              <a:spcBef>
                <a:spcPts val="0"/>
              </a:spcBef>
              <a:buNone/>
            </a:pPr>
            <a:r>
              <a:t/>
            </a:r>
            <a:endParaRPr sz="1500">
              <a:solidFill>
                <a:schemeClr val="dk1"/>
              </a:solidFill>
              <a:latin typeface="Constantia"/>
              <a:ea typeface="Constantia"/>
              <a:cs typeface="Constantia"/>
              <a:sym typeface="Constantia"/>
            </a:endParaRPr>
          </a:p>
          <a:p>
            <a:pPr indent="0" lvl="0" marL="0" marR="0" rtl="0" algn="l">
              <a:spcBef>
                <a:spcPts val="0"/>
              </a:spcBef>
              <a:buSzPct val="25000"/>
              <a:buNone/>
            </a:pPr>
            <a:r>
              <a:rPr b="1" lang="en-US" sz="1500">
                <a:solidFill>
                  <a:srgbClr val="000000"/>
                </a:solidFill>
                <a:latin typeface="Constantia"/>
                <a:ea typeface="Constantia"/>
                <a:cs typeface="Constantia"/>
                <a:sym typeface="Constantia"/>
              </a:rPr>
              <a:t>T-Mobile: </a:t>
            </a:r>
          </a:p>
          <a:p>
            <a:pPr indent="0" lvl="0" marL="0" marR="0" rtl="0" algn="l">
              <a:spcBef>
                <a:spcPts val="0"/>
              </a:spcBef>
              <a:buSzPct val="25000"/>
              <a:buNone/>
            </a:pPr>
            <a:r>
              <a:rPr lang="en-US" sz="1500">
                <a:latin typeface="Constantia"/>
                <a:ea typeface="Constantia"/>
                <a:cs typeface="Constantia"/>
                <a:sym typeface="Constantia"/>
              </a:rPr>
              <a:t>Legal: </a:t>
            </a:r>
            <a:r>
              <a:rPr lang="en-US" sz="1500">
                <a:solidFill>
                  <a:srgbClr val="000000"/>
                </a:solidFill>
                <a:latin typeface="Constantia"/>
                <a:ea typeface="Constantia"/>
                <a:cs typeface="Constantia"/>
                <a:sym typeface="Constantia"/>
              </a:rPr>
              <a:t>Six lawsuits filed against T-Mobile and Experian accusing companies of negligence and violations of consumer protection laws, claim the stolen data is already appearing for sale in corners of the Internet known as the dark web</a:t>
            </a:r>
            <a:r>
              <a:rPr lang="en-US" sz="1500">
                <a:latin typeface="Constantia"/>
                <a:ea typeface="Constantia"/>
                <a:cs typeface="Constantia"/>
                <a:sym typeface="Constantia"/>
              </a:rPr>
              <a:t>.</a:t>
            </a:r>
          </a:p>
          <a:p>
            <a:pPr indent="0" lvl="0" marL="0" marR="0" rtl="0" algn="l">
              <a:spcBef>
                <a:spcPts val="0"/>
              </a:spcBef>
              <a:buNone/>
            </a:pPr>
            <a:r>
              <a:t/>
            </a:r>
            <a:endParaRPr sz="1500">
              <a:latin typeface="Constantia"/>
              <a:ea typeface="Constantia"/>
              <a:cs typeface="Constantia"/>
              <a:sym typeface="Constantia"/>
            </a:endParaRPr>
          </a:p>
          <a:p>
            <a:pPr indent="0" lvl="0" marL="0" marR="0" rtl="0" algn="l">
              <a:spcBef>
                <a:spcPts val="0"/>
              </a:spcBef>
              <a:buSzPct val="25000"/>
              <a:buNone/>
            </a:pPr>
            <a:r>
              <a:rPr lang="en-US" sz="1500">
                <a:latin typeface="Constantia"/>
                <a:ea typeface="Constantia"/>
                <a:cs typeface="Constantia"/>
                <a:sym typeface="Constantia"/>
              </a:rPr>
              <a:t>Financial: Shares were down 1.3%</a:t>
            </a:r>
          </a:p>
          <a:p>
            <a:pPr indent="0" lvl="0" marL="0" marR="0" rtl="0" algn="l">
              <a:spcBef>
                <a:spcPts val="0"/>
              </a:spcBef>
              <a:buNone/>
            </a:pPr>
            <a:r>
              <a:t/>
            </a:r>
            <a:endParaRPr sz="1500">
              <a:latin typeface="Constantia"/>
              <a:ea typeface="Constantia"/>
              <a:cs typeface="Constantia"/>
              <a:sym typeface="Constanti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1" name="Shape 161"/>
        <p:cNvGrpSpPr/>
        <p:nvPr/>
      </p:nvGrpSpPr>
      <p:grpSpPr>
        <a:xfrm>
          <a:off x="0" y="0"/>
          <a:ext cx="0" cy="0"/>
          <a:chOff x="0" y="0"/>
          <a:chExt cx="0" cy="0"/>
        </a:xfrm>
      </p:grpSpPr>
      <p:sp>
        <p:nvSpPr>
          <p:cNvPr id="162" name="Shape 162"/>
          <p:cNvSpPr txBox="1"/>
          <p:nvPr>
            <p:ph type="title"/>
          </p:nvPr>
        </p:nvSpPr>
        <p:spPr>
          <a:xfrm>
            <a:off x="457200" y="528066"/>
            <a:ext cx="8229600" cy="857250"/>
          </a:xfrm>
          <a:prstGeom prst="rect">
            <a:avLst/>
          </a:prstGeom>
          <a:noFill/>
          <a:ln>
            <a:noFill/>
          </a:ln>
        </p:spPr>
        <p:txBody>
          <a:bodyPr anchorCtr="0" anchor="b" bIns="0" lIns="0" rIns="0" tIns="45700">
            <a:noAutofit/>
          </a:bodyPr>
          <a:lstStyle/>
          <a:p>
            <a:pPr indent="0" lvl="0" marL="0" marR="0" rtl="0" algn="l">
              <a:spcBef>
                <a:spcPts val="0"/>
              </a:spcBef>
              <a:buClr>
                <a:schemeClr val="dk2"/>
              </a:buClr>
              <a:buSzPct val="25000"/>
              <a:buFont typeface="Constantia"/>
              <a:buNone/>
            </a:pPr>
            <a:r>
              <a:rPr b="1" i="0" lang="en-US" sz="3000" u="none" cap="none" strike="noStrike">
                <a:solidFill>
                  <a:schemeClr val="dk2"/>
                </a:solidFill>
                <a:latin typeface="Constantia"/>
                <a:ea typeface="Constantia"/>
                <a:cs typeface="Constantia"/>
                <a:sym typeface="Constantia"/>
              </a:rPr>
              <a:t>Root cause analysis</a:t>
            </a:r>
          </a:p>
        </p:txBody>
      </p:sp>
      <p:sp>
        <p:nvSpPr>
          <p:cNvPr id="163" name="Shape 163"/>
          <p:cNvSpPr/>
          <p:nvPr/>
        </p:nvSpPr>
        <p:spPr>
          <a:xfrm>
            <a:off x="457200" y="1473816"/>
            <a:ext cx="8077200" cy="2800799"/>
          </a:xfrm>
          <a:prstGeom prst="rect">
            <a:avLst/>
          </a:prstGeom>
          <a:noFill/>
          <a:ln>
            <a:noFill/>
          </a:ln>
        </p:spPr>
        <p:txBody>
          <a:bodyPr anchorCtr="0" anchor="t" bIns="45700" lIns="91425" rIns="91425" tIns="45700">
            <a:noAutofit/>
          </a:bodyPr>
          <a:lstStyle/>
          <a:p>
            <a:pPr indent="-273050" lvl="0" marL="285750" marR="0" rtl="0" algn="l">
              <a:spcBef>
                <a:spcPts val="0"/>
              </a:spcBef>
              <a:buClr>
                <a:schemeClr val="dk1"/>
              </a:buClr>
              <a:buFont typeface="Noto Sans Symbols"/>
              <a:buChar char="➢"/>
            </a:pPr>
            <a:r>
              <a:rPr lang="en-US">
                <a:solidFill>
                  <a:schemeClr val="dk1"/>
                </a:solidFill>
                <a:latin typeface="Times New Roman"/>
                <a:ea typeface="Times New Roman"/>
                <a:cs typeface="Times New Roman"/>
                <a:sym typeface="Times New Roman"/>
              </a:rPr>
              <a:t>T-Mobile stored its customer data on third party vendor-- Experian </a:t>
            </a:r>
            <a:br>
              <a:rPr lang="en-US">
                <a:solidFill>
                  <a:schemeClr val="dk1"/>
                </a:solidFill>
                <a:latin typeface="Times New Roman"/>
                <a:ea typeface="Times New Roman"/>
                <a:cs typeface="Times New Roman"/>
                <a:sym typeface="Times New Roman"/>
              </a:rPr>
            </a:br>
            <a:r>
              <a:rPr lang="en-US">
                <a:solidFill>
                  <a:schemeClr val="dk1"/>
                </a:solidFill>
                <a:latin typeface="Times New Roman"/>
                <a:ea typeface="Times New Roman"/>
                <a:cs typeface="Times New Roman"/>
                <a:sym typeface="Times New Roman"/>
              </a:rPr>
              <a:t>As a research shows there is up to </a:t>
            </a:r>
            <a:r>
              <a:rPr lang="en-US" u="sng">
                <a:solidFill>
                  <a:schemeClr val="hlink"/>
                </a:solidFill>
                <a:latin typeface="Times New Roman"/>
                <a:ea typeface="Times New Roman"/>
                <a:cs typeface="Times New Roman"/>
                <a:sym typeface="Times New Roman"/>
                <a:hlinkClick r:id="rId3"/>
              </a:rPr>
              <a:t>63% of all data breaches</a:t>
            </a:r>
            <a:r>
              <a:rPr lang="en-US">
                <a:solidFill>
                  <a:schemeClr val="dk1"/>
                </a:solidFill>
                <a:latin typeface="Times New Roman"/>
                <a:ea typeface="Times New Roman"/>
                <a:cs typeface="Times New Roman"/>
                <a:sym typeface="Times New Roman"/>
              </a:rPr>
              <a:t> is caused by a third party vendor. </a:t>
            </a:r>
          </a:p>
          <a:p>
            <a:pPr lvl="0" marR="0" rtl="0" algn="l">
              <a:spcBef>
                <a:spcPts val="0"/>
              </a:spcBef>
              <a:buNone/>
            </a:pPr>
            <a:r>
              <a:t/>
            </a:r>
            <a:endParaRPr>
              <a:solidFill>
                <a:schemeClr val="dk1"/>
              </a:solidFill>
              <a:latin typeface="Times New Roman"/>
              <a:ea typeface="Times New Roman"/>
              <a:cs typeface="Times New Roman"/>
              <a:sym typeface="Times New Roman"/>
            </a:endParaRPr>
          </a:p>
          <a:p>
            <a:pPr indent="-273050" lvl="0" marL="285750" marR="0" rtl="0" algn="l">
              <a:spcBef>
                <a:spcPts val="0"/>
              </a:spcBef>
              <a:buClr>
                <a:schemeClr val="dk1"/>
              </a:buClr>
              <a:buFont typeface="Times New Roman"/>
              <a:buChar char="➢"/>
            </a:pPr>
            <a:r>
              <a:rPr lang="en-US">
                <a:solidFill>
                  <a:schemeClr val="dk1"/>
                </a:solidFill>
                <a:latin typeface="Times New Roman"/>
                <a:ea typeface="Times New Roman"/>
                <a:cs typeface="Times New Roman"/>
                <a:sym typeface="Times New Roman"/>
              </a:rPr>
              <a:t>Vulnerabilities:</a:t>
            </a:r>
          </a:p>
          <a:p>
            <a:pPr indent="-228600" lvl="1" marL="914400" marR="0" rtl="0" algn="l">
              <a:spcBef>
                <a:spcPts val="0"/>
              </a:spcBef>
              <a:buClr>
                <a:schemeClr val="dk1"/>
              </a:buClr>
              <a:buFont typeface="Times New Roman"/>
              <a:buChar char="○"/>
            </a:pPr>
            <a:r>
              <a:rPr lang="en-US">
                <a:solidFill>
                  <a:schemeClr val="dk1"/>
                </a:solidFill>
                <a:latin typeface="Times New Roman"/>
                <a:ea typeface="Times New Roman"/>
                <a:cs typeface="Times New Roman"/>
                <a:sym typeface="Times New Roman"/>
              </a:rPr>
              <a:t>Vulnerabilities were identified in encryption algorithm used. </a:t>
            </a:r>
          </a:p>
          <a:p>
            <a:pPr indent="-228600" lvl="1" marL="914400" marR="0" rtl="0" algn="l">
              <a:spcBef>
                <a:spcPts val="0"/>
              </a:spcBef>
              <a:buClr>
                <a:schemeClr val="dk1"/>
              </a:buClr>
              <a:buFont typeface="Times New Roman"/>
              <a:buChar char="○"/>
            </a:pPr>
            <a:r>
              <a:rPr lang="en-US">
                <a:solidFill>
                  <a:schemeClr val="dk1"/>
                </a:solidFill>
                <a:latin typeface="Times New Roman"/>
                <a:ea typeface="Times New Roman"/>
                <a:cs typeface="Times New Roman"/>
                <a:sym typeface="Times New Roman"/>
              </a:rPr>
              <a:t>Possibly the encryption technology was not updated timely or needed more enhanced algorithms.</a:t>
            </a:r>
          </a:p>
          <a:p>
            <a:pPr indent="-228600" lvl="1" marL="914400" marR="0" rtl="0" algn="l">
              <a:spcBef>
                <a:spcPts val="0"/>
              </a:spcBef>
              <a:buClr>
                <a:schemeClr val="dk1"/>
              </a:buClr>
              <a:buFont typeface="Times New Roman"/>
              <a:buChar char="○"/>
            </a:pPr>
            <a:r>
              <a:rPr lang="en-US">
                <a:solidFill>
                  <a:schemeClr val="dk1"/>
                </a:solidFill>
                <a:latin typeface="Times New Roman"/>
                <a:ea typeface="Times New Roman"/>
                <a:cs typeface="Times New Roman"/>
                <a:sym typeface="Times New Roman"/>
              </a:rPr>
              <a:t>The web application firewall not working as intended.</a:t>
            </a:r>
            <a:br>
              <a:rPr lang="en-US">
                <a:solidFill>
                  <a:schemeClr val="dk1"/>
                </a:solidFill>
                <a:latin typeface="Times New Roman"/>
                <a:ea typeface="Times New Roman"/>
                <a:cs typeface="Times New Roman"/>
                <a:sym typeface="Times New Roman"/>
              </a:rPr>
            </a:br>
          </a:p>
          <a:p>
            <a:pPr indent="-273050" lvl="0" marL="285750" marR="0" rtl="0" algn="l">
              <a:spcBef>
                <a:spcPts val="0"/>
              </a:spcBef>
              <a:buClr>
                <a:schemeClr val="dk1"/>
              </a:buClr>
              <a:buFont typeface="Times New Roman"/>
              <a:buChar char="➢"/>
            </a:pPr>
            <a:r>
              <a:rPr lang="en-US">
                <a:solidFill>
                  <a:schemeClr val="dk1"/>
                </a:solidFill>
                <a:latin typeface="Times New Roman"/>
                <a:ea typeface="Times New Roman"/>
                <a:cs typeface="Times New Roman"/>
                <a:sym typeface="Times New Roman"/>
              </a:rPr>
              <a:t>The ineffective detective control:  </a:t>
            </a:r>
          </a:p>
          <a:p>
            <a:pPr indent="0" lvl="0" marL="0" marR="0" rtl="0" algn="l">
              <a:spcBef>
                <a:spcPts val="0"/>
              </a:spcBef>
              <a:buNone/>
            </a:pPr>
            <a:r>
              <a:rPr lang="en-US">
                <a:solidFill>
                  <a:schemeClr val="dk1"/>
                </a:solidFill>
                <a:latin typeface="Times New Roman"/>
                <a:ea typeface="Times New Roman"/>
                <a:cs typeface="Times New Roman"/>
                <a:sym typeface="Times New Roman"/>
              </a:rPr>
              <a:t>	The hacker could hack the existing controls in place and get up to 15 million customer information.</a:t>
            </a:r>
            <a:br>
              <a:rPr lang="en-US">
                <a:solidFill>
                  <a:schemeClr val="dk1"/>
                </a:solidFill>
                <a:latin typeface="Times New Roman"/>
                <a:ea typeface="Times New Roman"/>
                <a:cs typeface="Times New Roman"/>
                <a:sym typeface="Times New Roman"/>
              </a:rPr>
            </a:b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8" name="Shape 168"/>
        <p:cNvGrpSpPr/>
        <p:nvPr/>
      </p:nvGrpSpPr>
      <p:grpSpPr>
        <a:xfrm>
          <a:off x="0" y="0"/>
          <a:ext cx="0" cy="0"/>
          <a:chOff x="0" y="0"/>
          <a:chExt cx="0" cy="0"/>
        </a:xfrm>
      </p:grpSpPr>
      <p:sp>
        <p:nvSpPr>
          <p:cNvPr id="169" name="Shape 169"/>
          <p:cNvSpPr txBox="1"/>
          <p:nvPr>
            <p:ph type="title"/>
          </p:nvPr>
        </p:nvSpPr>
        <p:spPr>
          <a:xfrm>
            <a:off x="381000" y="742950"/>
            <a:ext cx="8534399" cy="476249"/>
          </a:xfrm>
          <a:prstGeom prst="rect">
            <a:avLst/>
          </a:prstGeom>
          <a:noFill/>
          <a:ln>
            <a:noFill/>
          </a:ln>
        </p:spPr>
        <p:txBody>
          <a:bodyPr anchorCtr="0" anchor="b" bIns="0" lIns="0" rIns="0" tIns="45700">
            <a:noAutofit/>
          </a:bodyPr>
          <a:lstStyle/>
          <a:p>
            <a:pPr indent="0" lvl="0" marL="0" marR="0" rtl="0" algn="l">
              <a:spcBef>
                <a:spcPts val="0"/>
              </a:spcBef>
              <a:buClr>
                <a:schemeClr val="dk2"/>
              </a:buClr>
              <a:buSzPct val="25000"/>
              <a:buFont typeface="Constantia"/>
              <a:buNone/>
            </a:pPr>
            <a:r>
              <a:rPr b="1" i="0" lang="en-US" sz="2800" u="none" cap="none" strike="noStrike">
                <a:solidFill>
                  <a:schemeClr val="dk2"/>
                </a:solidFill>
                <a:latin typeface="Constantia"/>
                <a:ea typeface="Constantia"/>
                <a:cs typeface="Constantia"/>
                <a:sym typeface="Constantia"/>
              </a:rPr>
              <a:t>Controls to remediate security and lessons learned</a:t>
            </a:r>
          </a:p>
        </p:txBody>
      </p:sp>
      <p:sp>
        <p:nvSpPr>
          <p:cNvPr id="170" name="Shape 170"/>
          <p:cNvSpPr/>
          <p:nvPr/>
        </p:nvSpPr>
        <p:spPr>
          <a:xfrm>
            <a:off x="453483" y="1276350"/>
            <a:ext cx="8077199" cy="353943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1" lang="en-US" sz="1600">
                <a:solidFill>
                  <a:srgbClr val="000000"/>
                </a:solidFill>
                <a:latin typeface="Constantia"/>
                <a:ea typeface="Constantia"/>
                <a:cs typeface="Constantia"/>
                <a:sym typeface="Constantia"/>
              </a:rPr>
              <a:t>Experian</a:t>
            </a:r>
          </a:p>
          <a:p>
            <a:pPr indent="-285750" lvl="0" marL="285750" marR="0" rtl="0" algn="l">
              <a:spcBef>
                <a:spcPts val="0"/>
              </a:spcBef>
              <a:buClr>
                <a:srgbClr val="000000"/>
              </a:buClr>
              <a:buSzPct val="100000"/>
              <a:buFont typeface="Noto Sans Symbols"/>
              <a:buChar char="➢"/>
            </a:pPr>
            <a:r>
              <a:rPr lang="en-US" sz="1600">
                <a:solidFill>
                  <a:srgbClr val="000000"/>
                </a:solidFill>
                <a:latin typeface="Constantia"/>
                <a:ea typeface="Constantia"/>
                <a:cs typeface="Constantia"/>
                <a:sym typeface="Constantia"/>
              </a:rPr>
              <a:t>Implement a vulnerability management tool (Qualys, Nessus, etc.) Scan regularly and often.</a:t>
            </a:r>
          </a:p>
          <a:p>
            <a:pPr indent="-285750" lvl="0" marL="285750" marR="0" rtl="0" algn="l">
              <a:spcBef>
                <a:spcPts val="0"/>
              </a:spcBef>
              <a:buClr>
                <a:srgbClr val="000000"/>
              </a:buClr>
              <a:buSzPct val="100000"/>
              <a:buFont typeface="Noto Sans Symbols"/>
              <a:buChar char="➢"/>
            </a:pPr>
            <a:r>
              <a:rPr lang="en-US" sz="1600">
                <a:solidFill>
                  <a:srgbClr val="000000"/>
                </a:solidFill>
                <a:latin typeface="Constantia"/>
                <a:ea typeface="Constantia"/>
                <a:cs typeface="Constantia"/>
                <a:sym typeface="Constantia"/>
              </a:rPr>
              <a:t>When updates or patches are pushed out, they should be applied within 30 days.</a:t>
            </a:r>
          </a:p>
          <a:p>
            <a:pPr indent="-285750" lvl="0" marL="285750" marR="0" rtl="0" algn="l">
              <a:spcBef>
                <a:spcPts val="0"/>
              </a:spcBef>
              <a:buClr>
                <a:srgbClr val="000000"/>
              </a:buClr>
              <a:buSzPct val="100000"/>
              <a:buFont typeface="Noto Sans Symbols"/>
              <a:buChar char="➢"/>
            </a:pPr>
            <a:r>
              <a:rPr lang="en-US" sz="1600">
                <a:solidFill>
                  <a:srgbClr val="000000"/>
                </a:solidFill>
                <a:latin typeface="Constantia"/>
                <a:ea typeface="Constantia"/>
                <a:cs typeface="Constantia"/>
                <a:sym typeface="Constantia"/>
              </a:rPr>
              <a:t>Limit the number of people with physical and logical access to the servers.</a:t>
            </a:r>
          </a:p>
          <a:p>
            <a:pPr indent="-285750" lvl="0" marL="285750" marR="0" rtl="0" algn="l">
              <a:spcBef>
                <a:spcPts val="0"/>
              </a:spcBef>
              <a:buClr>
                <a:srgbClr val="000000"/>
              </a:buClr>
              <a:buSzPct val="100000"/>
              <a:buFont typeface="Noto Sans Symbols"/>
              <a:buChar char="➢"/>
            </a:pPr>
            <a:r>
              <a:rPr lang="en-US" sz="1600">
                <a:solidFill>
                  <a:srgbClr val="000000"/>
                </a:solidFill>
                <a:latin typeface="Constantia"/>
                <a:ea typeface="Constantia"/>
                <a:cs typeface="Constantia"/>
                <a:sym typeface="Constantia"/>
              </a:rPr>
              <a:t>Carefully test all changes, patches, and configurations before implementation in Production, to ensure they are not unintentionally undermining the established security controls.</a:t>
            </a:r>
          </a:p>
          <a:p>
            <a:pPr indent="-285750" lvl="0" marL="285750" marR="0" rtl="0" algn="l">
              <a:spcBef>
                <a:spcPts val="0"/>
              </a:spcBef>
              <a:buClr>
                <a:srgbClr val="000000"/>
              </a:buClr>
              <a:buSzPct val="100000"/>
              <a:buFont typeface="Noto Sans Symbols"/>
              <a:buChar char="➢"/>
            </a:pPr>
            <a:r>
              <a:rPr b="1" i="1" lang="en-US" sz="1600" u="sng">
                <a:solidFill>
                  <a:srgbClr val="000000"/>
                </a:solidFill>
                <a:latin typeface="Constantia"/>
                <a:ea typeface="Constantia"/>
                <a:cs typeface="Constantia"/>
                <a:sym typeface="Constantia"/>
              </a:rPr>
              <a:t>ALL</a:t>
            </a:r>
            <a:r>
              <a:rPr lang="en-US" sz="1600">
                <a:solidFill>
                  <a:srgbClr val="000000"/>
                </a:solidFill>
                <a:latin typeface="Constantia"/>
                <a:ea typeface="Constantia"/>
                <a:cs typeface="Constantia"/>
                <a:sym typeface="Constantia"/>
              </a:rPr>
              <a:t> Personally Identifiable Information (PII) i.e. Name, DoB, SSN, Addresses, Phone #s, etc. should be strongly encrypted within the systems they are stored in. Should a breach occur and data stolen, that data should not be readable.</a:t>
            </a:r>
          </a:p>
          <a:p>
            <a:pPr indent="0" lvl="0" marL="0" marR="0" rtl="0" algn="l">
              <a:spcBef>
                <a:spcPts val="0"/>
              </a:spcBef>
              <a:buNone/>
            </a:pPr>
            <a:r>
              <a:t/>
            </a:r>
            <a:endParaRPr sz="1600">
              <a:solidFill>
                <a:srgbClr val="000000"/>
              </a:solidFill>
              <a:latin typeface="Constantia"/>
              <a:ea typeface="Constantia"/>
              <a:cs typeface="Constantia"/>
              <a:sym typeface="Constantia"/>
            </a:endParaRPr>
          </a:p>
          <a:p>
            <a:pPr indent="0" lvl="0" marL="0" marR="0" rtl="0" algn="l">
              <a:spcBef>
                <a:spcPts val="0"/>
              </a:spcBef>
              <a:buSzPct val="25000"/>
              <a:buNone/>
            </a:pPr>
            <a:r>
              <a:rPr b="1" lang="en-US" sz="1600">
                <a:solidFill>
                  <a:srgbClr val="000000"/>
                </a:solidFill>
                <a:latin typeface="Constantia"/>
                <a:ea typeface="Constantia"/>
                <a:cs typeface="Constantia"/>
                <a:sym typeface="Constantia"/>
              </a:rPr>
              <a:t>T-Mobile</a:t>
            </a:r>
          </a:p>
          <a:p>
            <a:pPr indent="-285750" lvl="0" marL="285750" marR="0" rtl="0" algn="l">
              <a:spcBef>
                <a:spcPts val="0"/>
              </a:spcBef>
              <a:buClr>
                <a:srgbClr val="000000"/>
              </a:buClr>
              <a:buSzPct val="100000"/>
              <a:buFont typeface="Noto Sans Symbols"/>
              <a:buChar char="➢"/>
            </a:pPr>
            <a:r>
              <a:rPr lang="en-US" sz="1600">
                <a:solidFill>
                  <a:srgbClr val="000000"/>
                </a:solidFill>
                <a:latin typeface="Constantia"/>
                <a:ea typeface="Constantia"/>
                <a:cs typeface="Constantia"/>
                <a:sym typeface="Constantia"/>
              </a:rPr>
              <a:t>Caught between a rock and a hard place - Credit checks and a limited marketplace</a:t>
            </a:r>
          </a:p>
        </p:txBody>
      </p:sp>
      <p:pic>
        <p:nvPicPr>
          <p:cNvPr id="171" name="Shape 171"/>
          <p:cNvPicPr preferRelativeResize="0"/>
          <p:nvPr/>
        </p:nvPicPr>
        <p:blipFill rotWithShape="1">
          <a:blip r:embed="rId3">
            <a:alphaModFix/>
          </a:blip>
          <a:srcRect b="0" l="0" r="0" t="0"/>
          <a:stretch/>
        </p:blipFill>
        <p:spPr>
          <a:xfrm>
            <a:off x="76200" y="4572098"/>
            <a:ext cx="487363" cy="48736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6" name="Shape 176"/>
        <p:cNvGrpSpPr/>
        <p:nvPr/>
      </p:nvGrpSpPr>
      <p:grpSpPr>
        <a:xfrm>
          <a:off x="0" y="0"/>
          <a:ext cx="0" cy="0"/>
          <a:chOff x="0" y="0"/>
          <a:chExt cx="0" cy="0"/>
        </a:xfrm>
      </p:grpSpPr>
      <p:sp>
        <p:nvSpPr>
          <p:cNvPr id="177" name="Shape 177"/>
          <p:cNvSpPr txBox="1"/>
          <p:nvPr>
            <p:ph idx="1" type="body"/>
          </p:nvPr>
        </p:nvSpPr>
        <p:spPr>
          <a:xfrm>
            <a:off x="1676400" y="1123950"/>
            <a:ext cx="5638800" cy="1524000"/>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Clr>
                <a:schemeClr val="accent3"/>
              </a:buClr>
              <a:buSzPct val="25000"/>
              <a:buFont typeface="Noto Sans Symbols"/>
              <a:buNone/>
            </a:pPr>
            <a:r>
              <a:rPr b="0" i="0" lang="en-US" sz="9600" u="none" cap="none" strike="noStrike">
                <a:solidFill>
                  <a:schemeClr val="dk2"/>
                </a:solidFill>
                <a:latin typeface="Calibri"/>
                <a:ea typeface="Calibri"/>
                <a:cs typeface="Calibri"/>
                <a:sym typeface="Calibri"/>
              </a:rPr>
              <a:t>Thank you</a:t>
            </a:r>
          </a:p>
          <a:p>
            <a:pPr indent="0" lvl="0" marL="0" marR="0" rtl="0" algn="ctr">
              <a:spcBef>
                <a:spcPts val="0"/>
              </a:spcBef>
              <a:buClr>
                <a:schemeClr val="accent3"/>
              </a:buClr>
              <a:buSzPct val="25000"/>
              <a:buFont typeface="Noto Sans Symbols"/>
              <a:buNone/>
            </a:pPr>
            <a:r>
              <a:rPr b="0" i="0" lang="en-US" sz="9600" u="none" cap="none" strike="noStrike">
                <a:solidFill>
                  <a:schemeClr val="dk2"/>
                </a:solidFill>
                <a:latin typeface="Calibri"/>
                <a:ea typeface="Calibri"/>
                <a:cs typeface="Calibri"/>
                <a:sym typeface="Calibri"/>
              </a:rPr>
              <a:t>Q&amp;A</a:t>
            </a:r>
          </a:p>
        </p:txBody>
      </p:sp>
    </p:spTree>
  </p:cSld>
  <p:clrMapOvr>
    <a:masterClrMapping/>
  </p:clrMapOvr>
</p:sld>
</file>

<file path=ppt/theme/theme1.xml><?xml version="1.0" encoding="utf-8"?>
<a:theme xmlns:a="http://schemas.openxmlformats.org/drawingml/2006/main" xmlns:r="http://schemas.openxmlformats.org/officeDocument/2006/relationships"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