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EEE-627A-47C9-A4A0-4FA73507AD7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1162-DB7E-4454-AA39-10EAE6C3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1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EEE-627A-47C9-A4A0-4FA73507AD7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1162-DB7E-4454-AA39-10EAE6C3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1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EEE-627A-47C9-A4A0-4FA73507AD7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1162-DB7E-4454-AA39-10EAE6C3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EEE-627A-47C9-A4A0-4FA73507AD7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1162-DB7E-4454-AA39-10EAE6C3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7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EEE-627A-47C9-A4A0-4FA73507AD7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1162-DB7E-4454-AA39-10EAE6C3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4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EEE-627A-47C9-A4A0-4FA73507AD7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1162-DB7E-4454-AA39-10EAE6C3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5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EEE-627A-47C9-A4A0-4FA73507AD7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1162-DB7E-4454-AA39-10EAE6C3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2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EEE-627A-47C9-A4A0-4FA73507AD7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1162-DB7E-4454-AA39-10EAE6C3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EEE-627A-47C9-A4A0-4FA73507AD7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1162-DB7E-4454-AA39-10EAE6C3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3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EEE-627A-47C9-A4A0-4FA73507AD7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1162-DB7E-4454-AA39-10EAE6C3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9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2EEE-627A-47C9-A4A0-4FA73507AD7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1162-DB7E-4454-AA39-10EAE6C3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A2EEE-627A-47C9-A4A0-4FA73507AD7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71162-DB7E-4454-AA39-10EAE6C3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2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9" y="0"/>
            <a:ext cx="12137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1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"/>
            <a:ext cx="12192000" cy="685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3" y="0"/>
            <a:ext cx="12141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4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Mauchel Barthelemy</dc:creator>
  <cp:lastModifiedBy>Mauchel Barthelemy</cp:lastModifiedBy>
  <cp:revision>3</cp:revision>
  <dcterms:created xsi:type="dcterms:W3CDTF">2016-12-01T23:00:53Z</dcterms:created>
  <dcterms:modified xsi:type="dcterms:W3CDTF">2016-12-01T23:18:08Z</dcterms:modified>
</cp:coreProperties>
</file>