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Lato" panose="020B0604020202020204" charset="0"/>
      <p:regular r:id="rId14"/>
      <p:bold r:id="rId15"/>
      <p:italic r:id="rId16"/>
      <p:boldItalic r:id="rId17"/>
    </p:embeddedFont>
    <p:embeddedFont>
      <p:font typeface="Raleway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75" y="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906b6a550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906b6a5500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06b6a5500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06b6a5500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06b6a550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06b6a550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06b6a550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06b6a550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06b6a550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06b6a550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06b6a550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906b6a550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06dcf328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906dcf328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06b6a550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906b6a550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06b6a550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06b6a550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06b6a550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06b6a5500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4574400" y="0"/>
            <a:ext cx="4569600" cy="51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3"/>
          <p:cNvSpPr/>
          <p:nvPr/>
        </p:nvSpPr>
        <p:spPr>
          <a:xfrm>
            <a:off x="4844700" y="1040701"/>
            <a:ext cx="4031700" cy="3062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BDBD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9780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291950" y="1854951"/>
            <a:ext cx="39780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1"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4574400" y="0"/>
            <a:ext cx="4569600" cy="51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4844700" y="1040701"/>
            <a:ext cx="4031700" cy="30621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BDBDBD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9780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291950" y="1854951"/>
            <a:ext cx="39780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R.U.K. SEO Strategy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 l="14977" r="14970"/>
          <a:stretch/>
        </p:blipFill>
        <p:spPr>
          <a:xfrm>
            <a:off x="5244250" y="1386100"/>
            <a:ext cx="3232598" cy="2384201"/>
          </a:xfrm>
          <a:prstGeom prst="rect">
            <a:avLst/>
          </a:prstGeom>
          <a:noFill/>
          <a:ln w="76200" cap="flat" cmpd="dbl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9780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Off-page SEO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3" name="Google Shape;163;p24"/>
          <p:cNvSpPr txBox="1">
            <a:spLocks noGrp="1"/>
          </p:cNvSpPr>
          <p:nvPr>
            <p:ph type="body" idx="1"/>
          </p:nvPr>
        </p:nvSpPr>
        <p:spPr>
          <a:xfrm>
            <a:off x="291950" y="1854951"/>
            <a:ext cx="3978000" cy="25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Other companies/blogs that are willing to link your site.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Art/fashion blogs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Review sites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Social media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Companies in a lateral niche.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 rotWithShape="1">
          <a:blip r:embed="rId3">
            <a:alphaModFix/>
          </a:blip>
          <a:srcRect t="13121" b="13121"/>
          <a:stretch/>
        </p:blipFill>
        <p:spPr>
          <a:xfrm>
            <a:off x="5244250" y="1386100"/>
            <a:ext cx="3232598" cy="2384201"/>
          </a:xfrm>
          <a:prstGeom prst="rect">
            <a:avLst/>
          </a:prstGeom>
          <a:noFill/>
          <a:ln w="76200" cap="flat" cmpd="dbl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9780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Blogging </a:t>
            </a:r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body" idx="1"/>
          </p:nvPr>
        </p:nvSpPr>
        <p:spPr>
          <a:xfrm>
            <a:off x="291950" y="1854951"/>
            <a:ext cx="3978000" cy="25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Practical content that will help users and customers solve problems.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People are more likely to link your site if they find your content helpful.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Keywords</a:t>
            </a:r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Strong keywords help make your site more searchable 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Utilizing keywords throughout site pages increase google ranking.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Title, meta description, h1 tags, ect.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Keywords</a:t>
            </a:r>
            <a:endParaRPr/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625" y="2175325"/>
            <a:ext cx="4256324" cy="16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r="-4799" b="-4799"/>
          <a:stretch/>
        </p:blipFill>
        <p:spPr>
          <a:xfrm>
            <a:off x="4572000" y="2136900"/>
            <a:ext cx="4432899" cy="16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1268188" y="3890150"/>
            <a:ext cx="21492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Very Strong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5447003" y="3890150"/>
            <a:ext cx="26829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Fairly Strong (stronger options)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Keywords</a:t>
            </a:r>
            <a:endParaRPr/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 t="3959" b="3950"/>
          <a:stretch/>
        </p:blipFill>
        <p:spPr>
          <a:xfrm>
            <a:off x="214625" y="2175325"/>
            <a:ext cx="4256324" cy="16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 t="2498" b="2489"/>
          <a:stretch/>
        </p:blipFill>
        <p:spPr>
          <a:xfrm>
            <a:off x="4572000" y="2136900"/>
            <a:ext cx="4432900" cy="167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1268188" y="3890150"/>
            <a:ext cx="21492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Stronger Options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5447003" y="3890150"/>
            <a:ext cx="26829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Stronger Options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Keywords</a:t>
            </a:r>
            <a:endParaRPr/>
          </a:p>
        </p:txBody>
      </p:sp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 t="8827" b="8827"/>
          <a:stretch/>
        </p:blipFill>
        <p:spPr>
          <a:xfrm>
            <a:off x="214625" y="2175325"/>
            <a:ext cx="4256323" cy="1601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1268188" y="3890150"/>
            <a:ext cx="21492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Stronger Options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5428625" y="1680825"/>
            <a:ext cx="2682900" cy="27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Tag and Meta Description</a:t>
            </a:r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38" y="2171575"/>
            <a:ext cx="6919926" cy="13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/>
        </p:nvSpPr>
        <p:spPr>
          <a:xfrm>
            <a:off x="729450" y="3701100"/>
            <a:ext cx="56853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Remove redundancy in title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Implement more keywords in title and meta description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On-page SEO</a:t>
            </a:r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000" y="1853850"/>
            <a:ext cx="5373427" cy="319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312275" y="1919625"/>
            <a:ext cx="3113700" cy="3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Add text relevant to keywords.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Make text, images, and buttons more visible.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4625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/>
          <p:cNvPicPr preferRelativeResize="0"/>
          <p:nvPr/>
        </p:nvPicPr>
        <p:blipFill rotWithShape="1">
          <a:blip r:embed="rId3">
            <a:alphaModFix/>
          </a:blip>
          <a:srcRect l="39" r="39"/>
          <a:stretch/>
        </p:blipFill>
        <p:spPr>
          <a:xfrm>
            <a:off x="152400" y="152400"/>
            <a:ext cx="8646256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Office PowerPoint</Application>
  <PresentationFormat>On-screen Show (16:9)</PresentationFormat>
  <Paragraphs>29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Lato</vt:lpstr>
      <vt:lpstr>Raleway</vt:lpstr>
      <vt:lpstr>Arial</vt:lpstr>
      <vt:lpstr>Streamline</vt:lpstr>
      <vt:lpstr> R.U.K. SEO Strategy </vt:lpstr>
      <vt:lpstr>Keywords</vt:lpstr>
      <vt:lpstr>Keywords</vt:lpstr>
      <vt:lpstr>Keywords</vt:lpstr>
      <vt:lpstr>Keywords</vt:lpstr>
      <vt:lpstr>Title Tag and Meta Description</vt:lpstr>
      <vt:lpstr>On-page SEO</vt:lpstr>
      <vt:lpstr>PowerPoint Presentation</vt:lpstr>
      <vt:lpstr>PowerPoint Presentation</vt:lpstr>
      <vt:lpstr>Off-page SEO</vt:lpstr>
      <vt:lpstr>Blogging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R.U.K. SEO Strategy </dc:title>
  <dc:creator>jaedon rineer</dc:creator>
  <cp:lastModifiedBy>jaedon</cp:lastModifiedBy>
  <cp:revision>1</cp:revision>
  <dcterms:modified xsi:type="dcterms:W3CDTF">2020-08-30T18:08:52Z</dcterms:modified>
</cp:coreProperties>
</file>