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/>
    <p:restoredTop sz="94652"/>
  </p:normalViewPr>
  <p:slideViewPr>
    <p:cSldViewPr snapToGrid="0" snapToObjects="1">
      <p:cViewPr varScale="1">
        <p:scale>
          <a:sx n="66" d="100"/>
          <a:sy n="66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Solutions for an Organized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Muhammad </a:t>
            </a:r>
            <a:r>
              <a:rPr lang="en-US" dirty="0" err="1"/>
              <a:t>Alkurdi</a:t>
            </a:r>
            <a:r>
              <a:rPr lang="en-US" dirty="0"/>
              <a:t>, Martin </a:t>
            </a:r>
            <a:r>
              <a:rPr lang="en-US" dirty="0" err="1"/>
              <a:t>Esser</a:t>
            </a:r>
            <a:r>
              <a:rPr lang="en-US" dirty="0"/>
              <a:t>, </a:t>
            </a:r>
            <a:r>
              <a:rPr lang="en-US" dirty="0" smtClean="0"/>
              <a:t>Oscar </a:t>
            </a:r>
            <a:r>
              <a:rPr lang="en-US" dirty="0"/>
              <a:t>Zhang, </a:t>
            </a:r>
            <a:r>
              <a:rPr lang="en-US" dirty="0" err="1"/>
              <a:t>Amruth</a:t>
            </a:r>
            <a:r>
              <a:rPr lang="en-US" dirty="0"/>
              <a:t> </a:t>
            </a:r>
            <a:r>
              <a:rPr lang="en-US" dirty="0" err="1"/>
              <a:t>Banagiri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3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Constraints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</a:t>
            </a:r>
            <a:r>
              <a:rPr lang="en-US" sz="3200" dirty="0"/>
              <a:t>interface with WordPress, all  advertisement agency's and, SRM.-Solutions follow Temple University guidelines and </a:t>
            </a:r>
            <a:r>
              <a:rPr lang="en-US" sz="3200" dirty="0" smtClean="0"/>
              <a:t>policies</a:t>
            </a:r>
          </a:p>
          <a:p>
            <a:r>
              <a:rPr lang="en-US" sz="3200" dirty="0" smtClean="0"/>
              <a:t>All </a:t>
            </a:r>
            <a:r>
              <a:rPr lang="en-US" sz="3200" dirty="0"/>
              <a:t>deliverables' must be managed within one platform.</a:t>
            </a:r>
          </a:p>
        </p:txBody>
      </p:sp>
    </p:spTree>
    <p:extLst>
      <p:ext uri="{BB962C8B-B14F-4D97-AF65-F5344CB8AC3E}">
        <p14:creationId xmlns:p14="http://schemas.microsoft.com/office/powerpoint/2010/main" val="122165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Assumptions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Target audience is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Tech-savvy and has a inclination to new </a:t>
            </a:r>
            <a:r>
              <a:rPr lang="en-US" sz="3200" dirty="0" smtClean="0"/>
              <a:t>technology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Has access to all internet-based social media.</a:t>
            </a:r>
          </a:p>
        </p:txBody>
      </p:sp>
    </p:spTree>
    <p:extLst>
      <p:ext uri="{BB962C8B-B14F-4D97-AF65-F5344CB8AC3E}">
        <p14:creationId xmlns:p14="http://schemas.microsoft.com/office/powerpoint/2010/main" val="23287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73" y="2612259"/>
            <a:ext cx="9404723" cy="1400530"/>
          </a:xfrm>
        </p:spPr>
        <p:txBody>
          <a:bodyPr/>
          <a:lstStyle/>
          <a:p>
            <a:pPr algn="ctr"/>
            <a:r>
              <a:rPr lang="en-US" sz="6000" b="1" dirty="0" smtClean="0"/>
              <a:t>Resources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7268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Purchase with implementation: $</a:t>
            </a:r>
            <a:r>
              <a:rPr lang="en-US" sz="3200" dirty="0" smtClean="0"/>
              <a:t>10,000-</a:t>
            </a:r>
          </a:p>
          <a:p>
            <a:r>
              <a:rPr lang="en-US" sz="3200" dirty="0" smtClean="0"/>
              <a:t>1/2 </a:t>
            </a:r>
            <a:r>
              <a:rPr lang="en-US" sz="3200" dirty="0"/>
              <a:t>year prediction integration into existing systems </a:t>
            </a:r>
            <a:endParaRPr lang="en-US" sz="3200" dirty="0" smtClean="0"/>
          </a:p>
          <a:p>
            <a:r>
              <a:rPr lang="en-US" sz="3200" dirty="0" smtClean="0"/>
              <a:t>Yearly </a:t>
            </a:r>
            <a:r>
              <a:rPr lang="en-US" sz="3200" dirty="0"/>
              <a:t>on and off site maintenance: $</a:t>
            </a:r>
            <a:r>
              <a:rPr lang="en-US" sz="3200" dirty="0" smtClean="0"/>
              <a:t>2,000</a:t>
            </a:r>
          </a:p>
          <a:p>
            <a:r>
              <a:rPr lang="en-US" sz="3200" dirty="0" err="1" smtClean="0"/>
              <a:t>OmnePoint</a:t>
            </a:r>
            <a:r>
              <a:rPr lang="en-US" sz="3200" dirty="0" smtClean="0"/>
              <a:t> </a:t>
            </a:r>
            <a:r>
              <a:rPr lang="en-US" sz="3200" dirty="0"/>
              <a:t>requires only basic technological skills</a:t>
            </a:r>
          </a:p>
        </p:txBody>
      </p:sp>
    </p:spTree>
    <p:extLst>
      <p:ext uri="{BB962C8B-B14F-4D97-AF65-F5344CB8AC3E}">
        <p14:creationId xmlns:p14="http://schemas.microsoft.com/office/powerpoint/2010/main" val="163209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OmnePoint</a:t>
            </a:r>
            <a:r>
              <a:rPr lang="en-US" sz="3200" dirty="0" smtClean="0"/>
              <a:t> </a:t>
            </a:r>
            <a:r>
              <a:rPr lang="en-US" sz="3200" dirty="0"/>
              <a:t>is WordPress </a:t>
            </a:r>
            <a:r>
              <a:rPr lang="en-US" sz="3200" dirty="0" smtClean="0"/>
              <a:t>compatible</a:t>
            </a:r>
          </a:p>
          <a:p>
            <a:r>
              <a:rPr lang="en-US" sz="3200" dirty="0" err="1" smtClean="0"/>
              <a:t>OmnePoint</a:t>
            </a:r>
            <a:r>
              <a:rPr lang="en-US" sz="3200" dirty="0" smtClean="0"/>
              <a:t> </a:t>
            </a:r>
            <a:r>
              <a:rPr lang="en-US" sz="3200" dirty="0"/>
              <a:t>can integrate with </a:t>
            </a:r>
            <a:r>
              <a:rPr lang="en-US" sz="3200" dirty="0" smtClean="0"/>
              <a:t>SRM</a:t>
            </a:r>
          </a:p>
          <a:p>
            <a:r>
              <a:rPr lang="en-US" sz="3200" dirty="0" smtClean="0"/>
              <a:t>Also </a:t>
            </a:r>
            <a:r>
              <a:rPr lang="en-US" sz="3200" dirty="0"/>
              <a:t>deployable as standalone full scale solution</a:t>
            </a:r>
          </a:p>
        </p:txBody>
      </p:sp>
    </p:spTree>
    <p:extLst>
      <p:ext uri="{BB962C8B-B14F-4D97-AF65-F5344CB8AC3E}">
        <p14:creationId xmlns:p14="http://schemas.microsoft.com/office/powerpoint/2010/main" val="77173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592" y="2456616"/>
            <a:ext cx="9404723" cy="1400530"/>
          </a:xfrm>
        </p:spPr>
        <p:txBody>
          <a:bodyPr/>
          <a:lstStyle/>
          <a:p>
            <a:pPr algn="ctr"/>
            <a:r>
              <a:rPr lang="en-US" sz="7200" b="1" dirty="0" smtClean="0"/>
              <a:t>Questions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95830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OmnePoint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Centralization </a:t>
            </a:r>
            <a:r>
              <a:rPr lang="en-US" sz="3200" dirty="0"/>
              <a:t>and  </a:t>
            </a:r>
            <a:r>
              <a:rPr lang="en-US" sz="3200" dirty="0" smtClean="0"/>
              <a:t>accessibility</a:t>
            </a:r>
          </a:p>
          <a:p>
            <a:r>
              <a:rPr lang="en-US" sz="3200" dirty="0" smtClean="0"/>
              <a:t>Quickly </a:t>
            </a:r>
            <a:r>
              <a:rPr lang="en-US" sz="3200" dirty="0"/>
              <a:t>reach out to prospects and track </a:t>
            </a:r>
            <a:r>
              <a:rPr lang="en-US" sz="3200" dirty="0" smtClean="0"/>
              <a:t>communications</a:t>
            </a:r>
          </a:p>
          <a:p>
            <a:r>
              <a:rPr lang="en-US" sz="3200" dirty="0" smtClean="0"/>
              <a:t>View </a:t>
            </a:r>
            <a:r>
              <a:rPr lang="en-US" sz="3200" dirty="0"/>
              <a:t>meaningful statistics on marketing </a:t>
            </a:r>
            <a:r>
              <a:rPr lang="en-US" sz="3200" dirty="0" smtClean="0"/>
              <a:t>efforts</a:t>
            </a:r>
          </a:p>
          <a:p>
            <a:r>
              <a:rPr lang="en-US" sz="3200" dirty="0" smtClean="0"/>
              <a:t>Organization</a:t>
            </a:r>
            <a:r>
              <a:rPr lang="en-US" sz="3200" dirty="0"/>
              <a:t>, arrangement, coordination.</a:t>
            </a:r>
          </a:p>
        </p:txBody>
      </p:sp>
    </p:spTree>
    <p:extLst>
      <p:ext uri="{BB962C8B-B14F-4D97-AF65-F5344CB8AC3E}">
        <p14:creationId xmlns:p14="http://schemas.microsoft.com/office/powerpoint/2010/main" val="133865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770" y="2203696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Who?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Users of the system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8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Administrator </a:t>
            </a:r>
            <a:r>
              <a:rPr lang="en-US" dirty="0" err="1"/>
              <a:t>Arnov</a:t>
            </a:r>
            <a:r>
              <a:rPr lang="en-US" dirty="0"/>
              <a:t> </a:t>
            </a:r>
            <a:r>
              <a:rPr lang="en-US" dirty="0" err="1"/>
              <a:t>Kuljeet</a:t>
            </a:r>
            <a:r>
              <a:rPr lang="en-US" dirty="0"/>
              <a:t> Singh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660" y="2212185"/>
            <a:ext cx="4052347" cy="4195481"/>
          </a:xfrm>
        </p:spPr>
        <p:txBody>
          <a:bodyPr/>
          <a:lstStyle/>
          <a:p>
            <a:r>
              <a:rPr lang="en-US" dirty="0"/>
              <a:t>“I like to sleep…. But I also like money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Defining </a:t>
            </a:r>
            <a:r>
              <a:rPr lang="en-US" dirty="0"/>
              <a:t>Characteristics: Love's technical projects, very organized, and enthusiastic. </a:t>
            </a:r>
            <a:endParaRPr lang="en-US" dirty="0" smtClean="0"/>
          </a:p>
          <a:p>
            <a:r>
              <a:rPr lang="en-US" dirty="0" smtClean="0"/>
              <a:t>Hobbies</a:t>
            </a:r>
            <a:r>
              <a:rPr lang="en-US" dirty="0"/>
              <a:t>: Racquetball, Python, Drinking coffee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3128" y="2212185"/>
            <a:ext cx="4230688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Age: 39</a:t>
            </a:r>
          </a:p>
          <a:p>
            <a:r>
              <a:rPr lang="en-US" dirty="0" smtClean="0"/>
              <a:t>Occupation: MSDIM Director</a:t>
            </a:r>
          </a:p>
          <a:p>
            <a:r>
              <a:rPr lang="en-US" dirty="0" smtClean="0"/>
              <a:t>Location: Philadelphia, PA</a:t>
            </a:r>
          </a:p>
          <a:p>
            <a:r>
              <a:rPr lang="en-US" dirty="0" smtClean="0"/>
              <a:t>Marital status: Married,</a:t>
            </a:r>
          </a:p>
          <a:p>
            <a:r>
              <a:rPr lang="en-US" dirty="0" smtClean="0"/>
              <a:t> Children: 3 </a:t>
            </a:r>
          </a:p>
          <a:p>
            <a:r>
              <a:rPr lang="en-US" dirty="0" smtClean="0"/>
              <a:t>Income: 120k </a:t>
            </a:r>
          </a:p>
          <a:p>
            <a:r>
              <a:rPr lang="en-US" dirty="0" smtClean="0"/>
              <a:t>Education: Temple University - Master's Degree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1" y="2212185"/>
            <a:ext cx="2746745" cy="33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8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Worker  </a:t>
            </a:r>
            <a:r>
              <a:rPr lang="en-US" dirty="0" smtClean="0"/>
              <a:t>Sasha </a:t>
            </a:r>
            <a:r>
              <a:rPr lang="en-US" dirty="0" err="1"/>
              <a:t>Kuznetsov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026" y="2063025"/>
            <a:ext cx="4032892" cy="4195481"/>
          </a:xfrm>
        </p:spPr>
        <p:txBody>
          <a:bodyPr/>
          <a:lstStyle/>
          <a:p>
            <a:r>
              <a:rPr lang="en-US" dirty="0" smtClean="0"/>
              <a:t>Age: 24</a:t>
            </a:r>
          </a:p>
          <a:p>
            <a:r>
              <a:rPr lang="en-US" dirty="0" smtClean="0"/>
              <a:t>Occupation: MSDIM program student worker</a:t>
            </a:r>
          </a:p>
          <a:p>
            <a:r>
              <a:rPr lang="en-US" dirty="0" smtClean="0"/>
              <a:t>Location: Philadelphia,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PAMarital</a:t>
            </a:r>
            <a:r>
              <a:rPr lang="en-US" dirty="0" smtClean="0"/>
              <a:t> status: It’s complicated</a:t>
            </a:r>
          </a:p>
          <a:p>
            <a:r>
              <a:rPr lang="en-US" dirty="0" smtClean="0"/>
              <a:t>Income: $26/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</a:p>
          <a:p>
            <a:r>
              <a:rPr lang="en-US" dirty="0" smtClean="0"/>
              <a:t>Education: Temple University - Graduate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95424" y="2052917"/>
            <a:ext cx="403289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“.... Google it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Defining </a:t>
            </a:r>
            <a:r>
              <a:rPr lang="en-US" dirty="0"/>
              <a:t>Characteristics: hard working and open to learning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Hobbies</a:t>
            </a:r>
            <a:r>
              <a:rPr lang="en-US" dirty="0"/>
              <a:t>: Tableau, instructor of cycling class, social media expert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0" y="2063024"/>
            <a:ext cx="2895600" cy="3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 Diane </a:t>
            </a:r>
            <a:r>
              <a:rPr lang="en-US" dirty="0" err="1"/>
              <a:t>Kulsith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758" y="1853248"/>
            <a:ext cx="3799428" cy="4195481"/>
          </a:xfrm>
        </p:spPr>
        <p:txBody>
          <a:bodyPr/>
          <a:lstStyle/>
          <a:p>
            <a:r>
              <a:rPr lang="en-US" dirty="0"/>
              <a:t>Age: </a:t>
            </a:r>
            <a:r>
              <a:rPr lang="en-US" dirty="0" smtClean="0"/>
              <a:t>48</a:t>
            </a:r>
          </a:p>
          <a:p>
            <a:r>
              <a:rPr lang="en-US" dirty="0" smtClean="0"/>
              <a:t>Occupation</a:t>
            </a:r>
            <a:r>
              <a:rPr lang="en-US" dirty="0"/>
              <a:t>: Director of graduate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Location</a:t>
            </a:r>
            <a:r>
              <a:rPr lang="en-US" dirty="0"/>
              <a:t>: Exton, </a:t>
            </a:r>
            <a:r>
              <a:rPr lang="en-US" dirty="0" smtClean="0"/>
              <a:t>PA</a:t>
            </a:r>
          </a:p>
          <a:p>
            <a:r>
              <a:rPr lang="en-US" dirty="0" smtClean="0"/>
              <a:t>Marital </a:t>
            </a:r>
            <a:r>
              <a:rPr lang="en-US" dirty="0"/>
              <a:t>status: Divorced, </a:t>
            </a:r>
            <a:endParaRPr lang="en-US" dirty="0" smtClean="0"/>
          </a:p>
          <a:p>
            <a:r>
              <a:rPr lang="en-US" dirty="0" smtClean="0"/>
              <a:t>Children</a:t>
            </a:r>
            <a:r>
              <a:rPr lang="en-US" dirty="0"/>
              <a:t>: 4 ( 2 in custody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Income</a:t>
            </a:r>
            <a:r>
              <a:rPr lang="en-US" dirty="0"/>
              <a:t>: 128k </a:t>
            </a:r>
            <a:endParaRPr lang="en-US" dirty="0" smtClean="0"/>
          </a:p>
          <a:p>
            <a:r>
              <a:rPr lang="en-US" dirty="0" smtClean="0"/>
              <a:t>Education</a:t>
            </a:r>
            <a:r>
              <a:rPr lang="en-US" dirty="0"/>
              <a:t>: Penn State University - Master’s Degree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70522" y="1853248"/>
            <a:ext cx="3799428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mtClean="0"/>
              <a:t>Age: 48</a:t>
            </a:r>
          </a:p>
          <a:p>
            <a:r>
              <a:rPr lang="en-US" smtClean="0"/>
              <a:t>Occupation: Director of graduate programs</a:t>
            </a:r>
          </a:p>
          <a:p>
            <a:r>
              <a:rPr lang="en-US" smtClean="0"/>
              <a:t>Location: Exton, PA</a:t>
            </a:r>
          </a:p>
          <a:p>
            <a:r>
              <a:rPr lang="en-US" smtClean="0"/>
              <a:t>Marital status: Divorced, </a:t>
            </a:r>
          </a:p>
          <a:p>
            <a:r>
              <a:rPr lang="en-US" smtClean="0"/>
              <a:t>Children: 4 ( 2 in custody)</a:t>
            </a:r>
          </a:p>
          <a:p>
            <a:r>
              <a:rPr lang="en-US" smtClean="0"/>
              <a:t>Income: 128k </a:t>
            </a:r>
          </a:p>
          <a:p>
            <a:r>
              <a:rPr lang="en-US" smtClean="0"/>
              <a:t>Education: Penn State University - Master’s Degree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06" y="1853248"/>
            <a:ext cx="2413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0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</a:t>
            </a:r>
            <a:r>
              <a:rPr lang="en-US" b="1" dirty="0" err="1"/>
              <a:t>OmnePoint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Misorganization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smtClean="0"/>
              <a:t>No </a:t>
            </a:r>
            <a:r>
              <a:rPr lang="en-US" sz="3200" dirty="0"/>
              <a:t>true communications </a:t>
            </a:r>
            <a:r>
              <a:rPr lang="en-US" sz="3200" dirty="0" smtClean="0"/>
              <a:t>channel</a:t>
            </a:r>
          </a:p>
          <a:p>
            <a:r>
              <a:rPr lang="en-US" sz="3200" dirty="0" smtClean="0"/>
              <a:t>No </a:t>
            </a:r>
            <a:r>
              <a:rPr lang="en-US" sz="3200" dirty="0"/>
              <a:t>analysis or tracking </a:t>
            </a:r>
            <a:r>
              <a:rPr lang="en-US" sz="3200" dirty="0" smtClean="0"/>
              <a:t>of advertisement </a:t>
            </a:r>
            <a:r>
              <a:rPr lang="en-US" sz="3200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01286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Organized </a:t>
            </a:r>
            <a:r>
              <a:rPr lang="en-US" sz="3200" dirty="0"/>
              <a:t>tracking of all </a:t>
            </a:r>
            <a:r>
              <a:rPr lang="en-US" sz="3200" dirty="0" smtClean="0"/>
              <a:t>prospects.</a:t>
            </a:r>
          </a:p>
          <a:p>
            <a:r>
              <a:rPr lang="en-US" sz="3200" dirty="0" smtClean="0"/>
              <a:t>Advertising statistics</a:t>
            </a:r>
          </a:p>
          <a:p>
            <a:r>
              <a:rPr lang="en-US" sz="3200" dirty="0" smtClean="0"/>
              <a:t>Advertisement sending</a:t>
            </a:r>
          </a:p>
          <a:p>
            <a:r>
              <a:rPr lang="en-US" sz="3200" dirty="0" smtClean="0"/>
              <a:t>Communications </a:t>
            </a:r>
            <a:r>
              <a:rPr lang="en-US" sz="3200" dirty="0"/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16163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Increase </a:t>
            </a:r>
            <a:r>
              <a:rPr lang="en-US" sz="3200" dirty="0"/>
              <a:t>student base to 160 by next Fall </a:t>
            </a:r>
            <a:r>
              <a:rPr lang="en-US" sz="3200" dirty="0" smtClean="0"/>
              <a:t>2017</a:t>
            </a:r>
            <a:endParaRPr lang="en-US" sz="3200" dirty="0"/>
          </a:p>
          <a:p>
            <a:r>
              <a:rPr lang="en-US" sz="3200" dirty="0" smtClean="0"/>
              <a:t> </a:t>
            </a:r>
            <a:r>
              <a:rPr lang="en-US" sz="3200" dirty="0"/>
              <a:t>Automate all the administrative aspects of program management; Access, communication, marketing, and data analytics.</a:t>
            </a:r>
          </a:p>
        </p:txBody>
      </p:sp>
    </p:spTree>
    <p:extLst>
      <p:ext uri="{BB962C8B-B14F-4D97-AF65-F5344CB8AC3E}">
        <p14:creationId xmlns:p14="http://schemas.microsoft.com/office/powerpoint/2010/main" val="111842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410</Words>
  <Application>Microsoft Macintosh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Wingdings 3</vt:lpstr>
      <vt:lpstr>Arial</vt:lpstr>
      <vt:lpstr>Ion</vt:lpstr>
      <vt:lpstr>Administrative Solutions for an Organized Future</vt:lpstr>
      <vt:lpstr>OmnePoint</vt:lpstr>
      <vt:lpstr>Who?  Users of the system </vt:lpstr>
      <vt:lpstr>Administrator Arnov Kuljeet Singh</vt:lpstr>
      <vt:lpstr>Student Worker  Sasha Kuznetsov</vt:lpstr>
      <vt:lpstr>Director Diane Kulsith</vt:lpstr>
      <vt:lpstr>Why OmnePoint?</vt:lpstr>
      <vt:lpstr>Opportunities</vt:lpstr>
      <vt:lpstr>Objectives</vt:lpstr>
      <vt:lpstr>Constraints</vt:lpstr>
      <vt:lpstr>Assumptions</vt:lpstr>
      <vt:lpstr>Resources</vt:lpstr>
      <vt:lpstr>Cost</vt:lpstr>
      <vt:lpstr>IMPLEMENTATION</vt:lpstr>
      <vt:lpstr>Questions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Solutions for an Organized Future</dc:title>
  <dc:creator>Muhammad M Alkurdi</dc:creator>
  <cp:lastModifiedBy>Muhammad M Alkurdi</cp:lastModifiedBy>
  <cp:revision>3</cp:revision>
  <dcterms:created xsi:type="dcterms:W3CDTF">2017-01-04T16:15:38Z</dcterms:created>
  <dcterms:modified xsi:type="dcterms:W3CDTF">2017-01-04T16:38:21Z</dcterms:modified>
</cp:coreProperties>
</file>