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1"/>
  </p:sldMasterIdLst>
  <p:sldIdLst>
    <p:sldId id="256" r:id="rId2"/>
    <p:sldId id="263" r:id="rId3"/>
    <p:sldId id="264" r:id="rId4"/>
    <p:sldId id="265" r:id="rId5"/>
    <p:sldId id="257" r:id="rId6"/>
    <p:sldId id="258" r:id="rId7"/>
    <p:sldId id="259" r:id="rId8"/>
    <p:sldId id="260" r:id="rId9"/>
    <p:sldId id="262"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15"/>
  </p:normalViewPr>
  <p:slideViewPr>
    <p:cSldViewPr snapToGrid="0" snapToObjects="1">
      <p:cViewPr varScale="1">
        <p:scale>
          <a:sx n="90" d="100"/>
          <a:sy n="90"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4" Type="http://schemas.openxmlformats.org/officeDocument/2006/relationships/image" Target="../media/image22.svg"/></Relationships>
</file>

<file path=ppt/diagrams/_rels/data4.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4.sv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11" Type="http://schemas.openxmlformats.org/officeDocument/2006/relationships/image" Target="../media/image3.png"/><Relationship Id="rId5" Type="http://schemas.openxmlformats.org/officeDocument/2006/relationships/image" Target="../media/image2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s>
</file>

<file path=ppt/diagrams/_rels/data5.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4.sv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36.svg"/><Relationship Id="rId11" Type="http://schemas.openxmlformats.org/officeDocument/2006/relationships/image" Target="../media/image3.png"/><Relationship Id="rId5" Type="http://schemas.openxmlformats.org/officeDocument/2006/relationships/image" Target="../media/image35.png"/><Relationship Id="rId10" Type="http://schemas.openxmlformats.org/officeDocument/2006/relationships/image" Target="../media/image38.svg"/><Relationship Id="rId4" Type="http://schemas.openxmlformats.org/officeDocument/2006/relationships/image" Target="../media/image26.svg"/><Relationship Id="rId9" Type="http://schemas.openxmlformats.org/officeDocument/2006/relationships/image" Target="../media/image37.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4" Type="http://schemas.openxmlformats.org/officeDocument/2006/relationships/image" Target="../media/image22.svg"/></Relationships>
</file>

<file path=ppt/diagrams/_rels/drawing4.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4.sv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11" Type="http://schemas.openxmlformats.org/officeDocument/2006/relationships/image" Target="../media/image3.png"/><Relationship Id="rId5" Type="http://schemas.openxmlformats.org/officeDocument/2006/relationships/image" Target="../media/image2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s>
</file>

<file path=ppt/diagrams/_rels/drawing5.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4.sv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36.svg"/><Relationship Id="rId11" Type="http://schemas.openxmlformats.org/officeDocument/2006/relationships/image" Target="../media/image3.png"/><Relationship Id="rId5" Type="http://schemas.openxmlformats.org/officeDocument/2006/relationships/image" Target="../media/image35.png"/><Relationship Id="rId10" Type="http://schemas.openxmlformats.org/officeDocument/2006/relationships/image" Target="../media/image38.svg"/><Relationship Id="rId4" Type="http://schemas.openxmlformats.org/officeDocument/2006/relationships/image" Target="../media/image26.svg"/><Relationship Id="rId9" Type="http://schemas.openxmlformats.org/officeDocument/2006/relationships/image" Target="../media/image37.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07319E-952D-42F7-83F4-0A5C54594F5A}"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8444059-997E-4367-BA75-EA2B36A188AB}">
      <dgm:prSet/>
      <dgm:spPr/>
      <dgm:t>
        <a:bodyPr/>
        <a:lstStyle/>
        <a:p>
          <a:r>
            <a:rPr lang="en-US"/>
            <a:t>What should be protected?</a:t>
          </a:r>
        </a:p>
      </dgm:t>
    </dgm:pt>
    <dgm:pt modelId="{EE3F2B07-3F77-45D9-BDDF-DEDDCC21B39A}" type="parTrans" cxnId="{19F0B421-69E0-4071-A4CD-7D3FBAAD0490}">
      <dgm:prSet/>
      <dgm:spPr/>
      <dgm:t>
        <a:bodyPr/>
        <a:lstStyle/>
        <a:p>
          <a:endParaRPr lang="en-US"/>
        </a:p>
      </dgm:t>
    </dgm:pt>
    <dgm:pt modelId="{254FDCB0-70BC-4033-9F7B-D08441802AC1}" type="sibTrans" cxnId="{19F0B421-69E0-4071-A4CD-7D3FBAAD0490}">
      <dgm:prSet/>
      <dgm:spPr/>
      <dgm:t>
        <a:bodyPr/>
        <a:lstStyle/>
        <a:p>
          <a:endParaRPr lang="en-US"/>
        </a:p>
      </dgm:t>
    </dgm:pt>
    <dgm:pt modelId="{15BFAEB8-99C4-4BE8-AA9B-EFA12F758E4C}">
      <dgm:prSet/>
      <dgm:spPr/>
      <dgm:t>
        <a:bodyPr/>
        <a:lstStyle/>
        <a:p>
          <a:r>
            <a:rPr lang="en-US"/>
            <a:t>Security Pillars and Trends</a:t>
          </a:r>
        </a:p>
      </dgm:t>
    </dgm:pt>
    <dgm:pt modelId="{C026ED90-778B-4654-89BA-51CDF9E5CDC1}" type="parTrans" cxnId="{AA6A67D6-7F2E-48CA-8D3E-C7AB47CCEE33}">
      <dgm:prSet/>
      <dgm:spPr/>
      <dgm:t>
        <a:bodyPr/>
        <a:lstStyle/>
        <a:p>
          <a:endParaRPr lang="en-US"/>
        </a:p>
      </dgm:t>
    </dgm:pt>
    <dgm:pt modelId="{FDB10476-D93C-4478-A0AD-27C4A21390B8}" type="sibTrans" cxnId="{AA6A67D6-7F2E-48CA-8D3E-C7AB47CCEE33}">
      <dgm:prSet/>
      <dgm:spPr/>
      <dgm:t>
        <a:bodyPr/>
        <a:lstStyle/>
        <a:p>
          <a:endParaRPr lang="en-US"/>
        </a:p>
      </dgm:t>
    </dgm:pt>
    <dgm:pt modelId="{1E9C9A64-D49F-4310-B8FE-F11D1A087340}">
      <dgm:prSet/>
      <dgm:spPr/>
      <dgm:t>
        <a:bodyPr/>
        <a:lstStyle/>
        <a:p>
          <a:r>
            <a:rPr lang="en-US"/>
            <a:t>Privacy by Design</a:t>
          </a:r>
        </a:p>
      </dgm:t>
    </dgm:pt>
    <dgm:pt modelId="{6FD64130-08EB-49D0-985A-5116CD2EC441}" type="parTrans" cxnId="{474B36B2-5073-4612-A7C5-4250B3B579B8}">
      <dgm:prSet/>
      <dgm:spPr/>
      <dgm:t>
        <a:bodyPr/>
        <a:lstStyle/>
        <a:p>
          <a:endParaRPr lang="en-US"/>
        </a:p>
      </dgm:t>
    </dgm:pt>
    <dgm:pt modelId="{4F226508-B490-4E12-8425-A120715366A2}" type="sibTrans" cxnId="{474B36B2-5073-4612-A7C5-4250B3B579B8}">
      <dgm:prSet/>
      <dgm:spPr/>
      <dgm:t>
        <a:bodyPr/>
        <a:lstStyle/>
        <a:p>
          <a:endParaRPr lang="en-US"/>
        </a:p>
      </dgm:t>
    </dgm:pt>
    <dgm:pt modelId="{428F6C07-DD91-4586-A2ED-E8813C4119A3}">
      <dgm:prSet/>
      <dgm:spPr/>
      <dgm:t>
        <a:bodyPr/>
        <a:lstStyle/>
        <a:p>
          <a:r>
            <a:rPr lang="en-US"/>
            <a:t>Norman’s Concepts</a:t>
          </a:r>
        </a:p>
      </dgm:t>
    </dgm:pt>
    <dgm:pt modelId="{B38EDC9A-87D0-4D06-A503-8FF59AB1BE5A}" type="parTrans" cxnId="{C5BBD556-76D1-492B-B785-7634168FAF04}">
      <dgm:prSet/>
      <dgm:spPr/>
      <dgm:t>
        <a:bodyPr/>
        <a:lstStyle/>
        <a:p>
          <a:endParaRPr lang="en-US"/>
        </a:p>
      </dgm:t>
    </dgm:pt>
    <dgm:pt modelId="{3CCA17D1-5E32-4B2C-B65A-F8B8BDB27EFE}" type="sibTrans" cxnId="{C5BBD556-76D1-492B-B785-7634168FAF04}">
      <dgm:prSet/>
      <dgm:spPr/>
      <dgm:t>
        <a:bodyPr/>
        <a:lstStyle/>
        <a:p>
          <a:endParaRPr lang="en-US"/>
        </a:p>
      </dgm:t>
    </dgm:pt>
    <dgm:pt modelId="{57D0FE6E-7C4D-4445-B17B-97F22E8259D7}" type="pres">
      <dgm:prSet presAssocID="{3307319E-952D-42F7-83F4-0A5C54594F5A}" presName="root" presStyleCnt="0">
        <dgm:presLayoutVars>
          <dgm:dir/>
          <dgm:resizeHandles val="exact"/>
        </dgm:presLayoutVars>
      </dgm:prSet>
      <dgm:spPr/>
    </dgm:pt>
    <dgm:pt modelId="{7CAE042F-8A13-4429-A0F0-C3467F4D52F6}" type="pres">
      <dgm:prSet presAssocID="{F8444059-997E-4367-BA75-EA2B36A188AB}" presName="compNode" presStyleCnt="0"/>
      <dgm:spPr/>
    </dgm:pt>
    <dgm:pt modelId="{245F286C-CFB0-4FB6-8479-08E26AE08049}" type="pres">
      <dgm:prSet presAssocID="{F8444059-997E-4367-BA75-EA2B36A188AB}" presName="bgRect" presStyleLbl="bgShp" presStyleIdx="0" presStyleCnt="4"/>
      <dgm:spPr/>
    </dgm:pt>
    <dgm:pt modelId="{03494AE5-1E8B-4A12-8655-AC4691E41897}" type="pres">
      <dgm:prSet presAssocID="{F8444059-997E-4367-BA75-EA2B36A188A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ock"/>
        </a:ext>
      </dgm:extLst>
    </dgm:pt>
    <dgm:pt modelId="{F04B213D-588E-410D-80A0-083E7F795422}" type="pres">
      <dgm:prSet presAssocID="{F8444059-997E-4367-BA75-EA2B36A188AB}" presName="spaceRect" presStyleCnt="0"/>
      <dgm:spPr/>
    </dgm:pt>
    <dgm:pt modelId="{A86E3953-46AE-4C90-AC4F-6E414451C9AD}" type="pres">
      <dgm:prSet presAssocID="{F8444059-997E-4367-BA75-EA2B36A188AB}" presName="parTx" presStyleLbl="revTx" presStyleIdx="0" presStyleCnt="4">
        <dgm:presLayoutVars>
          <dgm:chMax val="0"/>
          <dgm:chPref val="0"/>
        </dgm:presLayoutVars>
      </dgm:prSet>
      <dgm:spPr/>
    </dgm:pt>
    <dgm:pt modelId="{E1110B28-7D64-472C-B16E-593BB4D532AB}" type="pres">
      <dgm:prSet presAssocID="{254FDCB0-70BC-4033-9F7B-D08441802AC1}" presName="sibTrans" presStyleCnt="0"/>
      <dgm:spPr/>
    </dgm:pt>
    <dgm:pt modelId="{E206230D-81C1-464A-9717-9E497D6BA0CC}" type="pres">
      <dgm:prSet presAssocID="{15BFAEB8-99C4-4BE8-AA9B-EFA12F758E4C}" presName="compNode" presStyleCnt="0"/>
      <dgm:spPr/>
    </dgm:pt>
    <dgm:pt modelId="{E7DB0487-7359-4BBB-B0B0-5ABAF7DD65F0}" type="pres">
      <dgm:prSet presAssocID="{15BFAEB8-99C4-4BE8-AA9B-EFA12F758E4C}" presName="bgRect" presStyleLbl="bgShp" presStyleIdx="1" presStyleCnt="4"/>
      <dgm:spPr/>
    </dgm:pt>
    <dgm:pt modelId="{AA35057B-8608-49F1-96C1-3A23CC8A021F}" type="pres">
      <dgm:prSet presAssocID="{15BFAEB8-99C4-4BE8-AA9B-EFA12F758E4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etwork"/>
        </a:ext>
      </dgm:extLst>
    </dgm:pt>
    <dgm:pt modelId="{A7AE1775-82ED-4B84-82A1-3BAEC2DC16FC}" type="pres">
      <dgm:prSet presAssocID="{15BFAEB8-99C4-4BE8-AA9B-EFA12F758E4C}" presName="spaceRect" presStyleCnt="0"/>
      <dgm:spPr/>
    </dgm:pt>
    <dgm:pt modelId="{262C2E72-BD2D-4A51-AC58-8140C1D8A18B}" type="pres">
      <dgm:prSet presAssocID="{15BFAEB8-99C4-4BE8-AA9B-EFA12F758E4C}" presName="parTx" presStyleLbl="revTx" presStyleIdx="1" presStyleCnt="4">
        <dgm:presLayoutVars>
          <dgm:chMax val="0"/>
          <dgm:chPref val="0"/>
        </dgm:presLayoutVars>
      </dgm:prSet>
      <dgm:spPr/>
    </dgm:pt>
    <dgm:pt modelId="{FEE05BDA-5993-439C-B742-7C7CF39B6268}" type="pres">
      <dgm:prSet presAssocID="{FDB10476-D93C-4478-A0AD-27C4A21390B8}" presName="sibTrans" presStyleCnt="0"/>
      <dgm:spPr/>
    </dgm:pt>
    <dgm:pt modelId="{C2C1EFEA-7688-4FDA-B73B-C5541DC44E76}" type="pres">
      <dgm:prSet presAssocID="{1E9C9A64-D49F-4310-B8FE-F11D1A087340}" presName="compNode" presStyleCnt="0"/>
      <dgm:spPr/>
    </dgm:pt>
    <dgm:pt modelId="{7322F337-64CF-41FF-88B0-CC585DC55013}" type="pres">
      <dgm:prSet presAssocID="{1E9C9A64-D49F-4310-B8FE-F11D1A087340}" presName="bgRect" presStyleLbl="bgShp" presStyleIdx="2" presStyleCnt="4"/>
      <dgm:spPr/>
    </dgm:pt>
    <dgm:pt modelId="{CE626BAB-69CD-4E79-9BCA-AC2D2D3E62BC}" type="pres">
      <dgm:prSet presAssocID="{1E9C9A64-D49F-4310-B8FE-F11D1A08734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ye"/>
        </a:ext>
      </dgm:extLst>
    </dgm:pt>
    <dgm:pt modelId="{BC7061A9-CFB8-422E-B8DB-0507A886780F}" type="pres">
      <dgm:prSet presAssocID="{1E9C9A64-D49F-4310-B8FE-F11D1A087340}" presName="spaceRect" presStyleCnt="0"/>
      <dgm:spPr/>
    </dgm:pt>
    <dgm:pt modelId="{73612920-81D4-40F5-9BE7-5E41ED3713FD}" type="pres">
      <dgm:prSet presAssocID="{1E9C9A64-D49F-4310-B8FE-F11D1A087340}" presName="parTx" presStyleLbl="revTx" presStyleIdx="2" presStyleCnt="4">
        <dgm:presLayoutVars>
          <dgm:chMax val="0"/>
          <dgm:chPref val="0"/>
        </dgm:presLayoutVars>
      </dgm:prSet>
      <dgm:spPr/>
    </dgm:pt>
    <dgm:pt modelId="{F246793A-3983-4869-890E-67270677CE3B}" type="pres">
      <dgm:prSet presAssocID="{4F226508-B490-4E12-8425-A120715366A2}" presName="sibTrans" presStyleCnt="0"/>
      <dgm:spPr/>
    </dgm:pt>
    <dgm:pt modelId="{43EE5E92-98A1-4412-828E-08B904820689}" type="pres">
      <dgm:prSet presAssocID="{428F6C07-DD91-4586-A2ED-E8813C4119A3}" presName="compNode" presStyleCnt="0"/>
      <dgm:spPr/>
    </dgm:pt>
    <dgm:pt modelId="{CBED9B3A-ADBB-4001-A80E-0F4B3046197E}" type="pres">
      <dgm:prSet presAssocID="{428F6C07-DD91-4586-A2ED-E8813C4119A3}" presName="bgRect" presStyleLbl="bgShp" presStyleIdx="3" presStyleCnt="4"/>
      <dgm:spPr/>
    </dgm:pt>
    <dgm:pt modelId="{A0653441-F7BE-4293-827E-8201CAF082B0}" type="pres">
      <dgm:prSet presAssocID="{428F6C07-DD91-4586-A2ED-E8813C4119A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578ED917-DE74-419C-BB58-73B72E9B6AEF}" type="pres">
      <dgm:prSet presAssocID="{428F6C07-DD91-4586-A2ED-E8813C4119A3}" presName="spaceRect" presStyleCnt="0"/>
      <dgm:spPr/>
    </dgm:pt>
    <dgm:pt modelId="{7BD4537C-9B72-466B-8393-6DE8D38FB533}" type="pres">
      <dgm:prSet presAssocID="{428F6C07-DD91-4586-A2ED-E8813C4119A3}" presName="parTx" presStyleLbl="revTx" presStyleIdx="3" presStyleCnt="4">
        <dgm:presLayoutVars>
          <dgm:chMax val="0"/>
          <dgm:chPref val="0"/>
        </dgm:presLayoutVars>
      </dgm:prSet>
      <dgm:spPr/>
    </dgm:pt>
  </dgm:ptLst>
  <dgm:cxnLst>
    <dgm:cxn modelId="{19F0B421-69E0-4071-A4CD-7D3FBAAD0490}" srcId="{3307319E-952D-42F7-83F4-0A5C54594F5A}" destId="{F8444059-997E-4367-BA75-EA2B36A188AB}" srcOrd="0" destOrd="0" parTransId="{EE3F2B07-3F77-45D9-BDDF-DEDDCC21B39A}" sibTransId="{254FDCB0-70BC-4033-9F7B-D08441802AC1}"/>
    <dgm:cxn modelId="{00567542-C6A8-4244-8F72-F92CDB463810}" type="presOf" srcId="{F8444059-997E-4367-BA75-EA2B36A188AB}" destId="{A86E3953-46AE-4C90-AC4F-6E414451C9AD}" srcOrd="0" destOrd="0" presId="urn:microsoft.com/office/officeart/2018/2/layout/IconVerticalSolidList"/>
    <dgm:cxn modelId="{0F414346-1BF6-4F32-9C76-4F13B2635282}" type="presOf" srcId="{15BFAEB8-99C4-4BE8-AA9B-EFA12F758E4C}" destId="{262C2E72-BD2D-4A51-AC58-8140C1D8A18B}" srcOrd="0" destOrd="0" presId="urn:microsoft.com/office/officeart/2018/2/layout/IconVerticalSolidList"/>
    <dgm:cxn modelId="{C5BBD556-76D1-492B-B785-7634168FAF04}" srcId="{3307319E-952D-42F7-83F4-0A5C54594F5A}" destId="{428F6C07-DD91-4586-A2ED-E8813C4119A3}" srcOrd="3" destOrd="0" parTransId="{B38EDC9A-87D0-4D06-A503-8FF59AB1BE5A}" sibTransId="{3CCA17D1-5E32-4B2C-B65A-F8B8BDB27EFE}"/>
    <dgm:cxn modelId="{38B920AF-7973-4DFB-94DF-3D486749A623}" type="presOf" srcId="{428F6C07-DD91-4586-A2ED-E8813C4119A3}" destId="{7BD4537C-9B72-466B-8393-6DE8D38FB533}" srcOrd="0" destOrd="0" presId="urn:microsoft.com/office/officeart/2018/2/layout/IconVerticalSolidList"/>
    <dgm:cxn modelId="{474B36B2-5073-4612-A7C5-4250B3B579B8}" srcId="{3307319E-952D-42F7-83F4-0A5C54594F5A}" destId="{1E9C9A64-D49F-4310-B8FE-F11D1A087340}" srcOrd="2" destOrd="0" parTransId="{6FD64130-08EB-49D0-985A-5116CD2EC441}" sibTransId="{4F226508-B490-4E12-8425-A120715366A2}"/>
    <dgm:cxn modelId="{2DD6DFD3-0CB9-4C94-9A54-C8EDE6611506}" type="presOf" srcId="{1E9C9A64-D49F-4310-B8FE-F11D1A087340}" destId="{73612920-81D4-40F5-9BE7-5E41ED3713FD}" srcOrd="0" destOrd="0" presId="urn:microsoft.com/office/officeart/2018/2/layout/IconVerticalSolidList"/>
    <dgm:cxn modelId="{AA6A67D6-7F2E-48CA-8D3E-C7AB47CCEE33}" srcId="{3307319E-952D-42F7-83F4-0A5C54594F5A}" destId="{15BFAEB8-99C4-4BE8-AA9B-EFA12F758E4C}" srcOrd="1" destOrd="0" parTransId="{C026ED90-778B-4654-89BA-51CDF9E5CDC1}" sibTransId="{FDB10476-D93C-4478-A0AD-27C4A21390B8}"/>
    <dgm:cxn modelId="{B591F5E3-A076-40D1-B062-940CCCC7E0C2}" type="presOf" srcId="{3307319E-952D-42F7-83F4-0A5C54594F5A}" destId="{57D0FE6E-7C4D-4445-B17B-97F22E8259D7}" srcOrd="0" destOrd="0" presId="urn:microsoft.com/office/officeart/2018/2/layout/IconVerticalSolidList"/>
    <dgm:cxn modelId="{900165D3-317D-47C7-AA3D-B5293F8A802F}" type="presParOf" srcId="{57D0FE6E-7C4D-4445-B17B-97F22E8259D7}" destId="{7CAE042F-8A13-4429-A0F0-C3467F4D52F6}" srcOrd="0" destOrd="0" presId="urn:microsoft.com/office/officeart/2018/2/layout/IconVerticalSolidList"/>
    <dgm:cxn modelId="{E2956CB6-6C75-4548-9089-76B659E48FAE}" type="presParOf" srcId="{7CAE042F-8A13-4429-A0F0-C3467F4D52F6}" destId="{245F286C-CFB0-4FB6-8479-08E26AE08049}" srcOrd="0" destOrd="0" presId="urn:microsoft.com/office/officeart/2018/2/layout/IconVerticalSolidList"/>
    <dgm:cxn modelId="{65A3C95E-2308-4D65-A526-8B546A4D0452}" type="presParOf" srcId="{7CAE042F-8A13-4429-A0F0-C3467F4D52F6}" destId="{03494AE5-1E8B-4A12-8655-AC4691E41897}" srcOrd="1" destOrd="0" presId="urn:microsoft.com/office/officeart/2018/2/layout/IconVerticalSolidList"/>
    <dgm:cxn modelId="{658E2323-C1DA-4070-B6E5-314803DB0C98}" type="presParOf" srcId="{7CAE042F-8A13-4429-A0F0-C3467F4D52F6}" destId="{F04B213D-588E-410D-80A0-083E7F795422}" srcOrd="2" destOrd="0" presId="urn:microsoft.com/office/officeart/2018/2/layout/IconVerticalSolidList"/>
    <dgm:cxn modelId="{5B4FA76B-B081-4E47-9C04-3C91F1CA60B5}" type="presParOf" srcId="{7CAE042F-8A13-4429-A0F0-C3467F4D52F6}" destId="{A86E3953-46AE-4C90-AC4F-6E414451C9AD}" srcOrd="3" destOrd="0" presId="urn:microsoft.com/office/officeart/2018/2/layout/IconVerticalSolidList"/>
    <dgm:cxn modelId="{7AE758D5-19BF-414E-A569-FA143283741C}" type="presParOf" srcId="{57D0FE6E-7C4D-4445-B17B-97F22E8259D7}" destId="{E1110B28-7D64-472C-B16E-593BB4D532AB}" srcOrd="1" destOrd="0" presId="urn:microsoft.com/office/officeart/2018/2/layout/IconVerticalSolidList"/>
    <dgm:cxn modelId="{1C0D5DF9-6FA8-4BBB-AA30-16D9DE194960}" type="presParOf" srcId="{57D0FE6E-7C4D-4445-B17B-97F22E8259D7}" destId="{E206230D-81C1-464A-9717-9E497D6BA0CC}" srcOrd="2" destOrd="0" presId="urn:microsoft.com/office/officeart/2018/2/layout/IconVerticalSolidList"/>
    <dgm:cxn modelId="{7D5548BA-C59A-4941-BA6E-6D9D156C0A5D}" type="presParOf" srcId="{E206230D-81C1-464A-9717-9E497D6BA0CC}" destId="{E7DB0487-7359-4BBB-B0B0-5ABAF7DD65F0}" srcOrd="0" destOrd="0" presId="urn:microsoft.com/office/officeart/2018/2/layout/IconVerticalSolidList"/>
    <dgm:cxn modelId="{C5BC2ACB-48F8-40A6-A133-F48A3A28D2E6}" type="presParOf" srcId="{E206230D-81C1-464A-9717-9E497D6BA0CC}" destId="{AA35057B-8608-49F1-96C1-3A23CC8A021F}" srcOrd="1" destOrd="0" presId="urn:microsoft.com/office/officeart/2018/2/layout/IconVerticalSolidList"/>
    <dgm:cxn modelId="{4EA35755-E136-44DE-9CF9-4727B0B49F75}" type="presParOf" srcId="{E206230D-81C1-464A-9717-9E497D6BA0CC}" destId="{A7AE1775-82ED-4B84-82A1-3BAEC2DC16FC}" srcOrd="2" destOrd="0" presId="urn:microsoft.com/office/officeart/2018/2/layout/IconVerticalSolidList"/>
    <dgm:cxn modelId="{7F87439B-E3DE-456B-8FDC-8D20BA05EBED}" type="presParOf" srcId="{E206230D-81C1-464A-9717-9E497D6BA0CC}" destId="{262C2E72-BD2D-4A51-AC58-8140C1D8A18B}" srcOrd="3" destOrd="0" presId="urn:microsoft.com/office/officeart/2018/2/layout/IconVerticalSolidList"/>
    <dgm:cxn modelId="{49CDCBA8-93D3-4567-BFFE-D50C2516A4D1}" type="presParOf" srcId="{57D0FE6E-7C4D-4445-B17B-97F22E8259D7}" destId="{FEE05BDA-5993-439C-B742-7C7CF39B6268}" srcOrd="3" destOrd="0" presId="urn:microsoft.com/office/officeart/2018/2/layout/IconVerticalSolidList"/>
    <dgm:cxn modelId="{77A4E080-4F2D-4F19-8240-FD5603BE6AEB}" type="presParOf" srcId="{57D0FE6E-7C4D-4445-B17B-97F22E8259D7}" destId="{C2C1EFEA-7688-4FDA-B73B-C5541DC44E76}" srcOrd="4" destOrd="0" presId="urn:microsoft.com/office/officeart/2018/2/layout/IconVerticalSolidList"/>
    <dgm:cxn modelId="{3CB5C9CC-C4FD-4862-9F35-4030AFDCABAE}" type="presParOf" srcId="{C2C1EFEA-7688-4FDA-B73B-C5541DC44E76}" destId="{7322F337-64CF-41FF-88B0-CC585DC55013}" srcOrd="0" destOrd="0" presId="urn:microsoft.com/office/officeart/2018/2/layout/IconVerticalSolidList"/>
    <dgm:cxn modelId="{C07B3B2A-D31F-4718-9AF2-9011475731D0}" type="presParOf" srcId="{C2C1EFEA-7688-4FDA-B73B-C5541DC44E76}" destId="{CE626BAB-69CD-4E79-9BCA-AC2D2D3E62BC}" srcOrd="1" destOrd="0" presId="urn:microsoft.com/office/officeart/2018/2/layout/IconVerticalSolidList"/>
    <dgm:cxn modelId="{1ADF4EDE-84BF-49AB-BB8B-F1613683CAE4}" type="presParOf" srcId="{C2C1EFEA-7688-4FDA-B73B-C5541DC44E76}" destId="{BC7061A9-CFB8-422E-B8DB-0507A886780F}" srcOrd="2" destOrd="0" presId="urn:microsoft.com/office/officeart/2018/2/layout/IconVerticalSolidList"/>
    <dgm:cxn modelId="{259FE33D-1E71-416A-B7E4-4AD11760EE0C}" type="presParOf" srcId="{C2C1EFEA-7688-4FDA-B73B-C5541DC44E76}" destId="{73612920-81D4-40F5-9BE7-5E41ED3713FD}" srcOrd="3" destOrd="0" presId="urn:microsoft.com/office/officeart/2018/2/layout/IconVerticalSolidList"/>
    <dgm:cxn modelId="{49507302-C35B-4B7F-B50B-6AF91ADD7B68}" type="presParOf" srcId="{57D0FE6E-7C4D-4445-B17B-97F22E8259D7}" destId="{F246793A-3983-4869-890E-67270677CE3B}" srcOrd="5" destOrd="0" presId="urn:microsoft.com/office/officeart/2018/2/layout/IconVerticalSolidList"/>
    <dgm:cxn modelId="{2AFCF86B-8E50-4385-AF65-0EAA45E0229A}" type="presParOf" srcId="{57D0FE6E-7C4D-4445-B17B-97F22E8259D7}" destId="{43EE5E92-98A1-4412-828E-08B904820689}" srcOrd="6" destOrd="0" presId="urn:microsoft.com/office/officeart/2018/2/layout/IconVerticalSolidList"/>
    <dgm:cxn modelId="{AB107CC1-41D0-49B1-9BAA-25E0220C0024}" type="presParOf" srcId="{43EE5E92-98A1-4412-828E-08B904820689}" destId="{CBED9B3A-ADBB-4001-A80E-0F4B3046197E}" srcOrd="0" destOrd="0" presId="urn:microsoft.com/office/officeart/2018/2/layout/IconVerticalSolidList"/>
    <dgm:cxn modelId="{2A23A015-83B5-439E-82FC-4D2573BB98A2}" type="presParOf" srcId="{43EE5E92-98A1-4412-828E-08B904820689}" destId="{A0653441-F7BE-4293-827E-8201CAF082B0}" srcOrd="1" destOrd="0" presId="urn:microsoft.com/office/officeart/2018/2/layout/IconVerticalSolidList"/>
    <dgm:cxn modelId="{B86DE1D6-AB3E-4D4A-BA03-661FA8AC288F}" type="presParOf" srcId="{43EE5E92-98A1-4412-828E-08B904820689}" destId="{578ED917-DE74-419C-BB58-73B72E9B6AEF}" srcOrd="2" destOrd="0" presId="urn:microsoft.com/office/officeart/2018/2/layout/IconVerticalSolidList"/>
    <dgm:cxn modelId="{7E1D9B5C-821C-4240-A975-6DDCEA87A4E4}" type="presParOf" srcId="{43EE5E92-98A1-4412-828E-08B904820689}" destId="{7BD4537C-9B72-466B-8393-6DE8D38FB53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84C532-F432-4C61-B475-D09C93F0D55E}"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0A9297B-0879-4D2A-8590-47F3B4EE6F47}">
      <dgm:prSet/>
      <dgm:spPr/>
      <dgm:t>
        <a:bodyPr/>
        <a:lstStyle/>
        <a:p>
          <a:r>
            <a:rPr lang="en-US"/>
            <a:t>Focusing on microinteractions</a:t>
          </a:r>
        </a:p>
      </dgm:t>
    </dgm:pt>
    <dgm:pt modelId="{CAE792FF-3BF7-4707-9B5A-CEA205F01F1B}" type="parTrans" cxnId="{386AC89D-5625-4EFA-B69D-1430ABFD8512}">
      <dgm:prSet/>
      <dgm:spPr/>
      <dgm:t>
        <a:bodyPr/>
        <a:lstStyle/>
        <a:p>
          <a:endParaRPr lang="en-US"/>
        </a:p>
      </dgm:t>
    </dgm:pt>
    <dgm:pt modelId="{AE8250BF-4CD2-4CEB-B4B8-F0715C5297F6}" type="sibTrans" cxnId="{386AC89D-5625-4EFA-B69D-1430ABFD8512}">
      <dgm:prSet/>
      <dgm:spPr/>
      <dgm:t>
        <a:bodyPr/>
        <a:lstStyle/>
        <a:p>
          <a:endParaRPr lang="en-US"/>
        </a:p>
      </dgm:t>
    </dgm:pt>
    <dgm:pt modelId="{C6899F30-5FAE-4090-A313-506A04DBD19B}">
      <dgm:prSet/>
      <dgm:spPr/>
      <dgm:t>
        <a:bodyPr/>
        <a:lstStyle/>
        <a:p>
          <a:r>
            <a:rPr lang="en-US"/>
            <a:t>Maximizing user privacy</a:t>
          </a:r>
        </a:p>
      </dgm:t>
    </dgm:pt>
    <dgm:pt modelId="{726E11E2-8ABF-4D8F-8F0E-F8864BBB6719}" type="parTrans" cxnId="{87E8E378-AC29-4A49-BB36-D89EB1AEAFFD}">
      <dgm:prSet/>
      <dgm:spPr/>
      <dgm:t>
        <a:bodyPr/>
        <a:lstStyle/>
        <a:p>
          <a:endParaRPr lang="en-US"/>
        </a:p>
      </dgm:t>
    </dgm:pt>
    <dgm:pt modelId="{E3F843A0-2B2E-4A27-9C1D-9598CF7FB258}" type="sibTrans" cxnId="{87E8E378-AC29-4A49-BB36-D89EB1AEAFFD}">
      <dgm:prSet/>
      <dgm:spPr/>
      <dgm:t>
        <a:bodyPr/>
        <a:lstStyle/>
        <a:p>
          <a:endParaRPr lang="en-US"/>
        </a:p>
      </dgm:t>
    </dgm:pt>
    <dgm:pt modelId="{50919626-F4E7-49B1-B113-44991CA0F78E}">
      <dgm:prSet/>
      <dgm:spPr/>
      <dgm:t>
        <a:bodyPr/>
        <a:lstStyle/>
        <a:p>
          <a:r>
            <a:rPr lang="en-US"/>
            <a:t>Privacy policies </a:t>
          </a:r>
        </a:p>
      </dgm:t>
    </dgm:pt>
    <dgm:pt modelId="{9FDC5943-C10C-46B7-9E9A-E2FF31FF7A1D}" type="parTrans" cxnId="{20748FDF-34BA-4D8A-8F73-FDD8C5152020}">
      <dgm:prSet/>
      <dgm:spPr/>
      <dgm:t>
        <a:bodyPr/>
        <a:lstStyle/>
        <a:p>
          <a:endParaRPr lang="en-US"/>
        </a:p>
      </dgm:t>
    </dgm:pt>
    <dgm:pt modelId="{BA7D63EC-78CF-4583-82AC-2482A62DCBD5}" type="sibTrans" cxnId="{20748FDF-34BA-4D8A-8F73-FDD8C5152020}">
      <dgm:prSet/>
      <dgm:spPr/>
      <dgm:t>
        <a:bodyPr/>
        <a:lstStyle/>
        <a:p>
          <a:endParaRPr lang="en-US"/>
        </a:p>
      </dgm:t>
    </dgm:pt>
    <dgm:pt modelId="{B9686124-E39A-40A9-B960-BCD909EEB2CB}" type="pres">
      <dgm:prSet presAssocID="{E084C532-F432-4C61-B475-D09C93F0D55E}" presName="root" presStyleCnt="0">
        <dgm:presLayoutVars>
          <dgm:dir/>
          <dgm:resizeHandles val="exact"/>
        </dgm:presLayoutVars>
      </dgm:prSet>
      <dgm:spPr/>
    </dgm:pt>
    <dgm:pt modelId="{03E4A761-AE3C-4C72-B35D-882D49BAF17C}" type="pres">
      <dgm:prSet presAssocID="{10A9297B-0879-4D2A-8590-47F3B4EE6F47}" presName="compNode" presStyleCnt="0"/>
      <dgm:spPr/>
    </dgm:pt>
    <dgm:pt modelId="{AEC60D48-EC8B-41F1-B5D6-2766F19FE4E5}" type="pres">
      <dgm:prSet presAssocID="{10A9297B-0879-4D2A-8590-47F3B4EE6F4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06B8F410-CD93-4AE1-87CD-F156785713DF}" type="pres">
      <dgm:prSet presAssocID="{10A9297B-0879-4D2A-8590-47F3B4EE6F47}" presName="spaceRect" presStyleCnt="0"/>
      <dgm:spPr/>
    </dgm:pt>
    <dgm:pt modelId="{80E09C82-C9F9-4185-9720-A093F9ECE3D6}" type="pres">
      <dgm:prSet presAssocID="{10A9297B-0879-4D2A-8590-47F3B4EE6F47}" presName="textRect" presStyleLbl="revTx" presStyleIdx="0" presStyleCnt="3">
        <dgm:presLayoutVars>
          <dgm:chMax val="1"/>
          <dgm:chPref val="1"/>
        </dgm:presLayoutVars>
      </dgm:prSet>
      <dgm:spPr/>
    </dgm:pt>
    <dgm:pt modelId="{8E485A14-DCD3-4805-962B-385837A9AF35}" type="pres">
      <dgm:prSet presAssocID="{AE8250BF-4CD2-4CEB-B4B8-F0715C5297F6}" presName="sibTrans" presStyleCnt="0"/>
      <dgm:spPr/>
    </dgm:pt>
    <dgm:pt modelId="{6F48DAAB-B8C0-4DE5-9454-ADB09D02FCB3}" type="pres">
      <dgm:prSet presAssocID="{C6899F30-5FAE-4090-A313-506A04DBD19B}" presName="compNode" presStyleCnt="0"/>
      <dgm:spPr/>
    </dgm:pt>
    <dgm:pt modelId="{92A9792F-59F2-485C-BA11-EFBBCECC6AB6}" type="pres">
      <dgm:prSet presAssocID="{C6899F30-5FAE-4090-A313-506A04DBD19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a:ext>
      </dgm:extLst>
    </dgm:pt>
    <dgm:pt modelId="{A5166E7B-F1A4-4BE1-BB05-753EE227E998}" type="pres">
      <dgm:prSet presAssocID="{C6899F30-5FAE-4090-A313-506A04DBD19B}" presName="spaceRect" presStyleCnt="0"/>
      <dgm:spPr/>
    </dgm:pt>
    <dgm:pt modelId="{88A9D522-2CAB-4681-A969-E456D004C52C}" type="pres">
      <dgm:prSet presAssocID="{C6899F30-5FAE-4090-A313-506A04DBD19B}" presName="textRect" presStyleLbl="revTx" presStyleIdx="1" presStyleCnt="3">
        <dgm:presLayoutVars>
          <dgm:chMax val="1"/>
          <dgm:chPref val="1"/>
        </dgm:presLayoutVars>
      </dgm:prSet>
      <dgm:spPr/>
    </dgm:pt>
    <dgm:pt modelId="{9D475C8A-78E0-4B4D-B4E2-216728718462}" type="pres">
      <dgm:prSet presAssocID="{E3F843A0-2B2E-4A27-9C1D-9598CF7FB258}" presName="sibTrans" presStyleCnt="0"/>
      <dgm:spPr/>
    </dgm:pt>
    <dgm:pt modelId="{DA43680A-16C2-4B67-9D51-505F94E1B491}" type="pres">
      <dgm:prSet presAssocID="{50919626-F4E7-49B1-B113-44991CA0F78E}" presName="compNode" presStyleCnt="0"/>
      <dgm:spPr/>
    </dgm:pt>
    <dgm:pt modelId="{1282D97A-689E-4D29-9BDE-3DD9CCE1CD9B}" type="pres">
      <dgm:prSet presAssocID="{50919626-F4E7-49B1-B113-44991CA0F78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ock"/>
        </a:ext>
      </dgm:extLst>
    </dgm:pt>
    <dgm:pt modelId="{86A81BE6-0467-4121-8142-03410F0E1134}" type="pres">
      <dgm:prSet presAssocID="{50919626-F4E7-49B1-B113-44991CA0F78E}" presName="spaceRect" presStyleCnt="0"/>
      <dgm:spPr/>
    </dgm:pt>
    <dgm:pt modelId="{A4DAF8B3-0E9B-4184-B3B7-FD526677F45C}" type="pres">
      <dgm:prSet presAssocID="{50919626-F4E7-49B1-B113-44991CA0F78E}" presName="textRect" presStyleLbl="revTx" presStyleIdx="2" presStyleCnt="3">
        <dgm:presLayoutVars>
          <dgm:chMax val="1"/>
          <dgm:chPref val="1"/>
        </dgm:presLayoutVars>
      </dgm:prSet>
      <dgm:spPr/>
    </dgm:pt>
  </dgm:ptLst>
  <dgm:cxnLst>
    <dgm:cxn modelId="{F9320A08-AC5F-4BC9-ABFA-C338CF8AD6B6}" type="presOf" srcId="{C6899F30-5FAE-4090-A313-506A04DBD19B}" destId="{88A9D522-2CAB-4681-A969-E456D004C52C}" srcOrd="0" destOrd="0" presId="urn:microsoft.com/office/officeart/2018/2/layout/IconLabelList"/>
    <dgm:cxn modelId="{7EAA7643-B445-4B6A-81D7-B583D1B81B11}" type="presOf" srcId="{50919626-F4E7-49B1-B113-44991CA0F78E}" destId="{A4DAF8B3-0E9B-4184-B3B7-FD526677F45C}" srcOrd="0" destOrd="0" presId="urn:microsoft.com/office/officeart/2018/2/layout/IconLabelList"/>
    <dgm:cxn modelId="{87E8E378-AC29-4A49-BB36-D89EB1AEAFFD}" srcId="{E084C532-F432-4C61-B475-D09C93F0D55E}" destId="{C6899F30-5FAE-4090-A313-506A04DBD19B}" srcOrd="1" destOrd="0" parTransId="{726E11E2-8ABF-4D8F-8F0E-F8864BBB6719}" sibTransId="{E3F843A0-2B2E-4A27-9C1D-9598CF7FB258}"/>
    <dgm:cxn modelId="{1D81BC7E-4026-4C1F-B001-FCE100CDA2CF}" type="presOf" srcId="{10A9297B-0879-4D2A-8590-47F3B4EE6F47}" destId="{80E09C82-C9F9-4185-9720-A093F9ECE3D6}" srcOrd="0" destOrd="0" presId="urn:microsoft.com/office/officeart/2018/2/layout/IconLabelList"/>
    <dgm:cxn modelId="{8C5D3F97-660B-4121-B978-EAE324BD9A44}" type="presOf" srcId="{E084C532-F432-4C61-B475-D09C93F0D55E}" destId="{B9686124-E39A-40A9-B960-BCD909EEB2CB}" srcOrd="0" destOrd="0" presId="urn:microsoft.com/office/officeart/2018/2/layout/IconLabelList"/>
    <dgm:cxn modelId="{386AC89D-5625-4EFA-B69D-1430ABFD8512}" srcId="{E084C532-F432-4C61-B475-D09C93F0D55E}" destId="{10A9297B-0879-4D2A-8590-47F3B4EE6F47}" srcOrd="0" destOrd="0" parTransId="{CAE792FF-3BF7-4707-9B5A-CEA205F01F1B}" sibTransId="{AE8250BF-4CD2-4CEB-B4B8-F0715C5297F6}"/>
    <dgm:cxn modelId="{20748FDF-34BA-4D8A-8F73-FDD8C5152020}" srcId="{E084C532-F432-4C61-B475-D09C93F0D55E}" destId="{50919626-F4E7-49B1-B113-44991CA0F78E}" srcOrd="2" destOrd="0" parTransId="{9FDC5943-C10C-46B7-9E9A-E2FF31FF7A1D}" sibTransId="{BA7D63EC-78CF-4583-82AC-2482A62DCBD5}"/>
    <dgm:cxn modelId="{6CDD7FD0-01E9-41FA-BE69-0F8CD69E9558}" type="presParOf" srcId="{B9686124-E39A-40A9-B960-BCD909EEB2CB}" destId="{03E4A761-AE3C-4C72-B35D-882D49BAF17C}" srcOrd="0" destOrd="0" presId="urn:microsoft.com/office/officeart/2018/2/layout/IconLabelList"/>
    <dgm:cxn modelId="{8D6EB1A3-0ECF-422A-8863-F96A75BB79EA}" type="presParOf" srcId="{03E4A761-AE3C-4C72-B35D-882D49BAF17C}" destId="{AEC60D48-EC8B-41F1-B5D6-2766F19FE4E5}" srcOrd="0" destOrd="0" presId="urn:microsoft.com/office/officeart/2018/2/layout/IconLabelList"/>
    <dgm:cxn modelId="{2CF63027-A5FF-44EA-ACDB-A3C8C930F55A}" type="presParOf" srcId="{03E4A761-AE3C-4C72-B35D-882D49BAF17C}" destId="{06B8F410-CD93-4AE1-87CD-F156785713DF}" srcOrd="1" destOrd="0" presId="urn:microsoft.com/office/officeart/2018/2/layout/IconLabelList"/>
    <dgm:cxn modelId="{3C92B6E7-5174-471A-AE8E-DBEA77DD578B}" type="presParOf" srcId="{03E4A761-AE3C-4C72-B35D-882D49BAF17C}" destId="{80E09C82-C9F9-4185-9720-A093F9ECE3D6}" srcOrd="2" destOrd="0" presId="urn:microsoft.com/office/officeart/2018/2/layout/IconLabelList"/>
    <dgm:cxn modelId="{DC4AA059-33F4-4B3C-BAF3-DD438AEE1CEB}" type="presParOf" srcId="{B9686124-E39A-40A9-B960-BCD909EEB2CB}" destId="{8E485A14-DCD3-4805-962B-385837A9AF35}" srcOrd="1" destOrd="0" presId="urn:microsoft.com/office/officeart/2018/2/layout/IconLabelList"/>
    <dgm:cxn modelId="{55CA588D-0327-435E-A097-FF5A4A9805E1}" type="presParOf" srcId="{B9686124-E39A-40A9-B960-BCD909EEB2CB}" destId="{6F48DAAB-B8C0-4DE5-9454-ADB09D02FCB3}" srcOrd="2" destOrd="0" presId="urn:microsoft.com/office/officeart/2018/2/layout/IconLabelList"/>
    <dgm:cxn modelId="{9F3B59DD-B450-4B0F-932D-81F949AD84C0}" type="presParOf" srcId="{6F48DAAB-B8C0-4DE5-9454-ADB09D02FCB3}" destId="{92A9792F-59F2-485C-BA11-EFBBCECC6AB6}" srcOrd="0" destOrd="0" presId="urn:microsoft.com/office/officeart/2018/2/layout/IconLabelList"/>
    <dgm:cxn modelId="{F65FC275-82A8-4D68-81F4-CF0C93040A9E}" type="presParOf" srcId="{6F48DAAB-B8C0-4DE5-9454-ADB09D02FCB3}" destId="{A5166E7B-F1A4-4BE1-BB05-753EE227E998}" srcOrd="1" destOrd="0" presId="urn:microsoft.com/office/officeart/2018/2/layout/IconLabelList"/>
    <dgm:cxn modelId="{A1CA8883-CD11-4417-AAC1-364619F01A60}" type="presParOf" srcId="{6F48DAAB-B8C0-4DE5-9454-ADB09D02FCB3}" destId="{88A9D522-2CAB-4681-A969-E456D004C52C}" srcOrd="2" destOrd="0" presId="urn:microsoft.com/office/officeart/2018/2/layout/IconLabelList"/>
    <dgm:cxn modelId="{08B88153-9526-47EE-9C8C-B01C76A761D1}" type="presParOf" srcId="{B9686124-E39A-40A9-B960-BCD909EEB2CB}" destId="{9D475C8A-78E0-4B4D-B4E2-216728718462}" srcOrd="3" destOrd="0" presId="urn:microsoft.com/office/officeart/2018/2/layout/IconLabelList"/>
    <dgm:cxn modelId="{F8A3716A-6642-4D45-BB4B-F371FA0BA437}" type="presParOf" srcId="{B9686124-E39A-40A9-B960-BCD909EEB2CB}" destId="{DA43680A-16C2-4B67-9D51-505F94E1B491}" srcOrd="4" destOrd="0" presId="urn:microsoft.com/office/officeart/2018/2/layout/IconLabelList"/>
    <dgm:cxn modelId="{B1C84135-A9F4-44F9-A314-7A119C536732}" type="presParOf" srcId="{DA43680A-16C2-4B67-9D51-505F94E1B491}" destId="{1282D97A-689E-4D29-9BDE-3DD9CCE1CD9B}" srcOrd="0" destOrd="0" presId="urn:microsoft.com/office/officeart/2018/2/layout/IconLabelList"/>
    <dgm:cxn modelId="{EFE0A5D9-40EE-420F-ABE5-4D712F98800F}" type="presParOf" srcId="{DA43680A-16C2-4B67-9D51-505F94E1B491}" destId="{86A81BE6-0467-4121-8142-03410F0E1134}" srcOrd="1" destOrd="0" presId="urn:microsoft.com/office/officeart/2018/2/layout/IconLabelList"/>
    <dgm:cxn modelId="{EDEE2789-530E-4608-BCE6-D5BA48C5D93A}" type="presParOf" srcId="{DA43680A-16C2-4B67-9D51-505F94E1B491}" destId="{A4DAF8B3-0E9B-4184-B3B7-FD526677F45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9B4CAA-3577-4D2F-BFF7-D097A012504F}"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F25D70D-FBBC-48ED-920B-C3D0CF87FA84}">
      <dgm:prSet custT="1"/>
      <dgm:spPr/>
      <dgm:t>
        <a:bodyPr/>
        <a:lstStyle/>
        <a:p>
          <a:pPr>
            <a:defRPr cap="all"/>
          </a:pPr>
          <a:r>
            <a:rPr lang="en-US" sz="1800" dirty="0"/>
            <a:t>As a UX designer, you should be aware of the legal requirements. When you request data from user to keep and use it, you Should get permission</a:t>
          </a:r>
          <a:r>
            <a:rPr lang="en-US" sz="1100" dirty="0"/>
            <a:t>.</a:t>
          </a:r>
        </a:p>
      </dgm:t>
    </dgm:pt>
    <dgm:pt modelId="{938AF0DD-5EED-4DD9-A6D2-51F7C2F1AF15}" type="parTrans" cxnId="{CB856011-4F25-4AAB-BE8E-A120493D9725}">
      <dgm:prSet/>
      <dgm:spPr/>
      <dgm:t>
        <a:bodyPr/>
        <a:lstStyle/>
        <a:p>
          <a:endParaRPr lang="en-US"/>
        </a:p>
      </dgm:t>
    </dgm:pt>
    <dgm:pt modelId="{96774E04-C851-4B02-9B90-493F77173AB9}" type="sibTrans" cxnId="{CB856011-4F25-4AAB-BE8E-A120493D9725}">
      <dgm:prSet/>
      <dgm:spPr/>
      <dgm:t>
        <a:bodyPr/>
        <a:lstStyle/>
        <a:p>
          <a:endParaRPr lang="en-US"/>
        </a:p>
      </dgm:t>
    </dgm:pt>
    <dgm:pt modelId="{6E9338FD-C150-4597-BB3B-E1F76D3B86E4}">
      <dgm:prSet/>
      <dgm:spPr/>
      <dgm:t>
        <a:bodyPr/>
        <a:lstStyle/>
        <a:p>
          <a:pPr>
            <a:defRPr cap="all"/>
          </a:pPr>
          <a:r>
            <a:rPr lang="en-US" dirty="0"/>
            <a:t>Ensuring these privacy policies should be clear and simple for user to understand and accept. </a:t>
          </a:r>
        </a:p>
      </dgm:t>
    </dgm:pt>
    <dgm:pt modelId="{D04E0041-2A05-4656-A356-D1451AABD241}" type="parTrans" cxnId="{E5F9AD15-CBC5-4A1D-9AAA-283F7F8E4A5C}">
      <dgm:prSet/>
      <dgm:spPr/>
      <dgm:t>
        <a:bodyPr/>
        <a:lstStyle/>
        <a:p>
          <a:endParaRPr lang="en-US"/>
        </a:p>
      </dgm:t>
    </dgm:pt>
    <dgm:pt modelId="{3EB731D3-924F-4CC3-9AE7-20FA54C67772}" type="sibTrans" cxnId="{E5F9AD15-CBC5-4A1D-9AAA-283F7F8E4A5C}">
      <dgm:prSet/>
      <dgm:spPr/>
      <dgm:t>
        <a:bodyPr/>
        <a:lstStyle/>
        <a:p>
          <a:endParaRPr lang="en-US"/>
        </a:p>
      </dgm:t>
    </dgm:pt>
    <dgm:pt modelId="{B20BB44C-224C-47A5-9252-A1AF93D6DE17}" type="pres">
      <dgm:prSet presAssocID="{499B4CAA-3577-4D2F-BFF7-D097A012504F}" presName="root" presStyleCnt="0">
        <dgm:presLayoutVars>
          <dgm:dir/>
          <dgm:resizeHandles val="exact"/>
        </dgm:presLayoutVars>
      </dgm:prSet>
      <dgm:spPr/>
    </dgm:pt>
    <dgm:pt modelId="{05313D4B-A15D-4E66-9BC8-8EF7448705DA}" type="pres">
      <dgm:prSet presAssocID="{4F25D70D-FBBC-48ED-920B-C3D0CF87FA84}" presName="compNode" presStyleCnt="0"/>
      <dgm:spPr/>
    </dgm:pt>
    <dgm:pt modelId="{5182B4F5-3836-49A8-A646-96044D07C8B8}" type="pres">
      <dgm:prSet presAssocID="{4F25D70D-FBBC-48ED-920B-C3D0CF87FA84}" presName="iconBgRect" presStyleLbl="bgShp" presStyleIdx="0" presStyleCnt="2"/>
      <dgm:spPr/>
    </dgm:pt>
    <dgm:pt modelId="{D7714D85-511E-42CD-B1EF-1D7FBCC55261}" type="pres">
      <dgm:prSet presAssocID="{4F25D70D-FBBC-48ED-920B-C3D0CF87FA8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7BD0119C-A44B-4E75-95ED-C23CA7126867}" type="pres">
      <dgm:prSet presAssocID="{4F25D70D-FBBC-48ED-920B-C3D0CF87FA84}" presName="spaceRect" presStyleCnt="0"/>
      <dgm:spPr/>
    </dgm:pt>
    <dgm:pt modelId="{6E2635E7-41AD-45C8-BBF7-B8662A0ECE64}" type="pres">
      <dgm:prSet presAssocID="{4F25D70D-FBBC-48ED-920B-C3D0CF87FA84}" presName="textRect" presStyleLbl="revTx" presStyleIdx="0" presStyleCnt="2" custScaleX="119465">
        <dgm:presLayoutVars>
          <dgm:chMax val="1"/>
          <dgm:chPref val="1"/>
        </dgm:presLayoutVars>
      </dgm:prSet>
      <dgm:spPr/>
    </dgm:pt>
    <dgm:pt modelId="{AD60BD25-9575-4CDA-8A81-4ABCDFF144F0}" type="pres">
      <dgm:prSet presAssocID="{96774E04-C851-4B02-9B90-493F77173AB9}" presName="sibTrans" presStyleCnt="0"/>
      <dgm:spPr/>
    </dgm:pt>
    <dgm:pt modelId="{26E3DC51-6C47-4E4D-AC93-81B8A86E1E83}" type="pres">
      <dgm:prSet presAssocID="{6E9338FD-C150-4597-BB3B-E1F76D3B86E4}" presName="compNode" presStyleCnt="0"/>
      <dgm:spPr/>
    </dgm:pt>
    <dgm:pt modelId="{06AB1E56-6595-469B-B3D5-FB62CFCED169}" type="pres">
      <dgm:prSet presAssocID="{6E9338FD-C150-4597-BB3B-E1F76D3B86E4}" presName="iconBgRect" presStyleLbl="bgShp" presStyleIdx="1" presStyleCnt="2"/>
      <dgm:spPr/>
    </dgm:pt>
    <dgm:pt modelId="{5EA6E1FE-5DFE-468E-A596-C1437376440E}" type="pres">
      <dgm:prSet presAssocID="{6E9338FD-C150-4597-BB3B-E1F76D3B86E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ock"/>
        </a:ext>
      </dgm:extLst>
    </dgm:pt>
    <dgm:pt modelId="{555483C0-92B2-46A9-9F93-4FC27380E66F}" type="pres">
      <dgm:prSet presAssocID="{6E9338FD-C150-4597-BB3B-E1F76D3B86E4}" presName="spaceRect" presStyleCnt="0"/>
      <dgm:spPr/>
    </dgm:pt>
    <dgm:pt modelId="{6F3CF40C-24C3-4FE4-9545-B1D7B6A40C49}" type="pres">
      <dgm:prSet presAssocID="{6E9338FD-C150-4597-BB3B-E1F76D3B86E4}" presName="textRect" presStyleLbl="revTx" presStyleIdx="1" presStyleCnt="2">
        <dgm:presLayoutVars>
          <dgm:chMax val="1"/>
          <dgm:chPref val="1"/>
        </dgm:presLayoutVars>
      </dgm:prSet>
      <dgm:spPr/>
    </dgm:pt>
  </dgm:ptLst>
  <dgm:cxnLst>
    <dgm:cxn modelId="{CB856011-4F25-4AAB-BE8E-A120493D9725}" srcId="{499B4CAA-3577-4D2F-BFF7-D097A012504F}" destId="{4F25D70D-FBBC-48ED-920B-C3D0CF87FA84}" srcOrd="0" destOrd="0" parTransId="{938AF0DD-5EED-4DD9-A6D2-51F7C2F1AF15}" sibTransId="{96774E04-C851-4B02-9B90-493F77173AB9}"/>
    <dgm:cxn modelId="{F874C914-CA14-4172-9984-6920F157EC56}" type="presOf" srcId="{6E9338FD-C150-4597-BB3B-E1F76D3B86E4}" destId="{6F3CF40C-24C3-4FE4-9545-B1D7B6A40C49}" srcOrd="0" destOrd="0" presId="urn:microsoft.com/office/officeart/2018/5/layout/IconCircleLabelList"/>
    <dgm:cxn modelId="{E5F9AD15-CBC5-4A1D-9AAA-283F7F8E4A5C}" srcId="{499B4CAA-3577-4D2F-BFF7-D097A012504F}" destId="{6E9338FD-C150-4597-BB3B-E1F76D3B86E4}" srcOrd="1" destOrd="0" parTransId="{D04E0041-2A05-4656-A356-D1451AABD241}" sibTransId="{3EB731D3-924F-4CC3-9AE7-20FA54C67772}"/>
    <dgm:cxn modelId="{BEAA1DC5-5E38-4838-B5B7-6D2281B89FB2}" type="presOf" srcId="{499B4CAA-3577-4D2F-BFF7-D097A012504F}" destId="{B20BB44C-224C-47A5-9252-A1AF93D6DE17}" srcOrd="0" destOrd="0" presId="urn:microsoft.com/office/officeart/2018/5/layout/IconCircleLabelList"/>
    <dgm:cxn modelId="{E9AC27D2-7356-4659-BF68-90C60F92EE99}" type="presOf" srcId="{4F25D70D-FBBC-48ED-920B-C3D0CF87FA84}" destId="{6E2635E7-41AD-45C8-BBF7-B8662A0ECE64}" srcOrd="0" destOrd="0" presId="urn:microsoft.com/office/officeart/2018/5/layout/IconCircleLabelList"/>
    <dgm:cxn modelId="{AF23A960-EF8C-49C7-AC52-3ACF6657FCA2}" type="presParOf" srcId="{B20BB44C-224C-47A5-9252-A1AF93D6DE17}" destId="{05313D4B-A15D-4E66-9BC8-8EF7448705DA}" srcOrd="0" destOrd="0" presId="urn:microsoft.com/office/officeart/2018/5/layout/IconCircleLabelList"/>
    <dgm:cxn modelId="{870A4ECD-DC3E-4B30-8996-FA0447A204AF}" type="presParOf" srcId="{05313D4B-A15D-4E66-9BC8-8EF7448705DA}" destId="{5182B4F5-3836-49A8-A646-96044D07C8B8}" srcOrd="0" destOrd="0" presId="urn:microsoft.com/office/officeart/2018/5/layout/IconCircleLabelList"/>
    <dgm:cxn modelId="{0014584D-8612-49DF-9E04-875A5E2863DD}" type="presParOf" srcId="{05313D4B-A15D-4E66-9BC8-8EF7448705DA}" destId="{D7714D85-511E-42CD-B1EF-1D7FBCC55261}" srcOrd="1" destOrd="0" presId="urn:microsoft.com/office/officeart/2018/5/layout/IconCircleLabelList"/>
    <dgm:cxn modelId="{6AF40E26-4D16-440E-A716-AC6446E861FA}" type="presParOf" srcId="{05313D4B-A15D-4E66-9BC8-8EF7448705DA}" destId="{7BD0119C-A44B-4E75-95ED-C23CA7126867}" srcOrd="2" destOrd="0" presId="urn:microsoft.com/office/officeart/2018/5/layout/IconCircleLabelList"/>
    <dgm:cxn modelId="{0141AB4D-DBE1-4412-833B-5F7797BA2BCE}" type="presParOf" srcId="{05313D4B-A15D-4E66-9BC8-8EF7448705DA}" destId="{6E2635E7-41AD-45C8-BBF7-B8662A0ECE64}" srcOrd="3" destOrd="0" presId="urn:microsoft.com/office/officeart/2018/5/layout/IconCircleLabelList"/>
    <dgm:cxn modelId="{8EE22E2F-C631-42AD-ABA6-7CD57C833E4A}" type="presParOf" srcId="{B20BB44C-224C-47A5-9252-A1AF93D6DE17}" destId="{AD60BD25-9575-4CDA-8A81-4ABCDFF144F0}" srcOrd="1" destOrd="0" presId="urn:microsoft.com/office/officeart/2018/5/layout/IconCircleLabelList"/>
    <dgm:cxn modelId="{D44F2911-11E4-41E4-A54A-35E66391BDC7}" type="presParOf" srcId="{B20BB44C-224C-47A5-9252-A1AF93D6DE17}" destId="{26E3DC51-6C47-4E4D-AC93-81B8A86E1E83}" srcOrd="2" destOrd="0" presId="urn:microsoft.com/office/officeart/2018/5/layout/IconCircleLabelList"/>
    <dgm:cxn modelId="{D0BFBFFD-7848-4D05-830F-EF400EAD7510}" type="presParOf" srcId="{26E3DC51-6C47-4E4D-AC93-81B8A86E1E83}" destId="{06AB1E56-6595-469B-B3D5-FB62CFCED169}" srcOrd="0" destOrd="0" presId="urn:microsoft.com/office/officeart/2018/5/layout/IconCircleLabelList"/>
    <dgm:cxn modelId="{1D8674A6-2246-41D0-AB19-3306D7602173}" type="presParOf" srcId="{26E3DC51-6C47-4E4D-AC93-81B8A86E1E83}" destId="{5EA6E1FE-5DFE-468E-A596-C1437376440E}" srcOrd="1" destOrd="0" presId="urn:microsoft.com/office/officeart/2018/5/layout/IconCircleLabelList"/>
    <dgm:cxn modelId="{4D97B5B9-CEDD-4373-AAD3-FBBB04A75DBF}" type="presParOf" srcId="{26E3DC51-6C47-4E4D-AC93-81B8A86E1E83}" destId="{555483C0-92B2-46A9-9F93-4FC27380E66F}" srcOrd="2" destOrd="0" presId="urn:microsoft.com/office/officeart/2018/5/layout/IconCircleLabelList"/>
    <dgm:cxn modelId="{C80AF845-B8C6-4C4A-A86B-95E5DAA2040C}" type="presParOf" srcId="{26E3DC51-6C47-4E4D-AC93-81B8A86E1E83}" destId="{6F3CF40C-24C3-4FE4-9545-B1D7B6A40C4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44409F-4E93-4F4F-8E30-52F289934B45}"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DE31D34-3396-42B1-8C10-E4403F1A0C68}">
      <dgm:prSet custT="1"/>
      <dgm:spPr/>
      <dgm:t>
        <a:bodyPr/>
        <a:lstStyle/>
        <a:p>
          <a:pPr>
            <a:lnSpc>
              <a:spcPct val="100000"/>
            </a:lnSpc>
          </a:pPr>
          <a:r>
            <a:rPr lang="en-US" sz="1600" b="1"/>
            <a:t>1. Feedback</a:t>
          </a:r>
        </a:p>
        <a:p>
          <a:pPr>
            <a:lnSpc>
              <a:spcPct val="100000"/>
            </a:lnSpc>
          </a:pPr>
          <a:r>
            <a:rPr lang="en-US" sz="1600" b="0"/>
            <a:t>Simple measure that can enhance security of an application.</a:t>
          </a:r>
          <a:endParaRPr lang="en-US" sz="1600" b="0" dirty="0"/>
        </a:p>
      </dgm:t>
    </dgm:pt>
    <dgm:pt modelId="{7112C494-CA84-4151-B8EE-9BB722F2BBD8}" type="parTrans" cxnId="{43E8E97C-5183-4776-8CB2-7934F4C3D036}">
      <dgm:prSet/>
      <dgm:spPr/>
      <dgm:t>
        <a:bodyPr/>
        <a:lstStyle/>
        <a:p>
          <a:endParaRPr lang="en-US"/>
        </a:p>
      </dgm:t>
    </dgm:pt>
    <dgm:pt modelId="{F6E11DE0-6579-4E73-87AC-1C9CACE1B408}" type="sibTrans" cxnId="{43E8E97C-5183-4776-8CB2-7934F4C3D036}">
      <dgm:prSet/>
      <dgm:spPr/>
      <dgm:t>
        <a:bodyPr/>
        <a:lstStyle/>
        <a:p>
          <a:pPr>
            <a:lnSpc>
              <a:spcPct val="100000"/>
            </a:lnSpc>
          </a:pPr>
          <a:endParaRPr lang="en-US"/>
        </a:p>
      </dgm:t>
    </dgm:pt>
    <dgm:pt modelId="{92BB262E-DC57-4FC4-9FDB-F5934E30718D}">
      <dgm:prSet custT="1"/>
      <dgm:spPr/>
      <dgm:t>
        <a:bodyPr/>
        <a:lstStyle/>
        <a:p>
          <a:pPr>
            <a:lnSpc>
              <a:spcPct val="100000"/>
            </a:lnSpc>
          </a:pPr>
          <a:r>
            <a:rPr lang="en-US" sz="1600" dirty="0"/>
            <a:t>When user enters wrong information, we should provide them with feedback about the error in the login credentials.  </a:t>
          </a:r>
        </a:p>
      </dgm:t>
    </dgm:pt>
    <dgm:pt modelId="{B972E39C-2776-4DBA-9C98-AE5FB1B07905}" type="parTrans" cxnId="{165BBB69-4B94-4B47-BBB0-04725D35DB6C}">
      <dgm:prSet/>
      <dgm:spPr/>
      <dgm:t>
        <a:bodyPr/>
        <a:lstStyle/>
        <a:p>
          <a:endParaRPr lang="en-US"/>
        </a:p>
      </dgm:t>
    </dgm:pt>
    <dgm:pt modelId="{F5CD9AA5-6913-47B6-880E-48302ACE47E7}" type="sibTrans" cxnId="{165BBB69-4B94-4B47-BBB0-04725D35DB6C}">
      <dgm:prSet/>
      <dgm:spPr/>
      <dgm:t>
        <a:bodyPr/>
        <a:lstStyle/>
        <a:p>
          <a:pPr>
            <a:lnSpc>
              <a:spcPct val="100000"/>
            </a:lnSpc>
          </a:pPr>
          <a:endParaRPr lang="en-US"/>
        </a:p>
      </dgm:t>
    </dgm:pt>
    <dgm:pt modelId="{BDC5404E-CBBC-46A1-BAEF-3A67BBC740DC}">
      <dgm:prSet custT="1"/>
      <dgm:spPr/>
      <dgm:t>
        <a:bodyPr/>
        <a:lstStyle/>
        <a:p>
          <a:pPr>
            <a:lnSpc>
              <a:spcPct val="100000"/>
            </a:lnSpc>
          </a:pPr>
          <a:r>
            <a:rPr lang="en-US" sz="1600" b="1"/>
            <a:t>2. Visibility</a:t>
          </a:r>
        </a:p>
        <a:p>
          <a:pPr>
            <a:lnSpc>
              <a:spcPct val="100000"/>
            </a:lnSpc>
          </a:pPr>
          <a:r>
            <a:rPr lang="en-US" sz="1600" b="0"/>
            <a:t>User should know what all are the options are</a:t>
          </a:r>
          <a:endParaRPr lang="en-US" sz="1600" b="0" dirty="0"/>
        </a:p>
      </dgm:t>
    </dgm:pt>
    <dgm:pt modelId="{F90E2034-BCDC-4793-840A-7686912B4DD2}" type="parTrans" cxnId="{BDB5AFA0-2C6A-4274-B6FE-898F2A7C1407}">
      <dgm:prSet/>
      <dgm:spPr/>
      <dgm:t>
        <a:bodyPr/>
        <a:lstStyle/>
        <a:p>
          <a:endParaRPr lang="en-US"/>
        </a:p>
      </dgm:t>
    </dgm:pt>
    <dgm:pt modelId="{779C1632-65D6-4A65-9A06-5EDB083B2A23}" type="sibTrans" cxnId="{BDB5AFA0-2C6A-4274-B6FE-898F2A7C1407}">
      <dgm:prSet/>
      <dgm:spPr/>
      <dgm:t>
        <a:bodyPr/>
        <a:lstStyle/>
        <a:p>
          <a:pPr>
            <a:lnSpc>
              <a:spcPct val="100000"/>
            </a:lnSpc>
          </a:pPr>
          <a:endParaRPr lang="en-US"/>
        </a:p>
      </dgm:t>
    </dgm:pt>
    <dgm:pt modelId="{21413935-F1EF-440B-8F87-4208303A29B3}">
      <dgm:prSet custT="1"/>
      <dgm:spPr/>
      <dgm:t>
        <a:bodyPr/>
        <a:lstStyle/>
        <a:p>
          <a:pPr>
            <a:lnSpc>
              <a:spcPct val="100000"/>
            </a:lnSpc>
          </a:pPr>
          <a:r>
            <a:rPr lang="en-US" sz="1600" dirty="0"/>
            <a:t>You need to make it visible to see security solutions that you provide for users. That way they will feel confident about trusting your design and application. </a:t>
          </a:r>
        </a:p>
      </dgm:t>
    </dgm:pt>
    <dgm:pt modelId="{78F2E03D-61B6-4036-94A5-992D257F2D1C}" type="parTrans" cxnId="{4DBD9838-1635-414A-B4A3-A36856EF7ED0}">
      <dgm:prSet/>
      <dgm:spPr/>
      <dgm:t>
        <a:bodyPr/>
        <a:lstStyle/>
        <a:p>
          <a:endParaRPr lang="en-US"/>
        </a:p>
      </dgm:t>
    </dgm:pt>
    <dgm:pt modelId="{79E903F8-4B3B-49CE-B2B8-A3FC53AAD86F}" type="sibTrans" cxnId="{4DBD9838-1635-414A-B4A3-A36856EF7ED0}">
      <dgm:prSet/>
      <dgm:spPr/>
      <dgm:t>
        <a:bodyPr/>
        <a:lstStyle/>
        <a:p>
          <a:pPr>
            <a:lnSpc>
              <a:spcPct val="100000"/>
            </a:lnSpc>
          </a:pPr>
          <a:endParaRPr lang="en-US"/>
        </a:p>
      </dgm:t>
    </dgm:pt>
    <dgm:pt modelId="{599C874C-F8EA-462D-A72C-022A51C522B1}">
      <dgm:prSet custT="1"/>
      <dgm:spPr/>
      <dgm:t>
        <a:bodyPr/>
        <a:lstStyle/>
        <a:p>
          <a:pPr>
            <a:lnSpc>
              <a:spcPct val="100000"/>
            </a:lnSpc>
          </a:pPr>
          <a:r>
            <a:rPr lang="en-US" sz="1600" b="1"/>
            <a:t>3. Affordance</a:t>
          </a:r>
        </a:p>
        <a:p>
          <a:pPr>
            <a:lnSpc>
              <a:spcPct val="100000"/>
            </a:lnSpc>
          </a:pPr>
          <a:r>
            <a:rPr lang="en-US" sz="1600" b="1"/>
            <a:t> </a:t>
          </a:r>
          <a:r>
            <a:rPr lang="en-US" sz="1600" b="0"/>
            <a:t>The relationship between what something looks like and how it’s used</a:t>
          </a:r>
          <a:endParaRPr lang="en-US" sz="1600" b="0" dirty="0"/>
        </a:p>
      </dgm:t>
    </dgm:pt>
    <dgm:pt modelId="{47FE7767-3F34-4880-A714-2DED4AD288C6}" type="parTrans" cxnId="{575FEBD7-D94F-4A6C-B130-341448AB627B}">
      <dgm:prSet/>
      <dgm:spPr/>
      <dgm:t>
        <a:bodyPr/>
        <a:lstStyle/>
        <a:p>
          <a:endParaRPr lang="en-US"/>
        </a:p>
      </dgm:t>
    </dgm:pt>
    <dgm:pt modelId="{6553200C-BB4B-4D20-AEB0-E77949CBF99B}" type="sibTrans" cxnId="{575FEBD7-D94F-4A6C-B130-341448AB627B}">
      <dgm:prSet/>
      <dgm:spPr/>
      <dgm:t>
        <a:bodyPr/>
        <a:lstStyle/>
        <a:p>
          <a:pPr>
            <a:lnSpc>
              <a:spcPct val="100000"/>
            </a:lnSpc>
          </a:pPr>
          <a:endParaRPr lang="en-US"/>
        </a:p>
      </dgm:t>
    </dgm:pt>
    <dgm:pt modelId="{671811D5-8DFC-4576-A8A9-A22A0C181875}">
      <dgm:prSet custT="1"/>
      <dgm:spPr/>
      <dgm:t>
        <a:bodyPr/>
        <a:lstStyle/>
        <a:p>
          <a:pPr>
            <a:lnSpc>
              <a:spcPct val="100000"/>
            </a:lnSpc>
          </a:pPr>
          <a:r>
            <a:rPr lang="en-US" sz="1600" dirty="0"/>
            <a:t>Users have their knowledge in head can be different than yours as a designer. You should briefly explain the security questions or data privacy to user in order to maintain clarity of affordances. </a:t>
          </a:r>
        </a:p>
      </dgm:t>
    </dgm:pt>
    <dgm:pt modelId="{AE892E65-B9E5-44F1-B803-DF54C03891AF}" type="parTrans" cxnId="{B6B2A14E-89F8-4767-93AC-4F5B5EC0D412}">
      <dgm:prSet/>
      <dgm:spPr/>
      <dgm:t>
        <a:bodyPr/>
        <a:lstStyle/>
        <a:p>
          <a:endParaRPr lang="en-US"/>
        </a:p>
      </dgm:t>
    </dgm:pt>
    <dgm:pt modelId="{49744189-C873-4DBA-AB4C-624DEAA19DA6}" type="sibTrans" cxnId="{B6B2A14E-89F8-4767-93AC-4F5B5EC0D412}">
      <dgm:prSet/>
      <dgm:spPr/>
      <dgm:t>
        <a:bodyPr/>
        <a:lstStyle/>
        <a:p>
          <a:endParaRPr lang="en-US"/>
        </a:p>
      </dgm:t>
    </dgm:pt>
    <dgm:pt modelId="{A50801CD-9038-4CDC-A449-FAFC0D0396A9}" type="pres">
      <dgm:prSet presAssocID="{0B44409F-4E93-4F4F-8E30-52F289934B45}" presName="root" presStyleCnt="0">
        <dgm:presLayoutVars>
          <dgm:dir/>
          <dgm:resizeHandles val="exact"/>
        </dgm:presLayoutVars>
      </dgm:prSet>
      <dgm:spPr/>
    </dgm:pt>
    <dgm:pt modelId="{EE30A300-47E6-4884-8E3C-5409E392E9C4}" type="pres">
      <dgm:prSet presAssocID="{0B44409F-4E93-4F4F-8E30-52F289934B45}" presName="container" presStyleCnt="0">
        <dgm:presLayoutVars>
          <dgm:dir/>
          <dgm:resizeHandles val="exact"/>
        </dgm:presLayoutVars>
      </dgm:prSet>
      <dgm:spPr/>
    </dgm:pt>
    <dgm:pt modelId="{AC9403BA-A35D-4A6B-AFCE-4F10B94017CB}" type="pres">
      <dgm:prSet presAssocID="{0DE31D34-3396-42B1-8C10-E4403F1A0C68}" presName="compNode" presStyleCnt="0"/>
      <dgm:spPr/>
    </dgm:pt>
    <dgm:pt modelId="{8B7F6532-A75C-40A7-B9CA-A9CB4837A734}" type="pres">
      <dgm:prSet presAssocID="{0DE31D34-3396-42B1-8C10-E4403F1A0C68}" presName="iconBgRect" presStyleLbl="bgShp" presStyleIdx="0" presStyleCnt="6"/>
      <dgm:spPr/>
    </dgm:pt>
    <dgm:pt modelId="{B77B65CD-C596-49BC-9AA4-1652DFCA2AAF}" type="pres">
      <dgm:prSet presAssocID="{0DE31D34-3396-42B1-8C10-E4403F1A0C6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btitles"/>
        </a:ext>
      </dgm:extLst>
    </dgm:pt>
    <dgm:pt modelId="{05C25EC6-10C1-4E96-B1A1-7757EBE7D8B6}" type="pres">
      <dgm:prSet presAssocID="{0DE31D34-3396-42B1-8C10-E4403F1A0C68}" presName="spaceRect" presStyleCnt="0"/>
      <dgm:spPr/>
    </dgm:pt>
    <dgm:pt modelId="{B1A30A09-C742-4D11-BF99-8DD771746F82}" type="pres">
      <dgm:prSet presAssocID="{0DE31D34-3396-42B1-8C10-E4403F1A0C68}" presName="textRect" presStyleLbl="revTx" presStyleIdx="0" presStyleCnt="6">
        <dgm:presLayoutVars>
          <dgm:chMax val="1"/>
          <dgm:chPref val="1"/>
        </dgm:presLayoutVars>
      </dgm:prSet>
      <dgm:spPr/>
    </dgm:pt>
    <dgm:pt modelId="{0FC17FA2-9D12-4424-8468-FB80F9C0DEB2}" type="pres">
      <dgm:prSet presAssocID="{F6E11DE0-6579-4E73-87AC-1C9CACE1B408}" presName="sibTrans" presStyleLbl="sibTrans2D1" presStyleIdx="0" presStyleCnt="0"/>
      <dgm:spPr/>
    </dgm:pt>
    <dgm:pt modelId="{44CDCA8A-9ED2-42FE-B3D9-30960AFA670D}" type="pres">
      <dgm:prSet presAssocID="{92BB262E-DC57-4FC4-9FDB-F5934E30718D}" presName="compNode" presStyleCnt="0"/>
      <dgm:spPr/>
    </dgm:pt>
    <dgm:pt modelId="{39F490B4-70F7-4644-8A67-A82D7448DBF5}" type="pres">
      <dgm:prSet presAssocID="{92BB262E-DC57-4FC4-9FDB-F5934E30718D}" presName="iconBgRect" presStyleLbl="bgShp" presStyleIdx="1" presStyleCnt="6"/>
      <dgm:spPr/>
    </dgm:pt>
    <dgm:pt modelId="{2CB639A3-AC2C-4251-9418-5CD390E84E38}" type="pres">
      <dgm:prSet presAssocID="{92BB262E-DC57-4FC4-9FDB-F5934E30718D}"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grammer"/>
        </a:ext>
      </dgm:extLst>
    </dgm:pt>
    <dgm:pt modelId="{B0DD528C-6924-42A8-B05D-D0C2576E59CC}" type="pres">
      <dgm:prSet presAssocID="{92BB262E-DC57-4FC4-9FDB-F5934E30718D}" presName="spaceRect" presStyleCnt="0"/>
      <dgm:spPr/>
    </dgm:pt>
    <dgm:pt modelId="{E9A31B51-AA82-4366-A0E5-0AA91F73DBB7}" type="pres">
      <dgm:prSet presAssocID="{92BB262E-DC57-4FC4-9FDB-F5934E30718D}" presName="textRect" presStyleLbl="revTx" presStyleIdx="1" presStyleCnt="6" custLinFactNeighborX="-3145" custLinFactNeighborY="-37984">
        <dgm:presLayoutVars>
          <dgm:chMax val="1"/>
          <dgm:chPref val="1"/>
        </dgm:presLayoutVars>
      </dgm:prSet>
      <dgm:spPr/>
    </dgm:pt>
    <dgm:pt modelId="{DB981F16-D59C-49A4-A5BC-5B68D63E2D15}" type="pres">
      <dgm:prSet presAssocID="{F5CD9AA5-6913-47B6-880E-48302ACE47E7}" presName="sibTrans" presStyleLbl="sibTrans2D1" presStyleIdx="0" presStyleCnt="0"/>
      <dgm:spPr/>
    </dgm:pt>
    <dgm:pt modelId="{74A23ADD-9B8D-4BF7-8EF3-5BD13961C534}" type="pres">
      <dgm:prSet presAssocID="{BDC5404E-CBBC-46A1-BAEF-3A67BBC740DC}" presName="compNode" presStyleCnt="0"/>
      <dgm:spPr/>
    </dgm:pt>
    <dgm:pt modelId="{193FF231-F196-48BB-B67C-28523FB75D9D}" type="pres">
      <dgm:prSet presAssocID="{BDC5404E-CBBC-46A1-BAEF-3A67BBC740DC}" presName="iconBgRect" presStyleLbl="bgShp" presStyleIdx="2" presStyleCnt="6"/>
      <dgm:spPr/>
    </dgm:pt>
    <dgm:pt modelId="{059DFE74-DC37-43F2-BD68-BBE5496BCC6D}" type="pres">
      <dgm:prSet presAssocID="{BDC5404E-CBBC-46A1-BAEF-3A67BBC740DC}"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Zoom In"/>
        </a:ext>
      </dgm:extLst>
    </dgm:pt>
    <dgm:pt modelId="{9D885AC5-2517-4645-BC17-AE0EA5071F8C}" type="pres">
      <dgm:prSet presAssocID="{BDC5404E-CBBC-46A1-BAEF-3A67BBC740DC}" presName="spaceRect" presStyleCnt="0"/>
      <dgm:spPr/>
    </dgm:pt>
    <dgm:pt modelId="{C226D36E-230C-4707-8A67-8DC0318E9B2C}" type="pres">
      <dgm:prSet presAssocID="{BDC5404E-CBBC-46A1-BAEF-3A67BBC740DC}" presName="textRect" presStyleLbl="revTx" presStyleIdx="2" presStyleCnt="6">
        <dgm:presLayoutVars>
          <dgm:chMax val="1"/>
          <dgm:chPref val="1"/>
        </dgm:presLayoutVars>
      </dgm:prSet>
      <dgm:spPr/>
    </dgm:pt>
    <dgm:pt modelId="{C922D9DA-B2DB-4BBB-8BE7-9693E647BE3D}" type="pres">
      <dgm:prSet presAssocID="{779C1632-65D6-4A65-9A06-5EDB083B2A23}" presName="sibTrans" presStyleLbl="sibTrans2D1" presStyleIdx="0" presStyleCnt="0"/>
      <dgm:spPr/>
    </dgm:pt>
    <dgm:pt modelId="{5945FB0A-33E6-41E5-B7BE-0E94535AEDD9}" type="pres">
      <dgm:prSet presAssocID="{21413935-F1EF-440B-8F87-4208303A29B3}" presName="compNode" presStyleCnt="0"/>
      <dgm:spPr/>
    </dgm:pt>
    <dgm:pt modelId="{FFCBEA47-C786-4FEC-8B23-93D42EA38A01}" type="pres">
      <dgm:prSet presAssocID="{21413935-F1EF-440B-8F87-4208303A29B3}" presName="iconBgRect" presStyleLbl="bgShp" presStyleIdx="3" presStyleCnt="6"/>
      <dgm:spPr/>
    </dgm:pt>
    <dgm:pt modelId="{BB88BE23-6BC5-4345-9E25-7B42D3F57140}" type="pres">
      <dgm:prSet presAssocID="{21413935-F1EF-440B-8F87-4208303A29B3}"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oud Computing"/>
        </a:ext>
      </dgm:extLst>
    </dgm:pt>
    <dgm:pt modelId="{6864C270-750E-4F08-A17C-444F65E301A4}" type="pres">
      <dgm:prSet presAssocID="{21413935-F1EF-440B-8F87-4208303A29B3}" presName="spaceRect" presStyleCnt="0"/>
      <dgm:spPr/>
    </dgm:pt>
    <dgm:pt modelId="{62408616-18F5-4DBC-BC11-AD2A2B39B0F2}" type="pres">
      <dgm:prSet presAssocID="{21413935-F1EF-440B-8F87-4208303A29B3}" presName="textRect" presStyleLbl="revTx" presStyleIdx="3" presStyleCnt="6" custLinFactNeighborX="-663" custLinFactNeighborY="-41522">
        <dgm:presLayoutVars>
          <dgm:chMax val="1"/>
          <dgm:chPref val="1"/>
        </dgm:presLayoutVars>
      </dgm:prSet>
      <dgm:spPr/>
    </dgm:pt>
    <dgm:pt modelId="{1EBD9C66-5A6A-4D4D-94CE-2EC8D63D56C6}" type="pres">
      <dgm:prSet presAssocID="{79E903F8-4B3B-49CE-B2B8-A3FC53AAD86F}" presName="sibTrans" presStyleLbl="sibTrans2D1" presStyleIdx="0" presStyleCnt="0"/>
      <dgm:spPr/>
    </dgm:pt>
    <dgm:pt modelId="{46F82202-4C72-4D0B-A952-BAEB696E478A}" type="pres">
      <dgm:prSet presAssocID="{599C874C-F8EA-462D-A72C-022A51C522B1}" presName="compNode" presStyleCnt="0"/>
      <dgm:spPr/>
    </dgm:pt>
    <dgm:pt modelId="{B447197C-3557-4C16-A444-3FD7BCA11C13}" type="pres">
      <dgm:prSet presAssocID="{599C874C-F8EA-462D-A72C-022A51C522B1}" presName="iconBgRect" presStyleLbl="bgShp" presStyleIdx="4" presStyleCnt="6"/>
      <dgm:spPr/>
    </dgm:pt>
    <dgm:pt modelId="{8C4B195F-4580-4507-8708-CE258D249895}" type="pres">
      <dgm:prSet presAssocID="{599C874C-F8EA-462D-A72C-022A51C522B1}"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isconnected"/>
        </a:ext>
      </dgm:extLst>
    </dgm:pt>
    <dgm:pt modelId="{CDD06D7B-609D-45C7-87DD-7A0A5466DA78}" type="pres">
      <dgm:prSet presAssocID="{599C874C-F8EA-462D-A72C-022A51C522B1}" presName="spaceRect" presStyleCnt="0"/>
      <dgm:spPr/>
    </dgm:pt>
    <dgm:pt modelId="{06E74EC9-AD9E-491E-982A-BC80F2BFFA76}" type="pres">
      <dgm:prSet presAssocID="{599C874C-F8EA-462D-A72C-022A51C522B1}" presName="textRect" presStyleLbl="revTx" presStyleIdx="4" presStyleCnt="6" custLinFactNeighborX="0" custLinFactNeighborY="4293">
        <dgm:presLayoutVars>
          <dgm:chMax val="1"/>
          <dgm:chPref val="1"/>
        </dgm:presLayoutVars>
      </dgm:prSet>
      <dgm:spPr/>
    </dgm:pt>
    <dgm:pt modelId="{876AD458-E918-4F43-A81C-0255801CA65D}" type="pres">
      <dgm:prSet presAssocID="{6553200C-BB4B-4D20-AEB0-E77949CBF99B}" presName="sibTrans" presStyleLbl="sibTrans2D1" presStyleIdx="0" presStyleCnt="0"/>
      <dgm:spPr/>
    </dgm:pt>
    <dgm:pt modelId="{DF815F97-CD36-4DF8-8741-AD1FD98C4643}" type="pres">
      <dgm:prSet presAssocID="{671811D5-8DFC-4576-A8A9-A22A0C181875}" presName="compNode" presStyleCnt="0"/>
      <dgm:spPr/>
    </dgm:pt>
    <dgm:pt modelId="{43FDC38A-B26F-4BD9-8D89-AE9B95266732}" type="pres">
      <dgm:prSet presAssocID="{671811D5-8DFC-4576-A8A9-A22A0C181875}" presName="iconBgRect" presStyleLbl="bgShp" presStyleIdx="5" presStyleCnt="6"/>
      <dgm:spPr/>
    </dgm:pt>
    <dgm:pt modelId="{8B17FD37-2F80-49D1-9441-1DFA1C6225ED}" type="pres">
      <dgm:prSet presAssocID="{671811D5-8DFC-4576-A8A9-A22A0C181875}"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Lock"/>
        </a:ext>
      </dgm:extLst>
    </dgm:pt>
    <dgm:pt modelId="{130E46DE-5215-404E-90F1-81D836684509}" type="pres">
      <dgm:prSet presAssocID="{671811D5-8DFC-4576-A8A9-A22A0C181875}" presName="spaceRect" presStyleCnt="0"/>
      <dgm:spPr/>
    </dgm:pt>
    <dgm:pt modelId="{F2071A2A-005C-4338-B3B7-66141D5782C7}" type="pres">
      <dgm:prSet presAssocID="{671811D5-8DFC-4576-A8A9-A22A0C181875}" presName="textRect" presStyleLbl="revTx" presStyleIdx="5" presStyleCnt="6" custLinFactNeighborX="-666" custLinFactNeighborY="23565">
        <dgm:presLayoutVars>
          <dgm:chMax val="1"/>
          <dgm:chPref val="1"/>
        </dgm:presLayoutVars>
      </dgm:prSet>
      <dgm:spPr/>
    </dgm:pt>
  </dgm:ptLst>
  <dgm:cxnLst>
    <dgm:cxn modelId="{7185F307-BD2D-514D-8D2F-CBA489C865F8}" type="presOf" srcId="{92BB262E-DC57-4FC4-9FDB-F5934E30718D}" destId="{E9A31B51-AA82-4366-A0E5-0AA91F73DBB7}" srcOrd="0" destOrd="0" presId="urn:microsoft.com/office/officeart/2018/2/layout/IconCircleList"/>
    <dgm:cxn modelId="{48AD4C09-ABD4-3642-BDF8-DE46496BC13E}" type="presOf" srcId="{671811D5-8DFC-4576-A8A9-A22A0C181875}" destId="{F2071A2A-005C-4338-B3B7-66141D5782C7}" srcOrd="0" destOrd="0" presId="urn:microsoft.com/office/officeart/2018/2/layout/IconCircleList"/>
    <dgm:cxn modelId="{68C0291D-A7FB-5547-9F64-23B5085F4F30}" type="presOf" srcId="{BDC5404E-CBBC-46A1-BAEF-3A67BBC740DC}" destId="{C226D36E-230C-4707-8A67-8DC0318E9B2C}" srcOrd="0" destOrd="0" presId="urn:microsoft.com/office/officeart/2018/2/layout/IconCircleList"/>
    <dgm:cxn modelId="{4DBD9838-1635-414A-B4A3-A36856EF7ED0}" srcId="{0B44409F-4E93-4F4F-8E30-52F289934B45}" destId="{21413935-F1EF-440B-8F87-4208303A29B3}" srcOrd="3" destOrd="0" parTransId="{78F2E03D-61B6-4036-94A5-992D257F2D1C}" sibTransId="{79E903F8-4B3B-49CE-B2B8-A3FC53AAD86F}"/>
    <dgm:cxn modelId="{4E7DAF3C-D846-204C-8D8F-1397C04923E2}" type="presOf" srcId="{21413935-F1EF-440B-8F87-4208303A29B3}" destId="{62408616-18F5-4DBC-BC11-AD2A2B39B0F2}" srcOrd="0" destOrd="0" presId="urn:microsoft.com/office/officeart/2018/2/layout/IconCircleList"/>
    <dgm:cxn modelId="{B6B2A14E-89F8-4767-93AC-4F5B5EC0D412}" srcId="{0B44409F-4E93-4F4F-8E30-52F289934B45}" destId="{671811D5-8DFC-4576-A8A9-A22A0C181875}" srcOrd="5" destOrd="0" parTransId="{AE892E65-B9E5-44F1-B803-DF54C03891AF}" sibTransId="{49744189-C873-4DBA-AB4C-624DEAA19DA6}"/>
    <dgm:cxn modelId="{A4341E54-CED2-F642-B663-CDE0D3BC59FB}" type="presOf" srcId="{0DE31D34-3396-42B1-8C10-E4403F1A0C68}" destId="{B1A30A09-C742-4D11-BF99-8DD771746F82}" srcOrd="0" destOrd="0" presId="urn:microsoft.com/office/officeart/2018/2/layout/IconCircleList"/>
    <dgm:cxn modelId="{21EB4567-98F0-3E4B-AE46-C2FCC232DF2D}" type="presOf" srcId="{779C1632-65D6-4A65-9A06-5EDB083B2A23}" destId="{C922D9DA-B2DB-4BBB-8BE7-9693E647BE3D}" srcOrd="0" destOrd="0" presId="urn:microsoft.com/office/officeart/2018/2/layout/IconCircleList"/>
    <dgm:cxn modelId="{165BBB69-4B94-4B47-BBB0-04725D35DB6C}" srcId="{0B44409F-4E93-4F4F-8E30-52F289934B45}" destId="{92BB262E-DC57-4FC4-9FDB-F5934E30718D}" srcOrd="1" destOrd="0" parTransId="{B972E39C-2776-4DBA-9C98-AE5FB1B07905}" sibTransId="{F5CD9AA5-6913-47B6-880E-48302ACE47E7}"/>
    <dgm:cxn modelId="{43E8E97C-5183-4776-8CB2-7934F4C3D036}" srcId="{0B44409F-4E93-4F4F-8E30-52F289934B45}" destId="{0DE31D34-3396-42B1-8C10-E4403F1A0C68}" srcOrd="0" destOrd="0" parTransId="{7112C494-CA84-4151-B8EE-9BB722F2BBD8}" sibTransId="{F6E11DE0-6579-4E73-87AC-1C9CACE1B408}"/>
    <dgm:cxn modelId="{E9A57C96-C9EE-AF42-831D-8F3C82AEFC13}" type="presOf" srcId="{F6E11DE0-6579-4E73-87AC-1C9CACE1B408}" destId="{0FC17FA2-9D12-4424-8468-FB80F9C0DEB2}" srcOrd="0" destOrd="0" presId="urn:microsoft.com/office/officeart/2018/2/layout/IconCircleList"/>
    <dgm:cxn modelId="{BDB5AFA0-2C6A-4274-B6FE-898F2A7C1407}" srcId="{0B44409F-4E93-4F4F-8E30-52F289934B45}" destId="{BDC5404E-CBBC-46A1-BAEF-3A67BBC740DC}" srcOrd="2" destOrd="0" parTransId="{F90E2034-BCDC-4793-840A-7686912B4DD2}" sibTransId="{779C1632-65D6-4A65-9A06-5EDB083B2A23}"/>
    <dgm:cxn modelId="{221277A8-54BD-534A-A8C0-08891BFBF040}" type="presOf" srcId="{599C874C-F8EA-462D-A72C-022A51C522B1}" destId="{06E74EC9-AD9E-491E-982A-BC80F2BFFA76}" srcOrd="0" destOrd="0" presId="urn:microsoft.com/office/officeart/2018/2/layout/IconCircleList"/>
    <dgm:cxn modelId="{095E6FAD-07F3-6A41-BAAB-DB01DB2DE499}" type="presOf" srcId="{F5CD9AA5-6913-47B6-880E-48302ACE47E7}" destId="{DB981F16-D59C-49A4-A5BC-5B68D63E2D15}" srcOrd="0" destOrd="0" presId="urn:microsoft.com/office/officeart/2018/2/layout/IconCircleList"/>
    <dgm:cxn modelId="{E5EBC4BC-9E77-4F43-A499-6171797A7839}" type="presOf" srcId="{0B44409F-4E93-4F4F-8E30-52F289934B45}" destId="{A50801CD-9038-4CDC-A449-FAFC0D0396A9}" srcOrd="0" destOrd="0" presId="urn:microsoft.com/office/officeart/2018/2/layout/IconCircleList"/>
    <dgm:cxn modelId="{882AB9BF-551D-BE46-84EC-1EA8DA3BF09F}" type="presOf" srcId="{6553200C-BB4B-4D20-AEB0-E77949CBF99B}" destId="{876AD458-E918-4F43-A81C-0255801CA65D}" srcOrd="0" destOrd="0" presId="urn:microsoft.com/office/officeart/2018/2/layout/IconCircleList"/>
    <dgm:cxn modelId="{6BCEE2BF-2533-7F4F-A4F6-CD624832B12E}" type="presOf" srcId="{79E903F8-4B3B-49CE-B2B8-A3FC53AAD86F}" destId="{1EBD9C66-5A6A-4D4D-94CE-2EC8D63D56C6}" srcOrd="0" destOrd="0" presId="urn:microsoft.com/office/officeart/2018/2/layout/IconCircleList"/>
    <dgm:cxn modelId="{575FEBD7-D94F-4A6C-B130-341448AB627B}" srcId="{0B44409F-4E93-4F4F-8E30-52F289934B45}" destId="{599C874C-F8EA-462D-A72C-022A51C522B1}" srcOrd="4" destOrd="0" parTransId="{47FE7767-3F34-4880-A714-2DED4AD288C6}" sibTransId="{6553200C-BB4B-4D20-AEB0-E77949CBF99B}"/>
    <dgm:cxn modelId="{8CC9F45E-EE69-F14E-AE49-B4A8871E3F26}" type="presParOf" srcId="{A50801CD-9038-4CDC-A449-FAFC0D0396A9}" destId="{EE30A300-47E6-4884-8E3C-5409E392E9C4}" srcOrd="0" destOrd="0" presId="urn:microsoft.com/office/officeart/2018/2/layout/IconCircleList"/>
    <dgm:cxn modelId="{2995D456-04F8-F24B-AEA4-E1C6F9FCF2F7}" type="presParOf" srcId="{EE30A300-47E6-4884-8E3C-5409E392E9C4}" destId="{AC9403BA-A35D-4A6B-AFCE-4F10B94017CB}" srcOrd="0" destOrd="0" presId="urn:microsoft.com/office/officeart/2018/2/layout/IconCircleList"/>
    <dgm:cxn modelId="{842AD83E-5A83-6548-A1D5-00AB5889BC50}" type="presParOf" srcId="{AC9403BA-A35D-4A6B-AFCE-4F10B94017CB}" destId="{8B7F6532-A75C-40A7-B9CA-A9CB4837A734}" srcOrd="0" destOrd="0" presId="urn:microsoft.com/office/officeart/2018/2/layout/IconCircleList"/>
    <dgm:cxn modelId="{62FCC3F6-AEC5-E040-A96C-367362707E49}" type="presParOf" srcId="{AC9403BA-A35D-4A6B-AFCE-4F10B94017CB}" destId="{B77B65CD-C596-49BC-9AA4-1652DFCA2AAF}" srcOrd="1" destOrd="0" presId="urn:microsoft.com/office/officeart/2018/2/layout/IconCircleList"/>
    <dgm:cxn modelId="{C0D8AA38-BF24-7248-B8E1-474DBA6E14EF}" type="presParOf" srcId="{AC9403BA-A35D-4A6B-AFCE-4F10B94017CB}" destId="{05C25EC6-10C1-4E96-B1A1-7757EBE7D8B6}" srcOrd="2" destOrd="0" presId="urn:microsoft.com/office/officeart/2018/2/layout/IconCircleList"/>
    <dgm:cxn modelId="{A28E7CDB-B772-A64A-BEC2-808E83392657}" type="presParOf" srcId="{AC9403BA-A35D-4A6B-AFCE-4F10B94017CB}" destId="{B1A30A09-C742-4D11-BF99-8DD771746F82}" srcOrd="3" destOrd="0" presId="urn:microsoft.com/office/officeart/2018/2/layout/IconCircleList"/>
    <dgm:cxn modelId="{B6291454-BAAC-2F47-B17F-5E51C94A5886}" type="presParOf" srcId="{EE30A300-47E6-4884-8E3C-5409E392E9C4}" destId="{0FC17FA2-9D12-4424-8468-FB80F9C0DEB2}" srcOrd="1" destOrd="0" presId="urn:microsoft.com/office/officeart/2018/2/layout/IconCircleList"/>
    <dgm:cxn modelId="{E6771CFF-8F2C-924A-BF84-D81554868132}" type="presParOf" srcId="{EE30A300-47E6-4884-8E3C-5409E392E9C4}" destId="{44CDCA8A-9ED2-42FE-B3D9-30960AFA670D}" srcOrd="2" destOrd="0" presId="urn:microsoft.com/office/officeart/2018/2/layout/IconCircleList"/>
    <dgm:cxn modelId="{43803FC4-443B-DD40-87E9-BCA6017F09CA}" type="presParOf" srcId="{44CDCA8A-9ED2-42FE-B3D9-30960AFA670D}" destId="{39F490B4-70F7-4644-8A67-A82D7448DBF5}" srcOrd="0" destOrd="0" presId="urn:microsoft.com/office/officeart/2018/2/layout/IconCircleList"/>
    <dgm:cxn modelId="{3EAD20FC-320A-074F-B7F7-522EC1AD1AFE}" type="presParOf" srcId="{44CDCA8A-9ED2-42FE-B3D9-30960AFA670D}" destId="{2CB639A3-AC2C-4251-9418-5CD390E84E38}" srcOrd="1" destOrd="0" presId="urn:microsoft.com/office/officeart/2018/2/layout/IconCircleList"/>
    <dgm:cxn modelId="{629E71BF-CBA0-C64A-A7EB-73FF647DFB95}" type="presParOf" srcId="{44CDCA8A-9ED2-42FE-B3D9-30960AFA670D}" destId="{B0DD528C-6924-42A8-B05D-D0C2576E59CC}" srcOrd="2" destOrd="0" presId="urn:microsoft.com/office/officeart/2018/2/layout/IconCircleList"/>
    <dgm:cxn modelId="{6CCACEDD-16B4-3F45-80CA-D9AB661B6773}" type="presParOf" srcId="{44CDCA8A-9ED2-42FE-B3D9-30960AFA670D}" destId="{E9A31B51-AA82-4366-A0E5-0AA91F73DBB7}" srcOrd="3" destOrd="0" presId="urn:microsoft.com/office/officeart/2018/2/layout/IconCircleList"/>
    <dgm:cxn modelId="{6D63854D-9BCF-0445-89B0-0BDBE5E6AF99}" type="presParOf" srcId="{EE30A300-47E6-4884-8E3C-5409E392E9C4}" destId="{DB981F16-D59C-49A4-A5BC-5B68D63E2D15}" srcOrd="3" destOrd="0" presId="urn:microsoft.com/office/officeart/2018/2/layout/IconCircleList"/>
    <dgm:cxn modelId="{7D7D5C89-6CF2-104D-BB9B-88D510C0B6D3}" type="presParOf" srcId="{EE30A300-47E6-4884-8E3C-5409E392E9C4}" destId="{74A23ADD-9B8D-4BF7-8EF3-5BD13961C534}" srcOrd="4" destOrd="0" presId="urn:microsoft.com/office/officeart/2018/2/layout/IconCircleList"/>
    <dgm:cxn modelId="{E6A57B8A-53ED-8948-B3BD-25C806CB43BE}" type="presParOf" srcId="{74A23ADD-9B8D-4BF7-8EF3-5BD13961C534}" destId="{193FF231-F196-48BB-B67C-28523FB75D9D}" srcOrd="0" destOrd="0" presId="urn:microsoft.com/office/officeart/2018/2/layout/IconCircleList"/>
    <dgm:cxn modelId="{BF8F190E-881A-0544-A613-63E27B861389}" type="presParOf" srcId="{74A23ADD-9B8D-4BF7-8EF3-5BD13961C534}" destId="{059DFE74-DC37-43F2-BD68-BBE5496BCC6D}" srcOrd="1" destOrd="0" presId="urn:microsoft.com/office/officeart/2018/2/layout/IconCircleList"/>
    <dgm:cxn modelId="{E17CBF38-0266-9148-9ED3-348F5CC5EBE4}" type="presParOf" srcId="{74A23ADD-9B8D-4BF7-8EF3-5BD13961C534}" destId="{9D885AC5-2517-4645-BC17-AE0EA5071F8C}" srcOrd="2" destOrd="0" presId="urn:microsoft.com/office/officeart/2018/2/layout/IconCircleList"/>
    <dgm:cxn modelId="{BB85DB0B-BF8B-D14C-B46B-7C018100E91D}" type="presParOf" srcId="{74A23ADD-9B8D-4BF7-8EF3-5BD13961C534}" destId="{C226D36E-230C-4707-8A67-8DC0318E9B2C}" srcOrd="3" destOrd="0" presId="urn:microsoft.com/office/officeart/2018/2/layout/IconCircleList"/>
    <dgm:cxn modelId="{00F38002-B6D4-B24C-A3C0-C286A9A0DB55}" type="presParOf" srcId="{EE30A300-47E6-4884-8E3C-5409E392E9C4}" destId="{C922D9DA-B2DB-4BBB-8BE7-9693E647BE3D}" srcOrd="5" destOrd="0" presId="urn:microsoft.com/office/officeart/2018/2/layout/IconCircleList"/>
    <dgm:cxn modelId="{5D1139EE-9D4C-7D49-A5F4-0FFE65B88645}" type="presParOf" srcId="{EE30A300-47E6-4884-8E3C-5409E392E9C4}" destId="{5945FB0A-33E6-41E5-B7BE-0E94535AEDD9}" srcOrd="6" destOrd="0" presId="urn:microsoft.com/office/officeart/2018/2/layout/IconCircleList"/>
    <dgm:cxn modelId="{948369CB-2458-C144-BF3B-A584B1A11DDC}" type="presParOf" srcId="{5945FB0A-33E6-41E5-B7BE-0E94535AEDD9}" destId="{FFCBEA47-C786-4FEC-8B23-93D42EA38A01}" srcOrd="0" destOrd="0" presId="urn:microsoft.com/office/officeart/2018/2/layout/IconCircleList"/>
    <dgm:cxn modelId="{47E99894-43F4-494D-AFAC-FB0F7A1FE45C}" type="presParOf" srcId="{5945FB0A-33E6-41E5-B7BE-0E94535AEDD9}" destId="{BB88BE23-6BC5-4345-9E25-7B42D3F57140}" srcOrd="1" destOrd="0" presId="urn:microsoft.com/office/officeart/2018/2/layout/IconCircleList"/>
    <dgm:cxn modelId="{870B37D8-1149-F644-96E1-DF79BF2F6C65}" type="presParOf" srcId="{5945FB0A-33E6-41E5-B7BE-0E94535AEDD9}" destId="{6864C270-750E-4F08-A17C-444F65E301A4}" srcOrd="2" destOrd="0" presId="urn:microsoft.com/office/officeart/2018/2/layout/IconCircleList"/>
    <dgm:cxn modelId="{47D59DB0-030F-854C-A2CF-3B2B7B170A10}" type="presParOf" srcId="{5945FB0A-33E6-41E5-B7BE-0E94535AEDD9}" destId="{62408616-18F5-4DBC-BC11-AD2A2B39B0F2}" srcOrd="3" destOrd="0" presId="urn:microsoft.com/office/officeart/2018/2/layout/IconCircleList"/>
    <dgm:cxn modelId="{04BFB276-BFF4-064B-89B9-8C52E3BD008C}" type="presParOf" srcId="{EE30A300-47E6-4884-8E3C-5409E392E9C4}" destId="{1EBD9C66-5A6A-4D4D-94CE-2EC8D63D56C6}" srcOrd="7" destOrd="0" presId="urn:microsoft.com/office/officeart/2018/2/layout/IconCircleList"/>
    <dgm:cxn modelId="{E2C77152-904D-A846-97A9-7197CE8AA31F}" type="presParOf" srcId="{EE30A300-47E6-4884-8E3C-5409E392E9C4}" destId="{46F82202-4C72-4D0B-A952-BAEB696E478A}" srcOrd="8" destOrd="0" presId="urn:microsoft.com/office/officeart/2018/2/layout/IconCircleList"/>
    <dgm:cxn modelId="{C07261C3-EAF8-3246-83D3-0BAEBF016C94}" type="presParOf" srcId="{46F82202-4C72-4D0B-A952-BAEB696E478A}" destId="{B447197C-3557-4C16-A444-3FD7BCA11C13}" srcOrd="0" destOrd="0" presId="urn:microsoft.com/office/officeart/2018/2/layout/IconCircleList"/>
    <dgm:cxn modelId="{BFD50D23-66FC-7048-B310-A2CC0EA6DA38}" type="presParOf" srcId="{46F82202-4C72-4D0B-A952-BAEB696E478A}" destId="{8C4B195F-4580-4507-8708-CE258D249895}" srcOrd="1" destOrd="0" presId="urn:microsoft.com/office/officeart/2018/2/layout/IconCircleList"/>
    <dgm:cxn modelId="{E45ADED9-854E-EE4E-817A-FAEB826EE319}" type="presParOf" srcId="{46F82202-4C72-4D0B-A952-BAEB696E478A}" destId="{CDD06D7B-609D-45C7-87DD-7A0A5466DA78}" srcOrd="2" destOrd="0" presId="urn:microsoft.com/office/officeart/2018/2/layout/IconCircleList"/>
    <dgm:cxn modelId="{CE4AFE3C-2801-DF4C-BB61-0FADD4F18DEE}" type="presParOf" srcId="{46F82202-4C72-4D0B-A952-BAEB696E478A}" destId="{06E74EC9-AD9E-491E-982A-BC80F2BFFA76}" srcOrd="3" destOrd="0" presId="urn:microsoft.com/office/officeart/2018/2/layout/IconCircleList"/>
    <dgm:cxn modelId="{92C70541-FBE5-104E-83AE-4F47FD56F15C}" type="presParOf" srcId="{EE30A300-47E6-4884-8E3C-5409E392E9C4}" destId="{876AD458-E918-4F43-A81C-0255801CA65D}" srcOrd="9" destOrd="0" presId="urn:microsoft.com/office/officeart/2018/2/layout/IconCircleList"/>
    <dgm:cxn modelId="{8DCEFF11-BC78-5A49-817B-E6BD8C81B625}" type="presParOf" srcId="{EE30A300-47E6-4884-8E3C-5409E392E9C4}" destId="{DF815F97-CD36-4DF8-8741-AD1FD98C4643}" srcOrd="10" destOrd="0" presId="urn:microsoft.com/office/officeart/2018/2/layout/IconCircleList"/>
    <dgm:cxn modelId="{319A014D-1F58-374D-BA86-9743E29BC535}" type="presParOf" srcId="{DF815F97-CD36-4DF8-8741-AD1FD98C4643}" destId="{43FDC38A-B26F-4BD9-8D89-AE9B95266732}" srcOrd="0" destOrd="0" presId="urn:microsoft.com/office/officeart/2018/2/layout/IconCircleList"/>
    <dgm:cxn modelId="{2198BD91-ECC1-FE47-B3A5-8001537A2D61}" type="presParOf" srcId="{DF815F97-CD36-4DF8-8741-AD1FD98C4643}" destId="{8B17FD37-2F80-49D1-9441-1DFA1C6225ED}" srcOrd="1" destOrd="0" presId="urn:microsoft.com/office/officeart/2018/2/layout/IconCircleList"/>
    <dgm:cxn modelId="{58774061-9291-3C4E-B54D-AC55EE0D04D4}" type="presParOf" srcId="{DF815F97-CD36-4DF8-8741-AD1FD98C4643}" destId="{130E46DE-5215-404E-90F1-81D836684509}" srcOrd="2" destOrd="0" presId="urn:microsoft.com/office/officeart/2018/2/layout/IconCircleList"/>
    <dgm:cxn modelId="{4BFF5944-C32C-C542-8432-2BF4A27AD93F}" type="presParOf" srcId="{DF815F97-CD36-4DF8-8741-AD1FD98C4643}" destId="{F2071A2A-005C-4338-B3B7-66141D5782C7}"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B44409F-4E93-4F4F-8E30-52F289934B45}"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DE31D34-3396-42B1-8C10-E4403F1A0C68}">
      <dgm:prSet custT="1"/>
      <dgm:spPr/>
      <dgm:t>
        <a:bodyPr/>
        <a:lstStyle/>
        <a:p>
          <a:r>
            <a:rPr lang="en-US" sz="1600" b="1"/>
            <a:t>4. Mapping</a:t>
          </a:r>
        </a:p>
        <a:p>
          <a:r>
            <a:rPr lang="en-US" sz="1600" b="0"/>
            <a:t>Relationship between control and effect</a:t>
          </a:r>
        </a:p>
      </dgm:t>
    </dgm:pt>
    <dgm:pt modelId="{7112C494-CA84-4151-B8EE-9BB722F2BBD8}" type="parTrans" cxnId="{43E8E97C-5183-4776-8CB2-7934F4C3D036}">
      <dgm:prSet/>
      <dgm:spPr/>
      <dgm:t>
        <a:bodyPr/>
        <a:lstStyle/>
        <a:p>
          <a:endParaRPr lang="en-US"/>
        </a:p>
      </dgm:t>
    </dgm:pt>
    <dgm:pt modelId="{F6E11DE0-6579-4E73-87AC-1C9CACE1B408}" type="sibTrans" cxnId="{43E8E97C-5183-4776-8CB2-7934F4C3D036}">
      <dgm:prSet/>
      <dgm:spPr/>
      <dgm:t>
        <a:bodyPr/>
        <a:lstStyle/>
        <a:p>
          <a:endParaRPr lang="en-US"/>
        </a:p>
      </dgm:t>
    </dgm:pt>
    <dgm:pt modelId="{92BB262E-DC57-4FC4-9FDB-F5934E30718D}">
      <dgm:prSet custT="1"/>
      <dgm:spPr/>
      <dgm:t>
        <a:bodyPr/>
        <a:lstStyle/>
        <a:p>
          <a:r>
            <a:rPr lang="en-US" sz="1600"/>
            <a:t>User should know the limits, if they have limitless possibilities when they login to system, their trust will be damaged, and it will make your jobs harder to secure the system. </a:t>
          </a:r>
        </a:p>
      </dgm:t>
    </dgm:pt>
    <dgm:pt modelId="{B972E39C-2776-4DBA-9C98-AE5FB1B07905}" type="parTrans" cxnId="{165BBB69-4B94-4B47-BBB0-04725D35DB6C}">
      <dgm:prSet/>
      <dgm:spPr/>
      <dgm:t>
        <a:bodyPr/>
        <a:lstStyle/>
        <a:p>
          <a:endParaRPr lang="en-US"/>
        </a:p>
      </dgm:t>
    </dgm:pt>
    <dgm:pt modelId="{F5CD9AA5-6913-47B6-880E-48302ACE47E7}" type="sibTrans" cxnId="{165BBB69-4B94-4B47-BBB0-04725D35DB6C}">
      <dgm:prSet/>
      <dgm:spPr/>
      <dgm:t>
        <a:bodyPr/>
        <a:lstStyle/>
        <a:p>
          <a:endParaRPr lang="en-US"/>
        </a:p>
      </dgm:t>
    </dgm:pt>
    <dgm:pt modelId="{BDC5404E-CBBC-46A1-BAEF-3A67BBC740DC}">
      <dgm:prSet custT="1"/>
      <dgm:spPr/>
      <dgm:t>
        <a:bodyPr/>
        <a:lstStyle/>
        <a:p>
          <a:r>
            <a:rPr lang="en-US" sz="1600" b="1"/>
            <a:t>5. Constrains</a:t>
          </a:r>
        </a:p>
        <a:p>
          <a:r>
            <a:rPr lang="en-US" sz="1600" b="0"/>
            <a:t>Limiting range of interaction possibilities for user to simplify interface &amp; guide the user to the appropriate next action</a:t>
          </a:r>
        </a:p>
      </dgm:t>
    </dgm:pt>
    <dgm:pt modelId="{F90E2034-BCDC-4793-840A-7686912B4DD2}" type="parTrans" cxnId="{BDB5AFA0-2C6A-4274-B6FE-898F2A7C1407}">
      <dgm:prSet/>
      <dgm:spPr/>
      <dgm:t>
        <a:bodyPr/>
        <a:lstStyle/>
        <a:p>
          <a:endParaRPr lang="en-US"/>
        </a:p>
      </dgm:t>
    </dgm:pt>
    <dgm:pt modelId="{779C1632-65D6-4A65-9A06-5EDB083B2A23}" type="sibTrans" cxnId="{BDB5AFA0-2C6A-4274-B6FE-898F2A7C1407}">
      <dgm:prSet/>
      <dgm:spPr/>
      <dgm:t>
        <a:bodyPr/>
        <a:lstStyle/>
        <a:p>
          <a:endParaRPr lang="en-US"/>
        </a:p>
      </dgm:t>
    </dgm:pt>
    <dgm:pt modelId="{21413935-F1EF-440B-8F87-4208303A29B3}">
      <dgm:prSet custT="1"/>
      <dgm:spPr/>
      <dgm:t>
        <a:bodyPr/>
        <a:lstStyle/>
        <a:p>
          <a:r>
            <a:rPr lang="en-US" sz="1600"/>
            <a:t>Banners, scroll bars should be easy to use so user will be convinced to use your login, data entry or two-factor authentication. They should be sure and reported what they just did. </a:t>
          </a:r>
        </a:p>
      </dgm:t>
    </dgm:pt>
    <dgm:pt modelId="{78F2E03D-61B6-4036-94A5-992D257F2D1C}" type="parTrans" cxnId="{4DBD9838-1635-414A-B4A3-A36856EF7ED0}">
      <dgm:prSet/>
      <dgm:spPr/>
      <dgm:t>
        <a:bodyPr/>
        <a:lstStyle/>
        <a:p>
          <a:endParaRPr lang="en-US"/>
        </a:p>
      </dgm:t>
    </dgm:pt>
    <dgm:pt modelId="{79E903F8-4B3B-49CE-B2B8-A3FC53AAD86F}" type="sibTrans" cxnId="{4DBD9838-1635-414A-B4A3-A36856EF7ED0}">
      <dgm:prSet/>
      <dgm:spPr/>
      <dgm:t>
        <a:bodyPr/>
        <a:lstStyle/>
        <a:p>
          <a:endParaRPr lang="en-US"/>
        </a:p>
      </dgm:t>
    </dgm:pt>
    <dgm:pt modelId="{599C874C-F8EA-462D-A72C-022A51C522B1}">
      <dgm:prSet custT="1"/>
      <dgm:spPr/>
      <dgm:t>
        <a:bodyPr/>
        <a:lstStyle/>
        <a:p>
          <a:r>
            <a:rPr lang="en-US" sz="1600" b="1"/>
            <a:t>6. Consistency</a:t>
          </a:r>
        </a:p>
        <a:p>
          <a:r>
            <a:rPr lang="en-US" sz="1600" b="0"/>
            <a:t>limiting range of interaction possibilities for user to simplify interface &amp; guide the user to the appropriate next action</a:t>
          </a:r>
        </a:p>
      </dgm:t>
    </dgm:pt>
    <dgm:pt modelId="{47FE7767-3F34-4880-A714-2DED4AD288C6}" type="parTrans" cxnId="{575FEBD7-D94F-4A6C-B130-341448AB627B}">
      <dgm:prSet/>
      <dgm:spPr/>
      <dgm:t>
        <a:bodyPr/>
        <a:lstStyle/>
        <a:p>
          <a:endParaRPr lang="en-US"/>
        </a:p>
      </dgm:t>
    </dgm:pt>
    <dgm:pt modelId="{6553200C-BB4B-4D20-AEB0-E77949CBF99B}" type="sibTrans" cxnId="{575FEBD7-D94F-4A6C-B130-341448AB627B}">
      <dgm:prSet/>
      <dgm:spPr/>
      <dgm:t>
        <a:bodyPr/>
        <a:lstStyle/>
        <a:p>
          <a:endParaRPr lang="en-US"/>
        </a:p>
      </dgm:t>
    </dgm:pt>
    <dgm:pt modelId="{671811D5-8DFC-4576-A8A9-A22A0C181875}">
      <dgm:prSet custT="1"/>
      <dgm:spPr/>
      <dgm:t>
        <a:bodyPr/>
        <a:lstStyle/>
        <a:p>
          <a:r>
            <a:rPr lang="en-US" sz="1600"/>
            <a:t>Your security related design should perform in same way every time user engages with it. It will affect the user’s trust and demand on how much they are willing to share their data. </a:t>
          </a:r>
        </a:p>
      </dgm:t>
    </dgm:pt>
    <dgm:pt modelId="{AE892E65-B9E5-44F1-B803-DF54C03891AF}" type="parTrans" cxnId="{B6B2A14E-89F8-4767-93AC-4F5B5EC0D412}">
      <dgm:prSet/>
      <dgm:spPr/>
      <dgm:t>
        <a:bodyPr/>
        <a:lstStyle/>
        <a:p>
          <a:endParaRPr lang="en-US"/>
        </a:p>
      </dgm:t>
    </dgm:pt>
    <dgm:pt modelId="{49744189-C873-4DBA-AB4C-624DEAA19DA6}" type="sibTrans" cxnId="{B6B2A14E-89F8-4767-93AC-4F5B5EC0D412}">
      <dgm:prSet/>
      <dgm:spPr/>
      <dgm:t>
        <a:bodyPr/>
        <a:lstStyle/>
        <a:p>
          <a:endParaRPr lang="en-US"/>
        </a:p>
      </dgm:t>
    </dgm:pt>
    <dgm:pt modelId="{A50801CD-9038-4CDC-A449-FAFC0D0396A9}" type="pres">
      <dgm:prSet presAssocID="{0B44409F-4E93-4F4F-8E30-52F289934B45}" presName="root" presStyleCnt="0">
        <dgm:presLayoutVars>
          <dgm:dir/>
          <dgm:resizeHandles val="exact"/>
        </dgm:presLayoutVars>
      </dgm:prSet>
      <dgm:spPr/>
    </dgm:pt>
    <dgm:pt modelId="{EE30A300-47E6-4884-8E3C-5409E392E9C4}" type="pres">
      <dgm:prSet presAssocID="{0B44409F-4E93-4F4F-8E30-52F289934B45}" presName="container" presStyleCnt="0">
        <dgm:presLayoutVars>
          <dgm:dir/>
          <dgm:resizeHandles val="exact"/>
        </dgm:presLayoutVars>
      </dgm:prSet>
      <dgm:spPr/>
    </dgm:pt>
    <dgm:pt modelId="{AC9403BA-A35D-4A6B-AFCE-4F10B94017CB}" type="pres">
      <dgm:prSet presAssocID="{0DE31D34-3396-42B1-8C10-E4403F1A0C68}" presName="compNode" presStyleCnt="0"/>
      <dgm:spPr/>
    </dgm:pt>
    <dgm:pt modelId="{8B7F6532-A75C-40A7-B9CA-A9CB4837A734}" type="pres">
      <dgm:prSet presAssocID="{0DE31D34-3396-42B1-8C10-E4403F1A0C68}" presName="iconBgRect" presStyleLbl="bgShp" presStyleIdx="0" presStyleCnt="6"/>
      <dgm:spPr/>
    </dgm:pt>
    <dgm:pt modelId="{B77B65CD-C596-49BC-9AA4-1652DFCA2AAF}" type="pres">
      <dgm:prSet presAssocID="{0DE31D34-3396-42B1-8C10-E4403F1A0C6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p compass"/>
        </a:ext>
      </dgm:extLst>
    </dgm:pt>
    <dgm:pt modelId="{05C25EC6-10C1-4E96-B1A1-7757EBE7D8B6}" type="pres">
      <dgm:prSet presAssocID="{0DE31D34-3396-42B1-8C10-E4403F1A0C68}" presName="spaceRect" presStyleCnt="0"/>
      <dgm:spPr/>
    </dgm:pt>
    <dgm:pt modelId="{B1A30A09-C742-4D11-BF99-8DD771746F82}" type="pres">
      <dgm:prSet presAssocID="{0DE31D34-3396-42B1-8C10-E4403F1A0C68}" presName="textRect" presStyleLbl="revTx" presStyleIdx="0" presStyleCnt="6" custScaleX="120648" custLinFactNeighborX="6631" custLinFactNeighborY="1540">
        <dgm:presLayoutVars>
          <dgm:chMax val="1"/>
          <dgm:chPref val="1"/>
        </dgm:presLayoutVars>
      </dgm:prSet>
      <dgm:spPr/>
    </dgm:pt>
    <dgm:pt modelId="{0FC17FA2-9D12-4424-8468-FB80F9C0DEB2}" type="pres">
      <dgm:prSet presAssocID="{F6E11DE0-6579-4E73-87AC-1C9CACE1B408}" presName="sibTrans" presStyleLbl="sibTrans2D1" presStyleIdx="0" presStyleCnt="0"/>
      <dgm:spPr/>
    </dgm:pt>
    <dgm:pt modelId="{44CDCA8A-9ED2-42FE-B3D9-30960AFA670D}" type="pres">
      <dgm:prSet presAssocID="{92BB262E-DC57-4FC4-9FDB-F5934E30718D}" presName="compNode" presStyleCnt="0"/>
      <dgm:spPr/>
    </dgm:pt>
    <dgm:pt modelId="{39F490B4-70F7-4644-8A67-A82D7448DBF5}" type="pres">
      <dgm:prSet presAssocID="{92BB262E-DC57-4FC4-9FDB-F5934E30718D}" presName="iconBgRect" presStyleLbl="bgShp" presStyleIdx="1" presStyleCnt="6"/>
      <dgm:spPr/>
    </dgm:pt>
    <dgm:pt modelId="{2CB639A3-AC2C-4251-9418-5CD390E84E38}" type="pres">
      <dgm:prSet presAssocID="{92BB262E-DC57-4FC4-9FDB-F5934E30718D}"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grammer"/>
        </a:ext>
      </dgm:extLst>
    </dgm:pt>
    <dgm:pt modelId="{B0DD528C-6924-42A8-B05D-D0C2576E59CC}" type="pres">
      <dgm:prSet presAssocID="{92BB262E-DC57-4FC4-9FDB-F5934E30718D}" presName="spaceRect" presStyleCnt="0"/>
      <dgm:spPr/>
    </dgm:pt>
    <dgm:pt modelId="{E9A31B51-AA82-4366-A0E5-0AA91F73DBB7}" type="pres">
      <dgm:prSet presAssocID="{92BB262E-DC57-4FC4-9FDB-F5934E30718D}" presName="textRect" presStyleLbl="revTx" presStyleIdx="1" presStyleCnt="6">
        <dgm:presLayoutVars>
          <dgm:chMax val="1"/>
          <dgm:chPref val="1"/>
        </dgm:presLayoutVars>
      </dgm:prSet>
      <dgm:spPr/>
    </dgm:pt>
    <dgm:pt modelId="{DB981F16-D59C-49A4-A5BC-5B68D63E2D15}" type="pres">
      <dgm:prSet presAssocID="{F5CD9AA5-6913-47B6-880E-48302ACE47E7}" presName="sibTrans" presStyleLbl="sibTrans2D1" presStyleIdx="0" presStyleCnt="0"/>
      <dgm:spPr/>
    </dgm:pt>
    <dgm:pt modelId="{74A23ADD-9B8D-4BF7-8EF3-5BD13961C534}" type="pres">
      <dgm:prSet presAssocID="{BDC5404E-CBBC-46A1-BAEF-3A67BBC740DC}" presName="compNode" presStyleCnt="0"/>
      <dgm:spPr/>
    </dgm:pt>
    <dgm:pt modelId="{193FF231-F196-48BB-B67C-28523FB75D9D}" type="pres">
      <dgm:prSet presAssocID="{BDC5404E-CBBC-46A1-BAEF-3A67BBC740DC}" presName="iconBgRect" presStyleLbl="bgShp" presStyleIdx="2" presStyleCnt="6"/>
      <dgm:spPr/>
    </dgm:pt>
    <dgm:pt modelId="{059DFE74-DC37-43F2-BD68-BBE5496BCC6D}" type="pres">
      <dgm:prSet presAssocID="{BDC5404E-CBBC-46A1-BAEF-3A67BBC740DC}" presName="iconRect" presStyleLbl="node1" presStyleIdx="2" presStyleCnt="6"/>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No sign outline"/>
        </a:ext>
      </dgm:extLst>
    </dgm:pt>
    <dgm:pt modelId="{9D885AC5-2517-4645-BC17-AE0EA5071F8C}" type="pres">
      <dgm:prSet presAssocID="{BDC5404E-CBBC-46A1-BAEF-3A67BBC740DC}" presName="spaceRect" presStyleCnt="0"/>
      <dgm:spPr/>
    </dgm:pt>
    <dgm:pt modelId="{C226D36E-230C-4707-8A67-8DC0318E9B2C}" type="pres">
      <dgm:prSet presAssocID="{BDC5404E-CBBC-46A1-BAEF-3A67BBC740DC}" presName="textRect" presStyleLbl="revTx" presStyleIdx="2" presStyleCnt="6" custScaleX="119817" custScaleY="113985" custLinFactNeighborX="7046" custLinFactNeighborY="0">
        <dgm:presLayoutVars>
          <dgm:chMax val="1"/>
          <dgm:chPref val="1"/>
        </dgm:presLayoutVars>
      </dgm:prSet>
      <dgm:spPr/>
    </dgm:pt>
    <dgm:pt modelId="{C922D9DA-B2DB-4BBB-8BE7-9693E647BE3D}" type="pres">
      <dgm:prSet presAssocID="{779C1632-65D6-4A65-9A06-5EDB083B2A23}" presName="sibTrans" presStyleLbl="sibTrans2D1" presStyleIdx="0" presStyleCnt="0"/>
      <dgm:spPr/>
    </dgm:pt>
    <dgm:pt modelId="{5945FB0A-33E6-41E5-B7BE-0E94535AEDD9}" type="pres">
      <dgm:prSet presAssocID="{21413935-F1EF-440B-8F87-4208303A29B3}" presName="compNode" presStyleCnt="0"/>
      <dgm:spPr/>
    </dgm:pt>
    <dgm:pt modelId="{FFCBEA47-C786-4FEC-8B23-93D42EA38A01}" type="pres">
      <dgm:prSet presAssocID="{21413935-F1EF-440B-8F87-4208303A29B3}" presName="iconBgRect" presStyleLbl="bgShp" presStyleIdx="3" presStyleCnt="6"/>
      <dgm:spPr/>
    </dgm:pt>
    <dgm:pt modelId="{BB88BE23-6BC5-4345-9E25-7B42D3F57140}" type="pres">
      <dgm:prSet presAssocID="{21413935-F1EF-440B-8F87-4208303A29B3}"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oud Computing"/>
        </a:ext>
      </dgm:extLst>
    </dgm:pt>
    <dgm:pt modelId="{6864C270-750E-4F08-A17C-444F65E301A4}" type="pres">
      <dgm:prSet presAssocID="{21413935-F1EF-440B-8F87-4208303A29B3}" presName="spaceRect" presStyleCnt="0"/>
      <dgm:spPr/>
    </dgm:pt>
    <dgm:pt modelId="{62408616-18F5-4DBC-BC11-AD2A2B39B0F2}" type="pres">
      <dgm:prSet presAssocID="{21413935-F1EF-440B-8F87-4208303A29B3}" presName="textRect" presStyleLbl="revTx" presStyleIdx="3" presStyleCnt="6" custScaleX="102116" custLinFactNeighborY="19983">
        <dgm:presLayoutVars>
          <dgm:chMax val="1"/>
          <dgm:chPref val="1"/>
        </dgm:presLayoutVars>
      </dgm:prSet>
      <dgm:spPr/>
    </dgm:pt>
    <dgm:pt modelId="{1EBD9C66-5A6A-4D4D-94CE-2EC8D63D56C6}" type="pres">
      <dgm:prSet presAssocID="{79E903F8-4B3B-49CE-B2B8-A3FC53AAD86F}" presName="sibTrans" presStyleLbl="sibTrans2D1" presStyleIdx="0" presStyleCnt="0"/>
      <dgm:spPr/>
    </dgm:pt>
    <dgm:pt modelId="{46F82202-4C72-4D0B-A952-BAEB696E478A}" type="pres">
      <dgm:prSet presAssocID="{599C874C-F8EA-462D-A72C-022A51C522B1}" presName="compNode" presStyleCnt="0"/>
      <dgm:spPr/>
    </dgm:pt>
    <dgm:pt modelId="{B447197C-3557-4C16-A444-3FD7BCA11C13}" type="pres">
      <dgm:prSet presAssocID="{599C874C-F8EA-462D-A72C-022A51C522B1}" presName="iconBgRect" presStyleLbl="bgShp" presStyleIdx="4" presStyleCnt="6"/>
      <dgm:spPr/>
    </dgm:pt>
    <dgm:pt modelId="{8C4B195F-4580-4507-8708-CE258D249895}" type="pres">
      <dgm:prSet presAssocID="{599C874C-F8EA-462D-A72C-022A51C522B1}"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Circles with lines with solid fill"/>
        </a:ext>
      </dgm:extLst>
    </dgm:pt>
    <dgm:pt modelId="{CDD06D7B-609D-45C7-87DD-7A0A5466DA78}" type="pres">
      <dgm:prSet presAssocID="{599C874C-F8EA-462D-A72C-022A51C522B1}" presName="spaceRect" presStyleCnt="0"/>
      <dgm:spPr/>
    </dgm:pt>
    <dgm:pt modelId="{06E74EC9-AD9E-491E-982A-BC80F2BFFA76}" type="pres">
      <dgm:prSet presAssocID="{599C874C-F8EA-462D-A72C-022A51C522B1}" presName="textRect" presStyleLbl="revTx" presStyleIdx="4" presStyleCnt="6" custScaleX="123457" custLinFactNeighborX="9182" custLinFactNeighborY="-4949">
        <dgm:presLayoutVars>
          <dgm:chMax val="1"/>
          <dgm:chPref val="1"/>
        </dgm:presLayoutVars>
      </dgm:prSet>
      <dgm:spPr/>
    </dgm:pt>
    <dgm:pt modelId="{876AD458-E918-4F43-A81C-0255801CA65D}" type="pres">
      <dgm:prSet presAssocID="{6553200C-BB4B-4D20-AEB0-E77949CBF99B}" presName="sibTrans" presStyleLbl="sibTrans2D1" presStyleIdx="0" presStyleCnt="0"/>
      <dgm:spPr/>
    </dgm:pt>
    <dgm:pt modelId="{DF815F97-CD36-4DF8-8741-AD1FD98C4643}" type="pres">
      <dgm:prSet presAssocID="{671811D5-8DFC-4576-A8A9-A22A0C181875}" presName="compNode" presStyleCnt="0"/>
      <dgm:spPr/>
    </dgm:pt>
    <dgm:pt modelId="{43FDC38A-B26F-4BD9-8D89-AE9B95266732}" type="pres">
      <dgm:prSet presAssocID="{671811D5-8DFC-4576-A8A9-A22A0C181875}" presName="iconBgRect" presStyleLbl="bgShp" presStyleIdx="5" presStyleCnt="6"/>
      <dgm:spPr/>
    </dgm:pt>
    <dgm:pt modelId="{8B17FD37-2F80-49D1-9441-1DFA1C6225ED}" type="pres">
      <dgm:prSet presAssocID="{671811D5-8DFC-4576-A8A9-A22A0C181875}"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Lock"/>
        </a:ext>
      </dgm:extLst>
    </dgm:pt>
    <dgm:pt modelId="{130E46DE-5215-404E-90F1-81D836684509}" type="pres">
      <dgm:prSet presAssocID="{671811D5-8DFC-4576-A8A9-A22A0C181875}" presName="spaceRect" presStyleCnt="0"/>
      <dgm:spPr/>
    </dgm:pt>
    <dgm:pt modelId="{F2071A2A-005C-4338-B3B7-66141D5782C7}" type="pres">
      <dgm:prSet presAssocID="{671811D5-8DFC-4576-A8A9-A22A0C181875}" presName="textRect" presStyleLbl="revTx" presStyleIdx="5" presStyleCnt="6" custScaleX="93619" custLinFactNeighborX="-3922" custLinFactNeighborY="43130">
        <dgm:presLayoutVars>
          <dgm:chMax val="1"/>
          <dgm:chPref val="1"/>
        </dgm:presLayoutVars>
      </dgm:prSet>
      <dgm:spPr/>
    </dgm:pt>
  </dgm:ptLst>
  <dgm:cxnLst>
    <dgm:cxn modelId="{7185F307-BD2D-514D-8D2F-CBA489C865F8}" type="presOf" srcId="{92BB262E-DC57-4FC4-9FDB-F5934E30718D}" destId="{E9A31B51-AA82-4366-A0E5-0AA91F73DBB7}" srcOrd="0" destOrd="0" presId="urn:microsoft.com/office/officeart/2018/2/layout/IconCircleList"/>
    <dgm:cxn modelId="{48AD4C09-ABD4-3642-BDF8-DE46496BC13E}" type="presOf" srcId="{671811D5-8DFC-4576-A8A9-A22A0C181875}" destId="{F2071A2A-005C-4338-B3B7-66141D5782C7}" srcOrd="0" destOrd="0" presId="urn:microsoft.com/office/officeart/2018/2/layout/IconCircleList"/>
    <dgm:cxn modelId="{68C0291D-A7FB-5547-9F64-23B5085F4F30}" type="presOf" srcId="{BDC5404E-CBBC-46A1-BAEF-3A67BBC740DC}" destId="{C226D36E-230C-4707-8A67-8DC0318E9B2C}" srcOrd="0" destOrd="0" presId="urn:microsoft.com/office/officeart/2018/2/layout/IconCircleList"/>
    <dgm:cxn modelId="{4DBD9838-1635-414A-B4A3-A36856EF7ED0}" srcId="{0B44409F-4E93-4F4F-8E30-52F289934B45}" destId="{21413935-F1EF-440B-8F87-4208303A29B3}" srcOrd="3" destOrd="0" parTransId="{78F2E03D-61B6-4036-94A5-992D257F2D1C}" sibTransId="{79E903F8-4B3B-49CE-B2B8-A3FC53AAD86F}"/>
    <dgm:cxn modelId="{4E7DAF3C-D846-204C-8D8F-1397C04923E2}" type="presOf" srcId="{21413935-F1EF-440B-8F87-4208303A29B3}" destId="{62408616-18F5-4DBC-BC11-AD2A2B39B0F2}" srcOrd="0" destOrd="0" presId="urn:microsoft.com/office/officeart/2018/2/layout/IconCircleList"/>
    <dgm:cxn modelId="{B6B2A14E-89F8-4767-93AC-4F5B5EC0D412}" srcId="{0B44409F-4E93-4F4F-8E30-52F289934B45}" destId="{671811D5-8DFC-4576-A8A9-A22A0C181875}" srcOrd="5" destOrd="0" parTransId="{AE892E65-B9E5-44F1-B803-DF54C03891AF}" sibTransId="{49744189-C873-4DBA-AB4C-624DEAA19DA6}"/>
    <dgm:cxn modelId="{A4341E54-CED2-F642-B663-CDE0D3BC59FB}" type="presOf" srcId="{0DE31D34-3396-42B1-8C10-E4403F1A0C68}" destId="{B1A30A09-C742-4D11-BF99-8DD771746F82}" srcOrd="0" destOrd="0" presId="urn:microsoft.com/office/officeart/2018/2/layout/IconCircleList"/>
    <dgm:cxn modelId="{21EB4567-98F0-3E4B-AE46-C2FCC232DF2D}" type="presOf" srcId="{779C1632-65D6-4A65-9A06-5EDB083B2A23}" destId="{C922D9DA-B2DB-4BBB-8BE7-9693E647BE3D}" srcOrd="0" destOrd="0" presId="urn:microsoft.com/office/officeart/2018/2/layout/IconCircleList"/>
    <dgm:cxn modelId="{165BBB69-4B94-4B47-BBB0-04725D35DB6C}" srcId="{0B44409F-4E93-4F4F-8E30-52F289934B45}" destId="{92BB262E-DC57-4FC4-9FDB-F5934E30718D}" srcOrd="1" destOrd="0" parTransId="{B972E39C-2776-4DBA-9C98-AE5FB1B07905}" sibTransId="{F5CD9AA5-6913-47B6-880E-48302ACE47E7}"/>
    <dgm:cxn modelId="{43E8E97C-5183-4776-8CB2-7934F4C3D036}" srcId="{0B44409F-4E93-4F4F-8E30-52F289934B45}" destId="{0DE31D34-3396-42B1-8C10-E4403F1A0C68}" srcOrd="0" destOrd="0" parTransId="{7112C494-CA84-4151-B8EE-9BB722F2BBD8}" sibTransId="{F6E11DE0-6579-4E73-87AC-1C9CACE1B408}"/>
    <dgm:cxn modelId="{E9A57C96-C9EE-AF42-831D-8F3C82AEFC13}" type="presOf" srcId="{F6E11DE0-6579-4E73-87AC-1C9CACE1B408}" destId="{0FC17FA2-9D12-4424-8468-FB80F9C0DEB2}" srcOrd="0" destOrd="0" presId="urn:microsoft.com/office/officeart/2018/2/layout/IconCircleList"/>
    <dgm:cxn modelId="{BDB5AFA0-2C6A-4274-B6FE-898F2A7C1407}" srcId="{0B44409F-4E93-4F4F-8E30-52F289934B45}" destId="{BDC5404E-CBBC-46A1-BAEF-3A67BBC740DC}" srcOrd="2" destOrd="0" parTransId="{F90E2034-BCDC-4793-840A-7686912B4DD2}" sibTransId="{779C1632-65D6-4A65-9A06-5EDB083B2A23}"/>
    <dgm:cxn modelId="{221277A8-54BD-534A-A8C0-08891BFBF040}" type="presOf" srcId="{599C874C-F8EA-462D-A72C-022A51C522B1}" destId="{06E74EC9-AD9E-491E-982A-BC80F2BFFA76}" srcOrd="0" destOrd="0" presId="urn:microsoft.com/office/officeart/2018/2/layout/IconCircleList"/>
    <dgm:cxn modelId="{095E6FAD-07F3-6A41-BAAB-DB01DB2DE499}" type="presOf" srcId="{F5CD9AA5-6913-47B6-880E-48302ACE47E7}" destId="{DB981F16-D59C-49A4-A5BC-5B68D63E2D15}" srcOrd="0" destOrd="0" presId="urn:microsoft.com/office/officeart/2018/2/layout/IconCircleList"/>
    <dgm:cxn modelId="{E5EBC4BC-9E77-4F43-A499-6171797A7839}" type="presOf" srcId="{0B44409F-4E93-4F4F-8E30-52F289934B45}" destId="{A50801CD-9038-4CDC-A449-FAFC0D0396A9}" srcOrd="0" destOrd="0" presId="urn:microsoft.com/office/officeart/2018/2/layout/IconCircleList"/>
    <dgm:cxn modelId="{882AB9BF-551D-BE46-84EC-1EA8DA3BF09F}" type="presOf" srcId="{6553200C-BB4B-4D20-AEB0-E77949CBF99B}" destId="{876AD458-E918-4F43-A81C-0255801CA65D}" srcOrd="0" destOrd="0" presId="urn:microsoft.com/office/officeart/2018/2/layout/IconCircleList"/>
    <dgm:cxn modelId="{6BCEE2BF-2533-7F4F-A4F6-CD624832B12E}" type="presOf" srcId="{79E903F8-4B3B-49CE-B2B8-A3FC53AAD86F}" destId="{1EBD9C66-5A6A-4D4D-94CE-2EC8D63D56C6}" srcOrd="0" destOrd="0" presId="urn:microsoft.com/office/officeart/2018/2/layout/IconCircleList"/>
    <dgm:cxn modelId="{575FEBD7-D94F-4A6C-B130-341448AB627B}" srcId="{0B44409F-4E93-4F4F-8E30-52F289934B45}" destId="{599C874C-F8EA-462D-A72C-022A51C522B1}" srcOrd="4" destOrd="0" parTransId="{47FE7767-3F34-4880-A714-2DED4AD288C6}" sibTransId="{6553200C-BB4B-4D20-AEB0-E77949CBF99B}"/>
    <dgm:cxn modelId="{8CC9F45E-EE69-F14E-AE49-B4A8871E3F26}" type="presParOf" srcId="{A50801CD-9038-4CDC-A449-FAFC0D0396A9}" destId="{EE30A300-47E6-4884-8E3C-5409E392E9C4}" srcOrd="0" destOrd="0" presId="urn:microsoft.com/office/officeart/2018/2/layout/IconCircleList"/>
    <dgm:cxn modelId="{2995D456-04F8-F24B-AEA4-E1C6F9FCF2F7}" type="presParOf" srcId="{EE30A300-47E6-4884-8E3C-5409E392E9C4}" destId="{AC9403BA-A35D-4A6B-AFCE-4F10B94017CB}" srcOrd="0" destOrd="0" presId="urn:microsoft.com/office/officeart/2018/2/layout/IconCircleList"/>
    <dgm:cxn modelId="{842AD83E-5A83-6548-A1D5-00AB5889BC50}" type="presParOf" srcId="{AC9403BA-A35D-4A6B-AFCE-4F10B94017CB}" destId="{8B7F6532-A75C-40A7-B9CA-A9CB4837A734}" srcOrd="0" destOrd="0" presId="urn:microsoft.com/office/officeart/2018/2/layout/IconCircleList"/>
    <dgm:cxn modelId="{62FCC3F6-AEC5-E040-A96C-367362707E49}" type="presParOf" srcId="{AC9403BA-A35D-4A6B-AFCE-4F10B94017CB}" destId="{B77B65CD-C596-49BC-9AA4-1652DFCA2AAF}" srcOrd="1" destOrd="0" presId="urn:microsoft.com/office/officeart/2018/2/layout/IconCircleList"/>
    <dgm:cxn modelId="{C0D8AA38-BF24-7248-B8E1-474DBA6E14EF}" type="presParOf" srcId="{AC9403BA-A35D-4A6B-AFCE-4F10B94017CB}" destId="{05C25EC6-10C1-4E96-B1A1-7757EBE7D8B6}" srcOrd="2" destOrd="0" presId="urn:microsoft.com/office/officeart/2018/2/layout/IconCircleList"/>
    <dgm:cxn modelId="{A28E7CDB-B772-A64A-BEC2-808E83392657}" type="presParOf" srcId="{AC9403BA-A35D-4A6B-AFCE-4F10B94017CB}" destId="{B1A30A09-C742-4D11-BF99-8DD771746F82}" srcOrd="3" destOrd="0" presId="urn:microsoft.com/office/officeart/2018/2/layout/IconCircleList"/>
    <dgm:cxn modelId="{B6291454-BAAC-2F47-B17F-5E51C94A5886}" type="presParOf" srcId="{EE30A300-47E6-4884-8E3C-5409E392E9C4}" destId="{0FC17FA2-9D12-4424-8468-FB80F9C0DEB2}" srcOrd="1" destOrd="0" presId="urn:microsoft.com/office/officeart/2018/2/layout/IconCircleList"/>
    <dgm:cxn modelId="{E6771CFF-8F2C-924A-BF84-D81554868132}" type="presParOf" srcId="{EE30A300-47E6-4884-8E3C-5409E392E9C4}" destId="{44CDCA8A-9ED2-42FE-B3D9-30960AFA670D}" srcOrd="2" destOrd="0" presId="urn:microsoft.com/office/officeart/2018/2/layout/IconCircleList"/>
    <dgm:cxn modelId="{43803FC4-443B-DD40-87E9-BCA6017F09CA}" type="presParOf" srcId="{44CDCA8A-9ED2-42FE-B3D9-30960AFA670D}" destId="{39F490B4-70F7-4644-8A67-A82D7448DBF5}" srcOrd="0" destOrd="0" presId="urn:microsoft.com/office/officeart/2018/2/layout/IconCircleList"/>
    <dgm:cxn modelId="{3EAD20FC-320A-074F-B7F7-522EC1AD1AFE}" type="presParOf" srcId="{44CDCA8A-9ED2-42FE-B3D9-30960AFA670D}" destId="{2CB639A3-AC2C-4251-9418-5CD390E84E38}" srcOrd="1" destOrd="0" presId="urn:microsoft.com/office/officeart/2018/2/layout/IconCircleList"/>
    <dgm:cxn modelId="{629E71BF-CBA0-C64A-A7EB-73FF647DFB95}" type="presParOf" srcId="{44CDCA8A-9ED2-42FE-B3D9-30960AFA670D}" destId="{B0DD528C-6924-42A8-B05D-D0C2576E59CC}" srcOrd="2" destOrd="0" presId="urn:microsoft.com/office/officeart/2018/2/layout/IconCircleList"/>
    <dgm:cxn modelId="{6CCACEDD-16B4-3F45-80CA-D9AB661B6773}" type="presParOf" srcId="{44CDCA8A-9ED2-42FE-B3D9-30960AFA670D}" destId="{E9A31B51-AA82-4366-A0E5-0AA91F73DBB7}" srcOrd="3" destOrd="0" presId="urn:microsoft.com/office/officeart/2018/2/layout/IconCircleList"/>
    <dgm:cxn modelId="{6D63854D-9BCF-0445-89B0-0BDBE5E6AF99}" type="presParOf" srcId="{EE30A300-47E6-4884-8E3C-5409E392E9C4}" destId="{DB981F16-D59C-49A4-A5BC-5B68D63E2D15}" srcOrd="3" destOrd="0" presId="urn:microsoft.com/office/officeart/2018/2/layout/IconCircleList"/>
    <dgm:cxn modelId="{7D7D5C89-6CF2-104D-BB9B-88D510C0B6D3}" type="presParOf" srcId="{EE30A300-47E6-4884-8E3C-5409E392E9C4}" destId="{74A23ADD-9B8D-4BF7-8EF3-5BD13961C534}" srcOrd="4" destOrd="0" presId="urn:microsoft.com/office/officeart/2018/2/layout/IconCircleList"/>
    <dgm:cxn modelId="{E6A57B8A-53ED-8948-B3BD-25C806CB43BE}" type="presParOf" srcId="{74A23ADD-9B8D-4BF7-8EF3-5BD13961C534}" destId="{193FF231-F196-48BB-B67C-28523FB75D9D}" srcOrd="0" destOrd="0" presId="urn:microsoft.com/office/officeart/2018/2/layout/IconCircleList"/>
    <dgm:cxn modelId="{BF8F190E-881A-0544-A613-63E27B861389}" type="presParOf" srcId="{74A23ADD-9B8D-4BF7-8EF3-5BD13961C534}" destId="{059DFE74-DC37-43F2-BD68-BBE5496BCC6D}" srcOrd="1" destOrd="0" presId="urn:microsoft.com/office/officeart/2018/2/layout/IconCircleList"/>
    <dgm:cxn modelId="{E17CBF38-0266-9148-9ED3-348F5CC5EBE4}" type="presParOf" srcId="{74A23ADD-9B8D-4BF7-8EF3-5BD13961C534}" destId="{9D885AC5-2517-4645-BC17-AE0EA5071F8C}" srcOrd="2" destOrd="0" presId="urn:microsoft.com/office/officeart/2018/2/layout/IconCircleList"/>
    <dgm:cxn modelId="{BB85DB0B-BF8B-D14C-B46B-7C018100E91D}" type="presParOf" srcId="{74A23ADD-9B8D-4BF7-8EF3-5BD13961C534}" destId="{C226D36E-230C-4707-8A67-8DC0318E9B2C}" srcOrd="3" destOrd="0" presId="urn:microsoft.com/office/officeart/2018/2/layout/IconCircleList"/>
    <dgm:cxn modelId="{00F38002-B6D4-B24C-A3C0-C286A9A0DB55}" type="presParOf" srcId="{EE30A300-47E6-4884-8E3C-5409E392E9C4}" destId="{C922D9DA-B2DB-4BBB-8BE7-9693E647BE3D}" srcOrd="5" destOrd="0" presId="urn:microsoft.com/office/officeart/2018/2/layout/IconCircleList"/>
    <dgm:cxn modelId="{5D1139EE-9D4C-7D49-A5F4-0FFE65B88645}" type="presParOf" srcId="{EE30A300-47E6-4884-8E3C-5409E392E9C4}" destId="{5945FB0A-33E6-41E5-B7BE-0E94535AEDD9}" srcOrd="6" destOrd="0" presId="urn:microsoft.com/office/officeart/2018/2/layout/IconCircleList"/>
    <dgm:cxn modelId="{948369CB-2458-C144-BF3B-A584B1A11DDC}" type="presParOf" srcId="{5945FB0A-33E6-41E5-B7BE-0E94535AEDD9}" destId="{FFCBEA47-C786-4FEC-8B23-93D42EA38A01}" srcOrd="0" destOrd="0" presId="urn:microsoft.com/office/officeart/2018/2/layout/IconCircleList"/>
    <dgm:cxn modelId="{47E99894-43F4-494D-AFAC-FB0F7A1FE45C}" type="presParOf" srcId="{5945FB0A-33E6-41E5-B7BE-0E94535AEDD9}" destId="{BB88BE23-6BC5-4345-9E25-7B42D3F57140}" srcOrd="1" destOrd="0" presId="urn:microsoft.com/office/officeart/2018/2/layout/IconCircleList"/>
    <dgm:cxn modelId="{870B37D8-1149-F644-96E1-DF79BF2F6C65}" type="presParOf" srcId="{5945FB0A-33E6-41E5-B7BE-0E94535AEDD9}" destId="{6864C270-750E-4F08-A17C-444F65E301A4}" srcOrd="2" destOrd="0" presId="urn:microsoft.com/office/officeart/2018/2/layout/IconCircleList"/>
    <dgm:cxn modelId="{47D59DB0-030F-854C-A2CF-3B2B7B170A10}" type="presParOf" srcId="{5945FB0A-33E6-41E5-B7BE-0E94535AEDD9}" destId="{62408616-18F5-4DBC-BC11-AD2A2B39B0F2}" srcOrd="3" destOrd="0" presId="urn:microsoft.com/office/officeart/2018/2/layout/IconCircleList"/>
    <dgm:cxn modelId="{04BFB276-BFF4-064B-89B9-8C52E3BD008C}" type="presParOf" srcId="{EE30A300-47E6-4884-8E3C-5409E392E9C4}" destId="{1EBD9C66-5A6A-4D4D-94CE-2EC8D63D56C6}" srcOrd="7" destOrd="0" presId="urn:microsoft.com/office/officeart/2018/2/layout/IconCircleList"/>
    <dgm:cxn modelId="{E2C77152-904D-A846-97A9-7197CE8AA31F}" type="presParOf" srcId="{EE30A300-47E6-4884-8E3C-5409E392E9C4}" destId="{46F82202-4C72-4D0B-A952-BAEB696E478A}" srcOrd="8" destOrd="0" presId="urn:microsoft.com/office/officeart/2018/2/layout/IconCircleList"/>
    <dgm:cxn modelId="{C07261C3-EAF8-3246-83D3-0BAEBF016C94}" type="presParOf" srcId="{46F82202-4C72-4D0B-A952-BAEB696E478A}" destId="{B447197C-3557-4C16-A444-3FD7BCA11C13}" srcOrd="0" destOrd="0" presId="urn:microsoft.com/office/officeart/2018/2/layout/IconCircleList"/>
    <dgm:cxn modelId="{BFD50D23-66FC-7048-B310-A2CC0EA6DA38}" type="presParOf" srcId="{46F82202-4C72-4D0B-A952-BAEB696E478A}" destId="{8C4B195F-4580-4507-8708-CE258D249895}" srcOrd="1" destOrd="0" presId="urn:microsoft.com/office/officeart/2018/2/layout/IconCircleList"/>
    <dgm:cxn modelId="{E45ADED9-854E-EE4E-817A-FAEB826EE319}" type="presParOf" srcId="{46F82202-4C72-4D0B-A952-BAEB696E478A}" destId="{CDD06D7B-609D-45C7-87DD-7A0A5466DA78}" srcOrd="2" destOrd="0" presId="urn:microsoft.com/office/officeart/2018/2/layout/IconCircleList"/>
    <dgm:cxn modelId="{CE4AFE3C-2801-DF4C-BB61-0FADD4F18DEE}" type="presParOf" srcId="{46F82202-4C72-4D0B-A952-BAEB696E478A}" destId="{06E74EC9-AD9E-491E-982A-BC80F2BFFA76}" srcOrd="3" destOrd="0" presId="urn:microsoft.com/office/officeart/2018/2/layout/IconCircleList"/>
    <dgm:cxn modelId="{92C70541-FBE5-104E-83AE-4F47FD56F15C}" type="presParOf" srcId="{EE30A300-47E6-4884-8E3C-5409E392E9C4}" destId="{876AD458-E918-4F43-A81C-0255801CA65D}" srcOrd="9" destOrd="0" presId="urn:microsoft.com/office/officeart/2018/2/layout/IconCircleList"/>
    <dgm:cxn modelId="{8DCEFF11-BC78-5A49-817B-E6BD8C81B625}" type="presParOf" srcId="{EE30A300-47E6-4884-8E3C-5409E392E9C4}" destId="{DF815F97-CD36-4DF8-8741-AD1FD98C4643}" srcOrd="10" destOrd="0" presId="urn:microsoft.com/office/officeart/2018/2/layout/IconCircleList"/>
    <dgm:cxn modelId="{319A014D-1F58-374D-BA86-9743E29BC535}" type="presParOf" srcId="{DF815F97-CD36-4DF8-8741-AD1FD98C4643}" destId="{43FDC38A-B26F-4BD9-8D89-AE9B95266732}" srcOrd="0" destOrd="0" presId="urn:microsoft.com/office/officeart/2018/2/layout/IconCircleList"/>
    <dgm:cxn modelId="{2198BD91-ECC1-FE47-B3A5-8001537A2D61}" type="presParOf" srcId="{DF815F97-CD36-4DF8-8741-AD1FD98C4643}" destId="{8B17FD37-2F80-49D1-9441-1DFA1C6225ED}" srcOrd="1" destOrd="0" presId="urn:microsoft.com/office/officeart/2018/2/layout/IconCircleList"/>
    <dgm:cxn modelId="{58774061-9291-3C4E-B54D-AC55EE0D04D4}" type="presParOf" srcId="{DF815F97-CD36-4DF8-8741-AD1FD98C4643}" destId="{130E46DE-5215-404E-90F1-81D836684509}" srcOrd="2" destOrd="0" presId="urn:microsoft.com/office/officeart/2018/2/layout/IconCircleList"/>
    <dgm:cxn modelId="{4BFF5944-C32C-C542-8432-2BF4A27AD93F}" type="presParOf" srcId="{DF815F97-CD36-4DF8-8741-AD1FD98C4643}" destId="{F2071A2A-005C-4338-B3B7-66141D5782C7}"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F286C-CFB0-4FB6-8479-08E26AE08049}">
      <dsp:nvSpPr>
        <dsp:cNvPr id="0" name=""/>
        <dsp:cNvSpPr/>
      </dsp:nvSpPr>
      <dsp:spPr>
        <a:xfrm>
          <a:off x="0" y="2213"/>
          <a:ext cx="6096000" cy="112201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494AE5-1E8B-4A12-8655-AC4691E41897}">
      <dsp:nvSpPr>
        <dsp:cNvPr id="0" name=""/>
        <dsp:cNvSpPr/>
      </dsp:nvSpPr>
      <dsp:spPr>
        <a:xfrm>
          <a:off x="339409" y="254667"/>
          <a:ext cx="617108" cy="61710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86E3953-46AE-4C90-AC4F-6E414451C9AD}">
      <dsp:nvSpPr>
        <dsp:cNvPr id="0" name=""/>
        <dsp:cNvSpPr/>
      </dsp:nvSpPr>
      <dsp:spPr>
        <a:xfrm>
          <a:off x="1295927" y="2213"/>
          <a:ext cx="4800072" cy="1122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747" tIns="118747" rIns="118747" bIns="118747" numCol="1" spcCol="1270" anchor="ctr" anchorCtr="0">
          <a:noAutofit/>
        </a:bodyPr>
        <a:lstStyle/>
        <a:p>
          <a:pPr marL="0" lvl="0" indent="0" algn="l" defTabSz="977900">
            <a:lnSpc>
              <a:spcPct val="90000"/>
            </a:lnSpc>
            <a:spcBef>
              <a:spcPct val="0"/>
            </a:spcBef>
            <a:spcAft>
              <a:spcPct val="35000"/>
            </a:spcAft>
            <a:buNone/>
          </a:pPr>
          <a:r>
            <a:rPr lang="en-US" sz="2200" kern="1200"/>
            <a:t>What should be protected?</a:t>
          </a:r>
        </a:p>
      </dsp:txBody>
      <dsp:txXfrm>
        <a:off x="1295927" y="2213"/>
        <a:ext cx="4800072" cy="1122015"/>
      </dsp:txXfrm>
    </dsp:sp>
    <dsp:sp modelId="{E7DB0487-7359-4BBB-B0B0-5ABAF7DD65F0}">
      <dsp:nvSpPr>
        <dsp:cNvPr id="0" name=""/>
        <dsp:cNvSpPr/>
      </dsp:nvSpPr>
      <dsp:spPr>
        <a:xfrm>
          <a:off x="0" y="1404732"/>
          <a:ext cx="6096000" cy="112201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35057B-8608-49F1-96C1-3A23CC8A021F}">
      <dsp:nvSpPr>
        <dsp:cNvPr id="0" name=""/>
        <dsp:cNvSpPr/>
      </dsp:nvSpPr>
      <dsp:spPr>
        <a:xfrm>
          <a:off x="339409" y="1657186"/>
          <a:ext cx="617108" cy="61710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2C2E72-BD2D-4A51-AC58-8140C1D8A18B}">
      <dsp:nvSpPr>
        <dsp:cNvPr id="0" name=""/>
        <dsp:cNvSpPr/>
      </dsp:nvSpPr>
      <dsp:spPr>
        <a:xfrm>
          <a:off x="1295927" y="1404732"/>
          <a:ext cx="4800072" cy="1122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747" tIns="118747" rIns="118747" bIns="118747" numCol="1" spcCol="1270" anchor="ctr" anchorCtr="0">
          <a:noAutofit/>
        </a:bodyPr>
        <a:lstStyle/>
        <a:p>
          <a:pPr marL="0" lvl="0" indent="0" algn="l" defTabSz="977900">
            <a:lnSpc>
              <a:spcPct val="90000"/>
            </a:lnSpc>
            <a:spcBef>
              <a:spcPct val="0"/>
            </a:spcBef>
            <a:spcAft>
              <a:spcPct val="35000"/>
            </a:spcAft>
            <a:buNone/>
          </a:pPr>
          <a:r>
            <a:rPr lang="en-US" sz="2200" kern="1200"/>
            <a:t>Security Pillars and Trends</a:t>
          </a:r>
        </a:p>
      </dsp:txBody>
      <dsp:txXfrm>
        <a:off x="1295927" y="1404732"/>
        <a:ext cx="4800072" cy="1122015"/>
      </dsp:txXfrm>
    </dsp:sp>
    <dsp:sp modelId="{7322F337-64CF-41FF-88B0-CC585DC55013}">
      <dsp:nvSpPr>
        <dsp:cNvPr id="0" name=""/>
        <dsp:cNvSpPr/>
      </dsp:nvSpPr>
      <dsp:spPr>
        <a:xfrm>
          <a:off x="0" y="2807251"/>
          <a:ext cx="6096000" cy="112201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626BAB-69CD-4E79-9BCA-AC2D2D3E62BC}">
      <dsp:nvSpPr>
        <dsp:cNvPr id="0" name=""/>
        <dsp:cNvSpPr/>
      </dsp:nvSpPr>
      <dsp:spPr>
        <a:xfrm>
          <a:off x="339409" y="3059705"/>
          <a:ext cx="617108" cy="61710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612920-81D4-40F5-9BE7-5E41ED3713FD}">
      <dsp:nvSpPr>
        <dsp:cNvPr id="0" name=""/>
        <dsp:cNvSpPr/>
      </dsp:nvSpPr>
      <dsp:spPr>
        <a:xfrm>
          <a:off x="1295927" y="2807251"/>
          <a:ext cx="4800072" cy="1122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747" tIns="118747" rIns="118747" bIns="118747" numCol="1" spcCol="1270" anchor="ctr" anchorCtr="0">
          <a:noAutofit/>
        </a:bodyPr>
        <a:lstStyle/>
        <a:p>
          <a:pPr marL="0" lvl="0" indent="0" algn="l" defTabSz="977900">
            <a:lnSpc>
              <a:spcPct val="90000"/>
            </a:lnSpc>
            <a:spcBef>
              <a:spcPct val="0"/>
            </a:spcBef>
            <a:spcAft>
              <a:spcPct val="35000"/>
            </a:spcAft>
            <a:buNone/>
          </a:pPr>
          <a:r>
            <a:rPr lang="en-US" sz="2200" kern="1200"/>
            <a:t>Privacy by Design</a:t>
          </a:r>
        </a:p>
      </dsp:txBody>
      <dsp:txXfrm>
        <a:off x="1295927" y="2807251"/>
        <a:ext cx="4800072" cy="1122015"/>
      </dsp:txXfrm>
    </dsp:sp>
    <dsp:sp modelId="{CBED9B3A-ADBB-4001-A80E-0F4B3046197E}">
      <dsp:nvSpPr>
        <dsp:cNvPr id="0" name=""/>
        <dsp:cNvSpPr/>
      </dsp:nvSpPr>
      <dsp:spPr>
        <a:xfrm>
          <a:off x="0" y="4209770"/>
          <a:ext cx="6096000" cy="112201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653441-F7BE-4293-827E-8201CAF082B0}">
      <dsp:nvSpPr>
        <dsp:cNvPr id="0" name=""/>
        <dsp:cNvSpPr/>
      </dsp:nvSpPr>
      <dsp:spPr>
        <a:xfrm>
          <a:off x="339409" y="4462224"/>
          <a:ext cx="617108" cy="61710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D4537C-9B72-466B-8393-6DE8D38FB533}">
      <dsp:nvSpPr>
        <dsp:cNvPr id="0" name=""/>
        <dsp:cNvSpPr/>
      </dsp:nvSpPr>
      <dsp:spPr>
        <a:xfrm>
          <a:off x="1295927" y="4209770"/>
          <a:ext cx="4800072" cy="1122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747" tIns="118747" rIns="118747" bIns="118747" numCol="1" spcCol="1270" anchor="ctr" anchorCtr="0">
          <a:noAutofit/>
        </a:bodyPr>
        <a:lstStyle/>
        <a:p>
          <a:pPr marL="0" lvl="0" indent="0" algn="l" defTabSz="977900">
            <a:lnSpc>
              <a:spcPct val="90000"/>
            </a:lnSpc>
            <a:spcBef>
              <a:spcPct val="0"/>
            </a:spcBef>
            <a:spcAft>
              <a:spcPct val="35000"/>
            </a:spcAft>
            <a:buNone/>
          </a:pPr>
          <a:r>
            <a:rPr lang="en-US" sz="2200" kern="1200"/>
            <a:t>Norman’s Concepts</a:t>
          </a:r>
        </a:p>
      </dsp:txBody>
      <dsp:txXfrm>
        <a:off x="1295927" y="4209770"/>
        <a:ext cx="4800072" cy="11220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C60D48-EC8B-41F1-B5D6-2766F19FE4E5}">
      <dsp:nvSpPr>
        <dsp:cNvPr id="0" name=""/>
        <dsp:cNvSpPr/>
      </dsp:nvSpPr>
      <dsp:spPr>
        <a:xfrm>
          <a:off x="1258265" y="360378"/>
          <a:ext cx="991237" cy="9912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E09C82-C9F9-4185-9720-A093F9ECE3D6}">
      <dsp:nvSpPr>
        <dsp:cNvPr id="0" name=""/>
        <dsp:cNvSpPr/>
      </dsp:nvSpPr>
      <dsp:spPr>
        <a:xfrm>
          <a:off x="652509" y="1671656"/>
          <a:ext cx="2202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90000"/>
            </a:lnSpc>
            <a:spcBef>
              <a:spcPct val="0"/>
            </a:spcBef>
            <a:spcAft>
              <a:spcPct val="35000"/>
            </a:spcAft>
            <a:buNone/>
          </a:pPr>
          <a:r>
            <a:rPr lang="en-US" sz="2100" kern="1200"/>
            <a:t>Focusing on microinteractions</a:t>
          </a:r>
        </a:p>
      </dsp:txBody>
      <dsp:txXfrm>
        <a:off x="652509" y="1671656"/>
        <a:ext cx="2202750" cy="720000"/>
      </dsp:txXfrm>
    </dsp:sp>
    <dsp:sp modelId="{92A9792F-59F2-485C-BA11-EFBBCECC6AB6}">
      <dsp:nvSpPr>
        <dsp:cNvPr id="0" name=""/>
        <dsp:cNvSpPr/>
      </dsp:nvSpPr>
      <dsp:spPr>
        <a:xfrm>
          <a:off x="3846496" y="360378"/>
          <a:ext cx="991237" cy="9912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A9D522-2CAB-4681-A969-E456D004C52C}">
      <dsp:nvSpPr>
        <dsp:cNvPr id="0" name=""/>
        <dsp:cNvSpPr/>
      </dsp:nvSpPr>
      <dsp:spPr>
        <a:xfrm>
          <a:off x="3240740" y="1671656"/>
          <a:ext cx="2202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90000"/>
            </a:lnSpc>
            <a:spcBef>
              <a:spcPct val="0"/>
            </a:spcBef>
            <a:spcAft>
              <a:spcPct val="35000"/>
            </a:spcAft>
            <a:buNone/>
          </a:pPr>
          <a:r>
            <a:rPr lang="en-US" sz="2100" kern="1200"/>
            <a:t>Maximizing user privacy</a:t>
          </a:r>
        </a:p>
      </dsp:txBody>
      <dsp:txXfrm>
        <a:off x="3240740" y="1671656"/>
        <a:ext cx="2202750" cy="720000"/>
      </dsp:txXfrm>
    </dsp:sp>
    <dsp:sp modelId="{1282D97A-689E-4D29-9BDE-3DD9CCE1CD9B}">
      <dsp:nvSpPr>
        <dsp:cNvPr id="0" name=""/>
        <dsp:cNvSpPr/>
      </dsp:nvSpPr>
      <dsp:spPr>
        <a:xfrm>
          <a:off x="2552381" y="2942343"/>
          <a:ext cx="991237" cy="9912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DAF8B3-0E9B-4184-B3B7-FD526677F45C}">
      <dsp:nvSpPr>
        <dsp:cNvPr id="0" name=""/>
        <dsp:cNvSpPr/>
      </dsp:nvSpPr>
      <dsp:spPr>
        <a:xfrm>
          <a:off x="1946625" y="4253621"/>
          <a:ext cx="2202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90000"/>
            </a:lnSpc>
            <a:spcBef>
              <a:spcPct val="0"/>
            </a:spcBef>
            <a:spcAft>
              <a:spcPct val="35000"/>
            </a:spcAft>
            <a:buNone/>
          </a:pPr>
          <a:r>
            <a:rPr lang="en-US" sz="2100" kern="1200"/>
            <a:t>Privacy policies </a:t>
          </a:r>
        </a:p>
      </dsp:txBody>
      <dsp:txXfrm>
        <a:off x="1946625" y="4253621"/>
        <a:ext cx="220275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2B4F5-3836-49A8-A646-96044D07C8B8}">
      <dsp:nvSpPr>
        <dsp:cNvPr id="0" name=""/>
        <dsp:cNvSpPr/>
      </dsp:nvSpPr>
      <dsp:spPr>
        <a:xfrm>
          <a:off x="946234" y="330266"/>
          <a:ext cx="1955812" cy="1955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714D85-511E-42CD-B1EF-1D7FBCC55261}">
      <dsp:nvSpPr>
        <dsp:cNvPr id="0" name=""/>
        <dsp:cNvSpPr/>
      </dsp:nvSpPr>
      <dsp:spPr>
        <a:xfrm>
          <a:off x="1363046" y="747078"/>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2635E7-41AD-45C8-BBF7-B8662A0ECE64}">
      <dsp:nvSpPr>
        <dsp:cNvPr id="0" name=""/>
        <dsp:cNvSpPr/>
      </dsp:nvSpPr>
      <dsp:spPr>
        <a:xfrm>
          <a:off x="8967" y="2895266"/>
          <a:ext cx="3830346" cy="1346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dirty="0"/>
            <a:t>As a UX designer, you should be aware of the legal requirements. When you request data from user to keep and use it, you Should get permission</a:t>
          </a:r>
          <a:r>
            <a:rPr lang="en-US" sz="1100" kern="1200" dirty="0"/>
            <a:t>.</a:t>
          </a:r>
        </a:p>
      </dsp:txBody>
      <dsp:txXfrm>
        <a:off x="8967" y="2895266"/>
        <a:ext cx="3830346" cy="1346467"/>
      </dsp:txXfrm>
    </dsp:sp>
    <dsp:sp modelId="{06AB1E56-6595-469B-B3D5-FB62CFCED169}">
      <dsp:nvSpPr>
        <dsp:cNvPr id="0" name=""/>
        <dsp:cNvSpPr/>
      </dsp:nvSpPr>
      <dsp:spPr>
        <a:xfrm>
          <a:off x="5025626" y="330266"/>
          <a:ext cx="1955812" cy="1955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A6E1FE-5DFE-468E-A596-C1437376440E}">
      <dsp:nvSpPr>
        <dsp:cNvPr id="0" name=""/>
        <dsp:cNvSpPr/>
      </dsp:nvSpPr>
      <dsp:spPr>
        <a:xfrm>
          <a:off x="5442438" y="747078"/>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F3CF40C-24C3-4FE4-9545-B1D7B6A40C49}">
      <dsp:nvSpPr>
        <dsp:cNvPr id="0" name=""/>
        <dsp:cNvSpPr/>
      </dsp:nvSpPr>
      <dsp:spPr>
        <a:xfrm>
          <a:off x="4400407" y="2895266"/>
          <a:ext cx="3206250" cy="1346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dirty="0"/>
            <a:t>Ensuring these privacy policies should be clear and simple for user to understand and accept. </a:t>
          </a:r>
        </a:p>
      </dsp:txBody>
      <dsp:txXfrm>
        <a:off x="4400407" y="2895266"/>
        <a:ext cx="3206250" cy="13464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F6532-A75C-40A7-B9CA-A9CB4837A734}">
      <dsp:nvSpPr>
        <dsp:cNvPr id="0" name=""/>
        <dsp:cNvSpPr/>
      </dsp:nvSpPr>
      <dsp:spPr>
        <a:xfrm>
          <a:off x="151078" y="666175"/>
          <a:ext cx="913767" cy="91376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7B65CD-C596-49BC-9AA4-1652DFCA2AAF}">
      <dsp:nvSpPr>
        <dsp:cNvPr id="0" name=""/>
        <dsp:cNvSpPr/>
      </dsp:nvSpPr>
      <dsp:spPr>
        <a:xfrm>
          <a:off x="342969" y="858066"/>
          <a:ext cx="529984" cy="5299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A30A09-C742-4D11-BF99-8DD771746F82}">
      <dsp:nvSpPr>
        <dsp:cNvPr id="0" name=""/>
        <dsp:cNvSpPr/>
      </dsp:nvSpPr>
      <dsp:spPr>
        <a:xfrm>
          <a:off x="1260652" y="666175"/>
          <a:ext cx="2153879" cy="913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a:t>1. Feedback</a:t>
          </a:r>
        </a:p>
        <a:p>
          <a:pPr marL="0" lvl="0" indent="0" algn="l" defTabSz="711200">
            <a:lnSpc>
              <a:spcPct val="100000"/>
            </a:lnSpc>
            <a:spcBef>
              <a:spcPct val="0"/>
            </a:spcBef>
            <a:spcAft>
              <a:spcPct val="35000"/>
            </a:spcAft>
            <a:buNone/>
          </a:pPr>
          <a:r>
            <a:rPr lang="en-US" sz="1600" b="0" kern="1200"/>
            <a:t>Simple measure that can enhance security of an application.</a:t>
          </a:r>
          <a:endParaRPr lang="en-US" sz="1600" b="0" kern="1200" dirty="0"/>
        </a:p>
      </dsp:txBody>
      <dsp:txXfrm>
        <a:off x="1260652" y="666175"/>
        <a:ext cx="2153879" cy="913767"/>
      </dsp:txXfrm>
    </dsp:sp>
    <dsp:sp modelId="{39F490B4-70F7-4644-8A67-A82D7448DBF5}">
      <dsp:nvSpPr>
        <dsp:cNvPr id="0" name=""/>
        <dsp:cNvSpPr/>
      </dsp:nvSpPr>
      <dsp:spPr>
        <a:xfrm>
          <a:off x="3789829" y="666175"/>
          <a:ext cx="913767" cy="91376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B639A3-AC2C-4251-9418-5CD390E84E38}">
      <dsp:nvSpPr>
        <dsp:cNvPr id="0" name=""/>
        <dsp:cNvSpPr/>
      </dsp:nvSpPr>
      <dsp:spPr>
        <a:xfrm>
          <a:off x="3981720" y="858066"/>
          <a:ext cx="529984" cy="52998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A31B51-AA82-4366-A0E5-0AA91F73DBB7}">
      <dsp:nvSpPr>
        <dsp:cNvPr id="0" name=""/>
        <dsp:cNvSpPr/>
      </dsp:nvSpPr>
      <dsp:spPr>
        <a:xfrm>
          <a:off x="4831664" y="319089"/>
          <a:ext cx="2153879" cy="913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When user enters wrong information, we should provide them with feedback about the error in the login credentials.  </a:t>
          </a:r>
        </a:p>
      </dsp:txBody>
      <dsp:txXfrm>
        <a:off x="4831664" y="319089"/>
        <a:ext cx="2153879" cy="913767"/>
      </dsp:txXfrm>
    </dsp:sp>
    <dsp:sp modelId="{193FF231-F196-48BB-B67C-28523FB75D9D}">
      <dsp:nvSpPr>
        <dsp:cNvPr id="0" name=""/>
        <dsp:cNvSpPr/>
      </dsp:nvSpPr>
      <dsp:spPr>
        <a:xfrm>
          <a:off x="151078" y="2629216"/>
          <a:ext cx="913767" cy="91376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9DFE74-DC37-43F2-BD68-BBE5496BCC6D}">
      <dsp:nvSpPr>
        <dsp:cNvPr id="0" name=""/>
        <dsp:cNvSpPr/>
      </dsp:nvSpPr>
      <dsp:spPr>
        <a:xfrm>
          <a:off x="342969" y="2821107"/>
          <a:ext cx="529984" cy="52998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26D36E-230C-4707-8A67-8DC0318E9B2C}">
      <dsp:nvSpPr>
        <dsp:cNvPr id="0" name=""/>
        <dsp:cNvSpPr/>
      </dsp:nvSpPr>
      <dsp:spPr>
        <a:xfrm>
          <a:off x="1260652" y="2629216"/>
          <a:ext cx="2153879" cy="913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a:t>2. Visibility</a:t>
          </a:r>
        </a:p>
        <a:p>
          <a:pPr marL="0" lvl="0" indent="0" algn="l" defTabSz="711200">
            <a:lnSpc>
              <a:spcPct val="100000"/>
            </a:lnSpc>
            <a:spcBef>
              <a:spcPct val="0"/>
            </a:spcBef>
            <a:spcAft>
              <a:spcPct val="35000"/>
            </a:spcAft>
            <a:buNone/>
          </a:pPr>
          <a:r>
            <a:rPr lang="en-US" sz="1600" b="0" kern="1200"/>
            <a:t>User should know what all are the options are</a:t>
          </a:r>
          <a:endParaRPr lang="en-US" sz="1600" b="0" kern="1200" dirty="0"/>
        </a:p>
      </dsp:txBody>
      <dsp:txXfrm>
        <a:off x="1260652" y="2629216"/>
        <a:ext cx="2153879" cy="913767"/>
      </dsp:txXfrm>
    </dsp:sp>
    <dsp:sp modelId="{FFCBEA47-C786-4FEC-8B23-93D42EA38A01}">
      <dsp:nvSpPr>
        <dsp:cNvPr id="0" name=""/>
        <dsp:cNvSpPr/>
      </dsp:nvSpPr>
      <dsp:spPr>
        <a:xfrm>
          <a:off x="3789829" y="2629216"/>
          <a:ext cx="913767" cy="91376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88BE23-6BC5-4345-9E25-7B42D3F57140}">
      <dsp:nvSpPr>
        <dsp:cNvPr id="0" name=""/>
        <dsp:cNvSpPr/>
      </dsp:nvSpPr>
      <dsp:spPr>
        <a:xfrm>
          <a:off x="3981720" y="2821107"/>
          <a:ext cx="529984" cy="52998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2408616-18F5-4DBC-BC11-AD2A2B39B0F2}">
      <dsp:nvSpPr>
        <dsp:cNvPr id="0" name=""/>
        <dsp:cNvSpPr/>
      </dsp:nvSpPr>
      <dsp:spPr>
        <a:xfrm>
          <a:off x="4885123" y="2249802"/>
          <a:ext cx="2153879" cy="913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You need to make it visible to see security solutions that you provide for users. That way they will feel confident about trusting your design and application. </a:t>
          </a:r>
        </a:p>
      </dsp:txBody>
      <dsp:txXfrm>
        <a:off x="4885123" y="2249802"/>
        <a:ext cx="2153879" cy="913767"/>
      </dsp:txXfrm>
    </dsp:sp>
    <dsp:sp modelId="{B447197C-3557-4C16-A444-3FD7BCA11C13}">
      <dsp:nvSpPr>
        <dsp:cNvPr id="0" name=""/>
        <dsp:cNvSpPr/>
      </dsp:nvSpPr>
      <dsp:spPr>
        <a:xfrm>
          <a:off x="151078" y="4592257"/>
          <a:ext cx="913767" cy="91376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4B195F-4580-4507-8708-CE258D249895}">
      <dsp:nvSpPr>
        <dsp:cNvPr id="0" name=""/>
        <dsp:cNvSpPr/>
      </dsp:nvSpPr>
      <dsp:spPr>
        <a:xfrm>
          <a:off x="342969" y="4784148"/>
          <a:ext cx="529984" cy="52998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E74EC9-AD9E-491E-982A-BC80F2BFFA76}">
      <dsp:nvSpPr>
        <dsp:cNvPr id="0" name=""/>
        <dsp:cNvSpPr/>
      </dsp:nvSpPr>
      <dsp:spPr>
        <a:xfrm>
          <a:off x="1260652" y="4631485"/>
          <a:ext cx="2153879" cy="913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a:t>3. Affordance</a:t>
          </a:r>
        </a:p>
        <a:p>
          <a:pPr marL="0" lvl="0" indent="0" algn="l" defTabSz="711200">
            <a:lnSpc>
              <a:spcPct val="100000"/>
            </a:lnSpc>
            <a:spcBef>
              <a:spcPct val="0"/>
            </a:spcBef>
            <a:spcAft>
              <a:spcPct val="35000"/>
            </a:spcAft>
            <a:buNone/>
          </a:pPr>
          <a:r>
            <a:rPr lang="en-US" sz="1600" b="1" kern="1200"/>
            <a:t> </a:t>
          </a:r>
          <a:r>
            <a:rPr lang="en-US" sz="1600" b="0" kern="1200"/>
            <a:t>The relationship between what something looks like and how it’s used</a:t>
          </a:r>
          <a:endParaRPr lang="en-US" sz="1600" b="0" kern="1200" dirty="0"/>
        </a:p>
      </dsp:txBody>
      <dsp:txXfrm>
        <a:off x="1260652" y="4631485"/>
        <a:ext cx="2153879" cy="913767"/>
      </dsp:txXfrm>
    </dsp:sp>
    <dsp:sp modelId="{43FDC38A-B26F-4BD9-8D89-AE9B95266732}">
      <dsp:nvSpPr>
        <dsp:cNvPr id="0" name=""/>
        <dsp:cNvSpPr/>
      </dsp:nvSpPr>
      <dsp:spPr>
        <a:xfrm>
          <a:off x="3789829" y="4592257"/>
          <a:ext cx="913767" cy="91376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17FD37-2F80-49D1-9441-1DFA1C6225ED}">
      <dsp:nvSpPr>
        <dsp:cNvPr id="0" name=""/>
        <dsp:cNvSpPr/>
      </dsp:nvSpPr>
      <dsp:spPr>
        <a:xfrm>
          <a:off x="3981720" y="4784148"/>
          <a:ext cx="529984" cy="52998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071A2A-005C-4338-B3B7-66141D5782C7}">
      <dsp:nvSpPr>
        <dsp:cNvPr id="0" name=""/>
        <dsp:cNvSpPr/>
      </dsp:nvSpPr>
      <dsp:spPr>
        <a:xfrm>
          <a:off x="4885059" y="4807586"/>
          <a:ext cx="2153879" cy="913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Users have their knowledge in head can be different than yours as a designer. You should briefly explain the security questions or data privacy to user in order to maintain clarity of affordances. </a:t>
          </a:r>
        </a:p>
      </dsp:txBody>
      <dsp:txXfrm>
        <a:off x="4885059" y="4807586"/>
        <a:ext cx="2153879" cy="9137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F6532-A75C-40A7-B9CA-A9CB4837A734}">
      <dsp:nvSpPr>
        <dsp:cNvPr id="0" name=""/>
        <dsp:cNvSpPr/>
      </dsp:nvSpPr>
      <dsp:spPr>
        <a:xfrm>
          <a:off x="91681" y="599490"/>
          <a:ext cx="927556" cy="92755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7B65CD-C596-49BC-9AA4-1652DFCA2AAF}">
      <dsp:nvSpPr>
        <dsp:cNvPr id="0" name=""/>
        <dsp:cNvSpPr/>
      </dsp:nvSpPr>
      <dsp:spPr>
        <a:xfrm>
          <a:off x="286468" y="794277"/>
          <a:ext cx="537983" cy="5379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A30A09-C742-4D11-BF99-8DD771746F82}">
      <dsp:nvSpPr>
        <dsp:cNvPr id="0" name=""/>
        <dsp:cNvSpPr/>
      </dsp:nvSpPr>
      <dsp:spPr>
        <a:xfrm>
          <a:off x="1137257" y="613775"/>
          <a:ext cx="2637828" cy="927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b="1" kern="1200"/>
            <a:t>4. Mapping</a:t>
          </a:r>
        </a:p>
        <a:p>
          <a:pPr marL="0" lvl="0" indent="0" algn="l" defTabSz="711200">
            <a:lnSpc>
              <a:spcPct val="90000"/>
            </a:lnSpc>
            <a:spcBef>
              <a:spcPct val="0"/>
            </a:spcBef>
            <a:spcAft>
              <a:spcPct val="35000"/>
            </a:spcAft>
            <a:buNone/>
          </a:pPr>
          <a:r>
            <a:rPr lang="en-US" sz="1600" b="0" kern="1200"/>
            <a:t>Relationship between control and effect</a:t>
          </a:r>
        </a:p>
      </dsp:txBody>
      <dsp:txXfrm>
        <a:off x="1137257" y="613775"/>
        <a:ext cx="2637828" cy="927556"/>
      </dsp:txXfrm>
    </dsp:sp>
    <dsp:sp modelId="{39F490B4-70F7-4644-8A67-A82D7448DBF5}">
      <dsp:nvSpPr>
        <dsp:cNvPr id="0" name=""/>
        <dsp:cNvSpPr/>
      </dsp:nvSpPr>
      <dsp:spPr>
        <a:xfrm>
          <a:off x="4011068" y="599490"/>
          <a:ext cx="927556" cy="92755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B639A3-AC2C-4251-9418-5CD390E84E38}">
      <dsp:nvSpPr>
        <dsp:cNvPr id="0" name=""/>
        <dsp:cNvSpPr/>
      </dsp:nvSpPr>
      <dsp:spPr>
        <a:xfrm>
          <a:off x="4205855" y="794277"/>
          <a:ext cx="537983" cy="5379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A31B51-AA82-4366-A0E5-0AA91F73DBB7}">
      <dsp:nvSpPr>
        <dsp:cNvPr id="0" name=""/>
        <dsp:cNvSpPr/>
      </dsp:nvSpPr>
      <dsp:spPr>
        <a:xfrm>
          <a:off x="5137387" y="599490"/>
          <a:ext cx="2186384" cy="927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User should know the limits, if they have limitless possibilities when they login to system, their trust will be damaged, and it will make your jobs harder to secure the system. </a:t>
          </a:r>
        </a:p>
      </dsp:txBody>
      <dsp:txXfrm>
        <a:off x="5137387" y="599490"/>
        <a:ext cx="2186384" cy="927556"/>
      </dsp:txXfrm>
    </dsp:sp>
    <dsp:sp modelId="{193FF231-F196-48BB-B67C-28523FB75D9D}">
      <dsp:nvSpPr>
        <dsp:cNvPr id="0" name=""/>
        <dsp:cNvSpPr/>
      </dsp:nvSpPr>
      <dsp:spPr>
        <a:xfrm>
          <a:off x="91681" y="2650896"/>
          <a:ext cx="927556" cy="92755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9DFE74-DC37-43F2-BD68-BBE5496BCC6D}">
      <dsp:nvSpPr>
        <dsp:cNvPr id="0" name=""/>
        <dsp:cNvSpPr/>
      </dsp:nvSpPr>
      <dsp:spPr>
        <a:xfrm>
          <a:off x="286468" y="2845683"/>
          <a:ext cx="537983" cy="537983"/>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26D36E-230C-4707-8A67-8DC0318E9B2C}">
      <dsp:nvSpPr>
        <dsp:cNvPr id="0" name=""/>
        <dsp:cNvSpPr/>
      </dsp:nvSpPr>
      <dsp:spPr>
        <a:xfrm>
          <a:off x="1155415" y="2586037"/>
          <a:ext cx="2619659" cy="1057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b="1" kern="1200"/>
            <a:t>5. Constrains</a:t>
          </a:r>
        </a:p>
        <a:p>
          <a:pPr marL="0" lvl="0" indent="0" algn="l" defTabSz="711200">
            <a:lnSpc>
              <a:spcPct val="90000"/>
            </a:lnSpc>
            <a:spcBef>
              <a:spcPct val="0"/>
            </a:spcBef>
            <a:spcAft>
              <a:spcPct val="35000"/>
            </a:spcAft>
            <a:buNone/>
          </a:pPr>
          <a:r>
            <a:rPr lang="en-US" sz="1600" b="0" kern="1200"/>
            <a:t>Limiting range of interaction possibilities for user to simplify interface &amp; guide the user to the appropriate next action</a:t>
          </a:r>
        </a:p>
      </dsp:txBody>
      <dsp:txXfrm>
        <a:off x="1155415" y="2586037"/>
        <a:ext cx="2619659" cy="1057275"/>
      </dsp:txXfrm>
    </dsp:sp>
    <dsp:sp modelId="{FFCBEA47-C786-4FEC-8B23-93D42EA38A01}">
      <dsp:nvSpPr>
        <dsp:cNvPr id="0" name=""/>
        <dsp:cNvSpPr/>
      </dsp:nvSpPr>
      <dsp:spPr>
        <a:xfrm>
          <a:off x="4001983" y="2650896"/>
          <a:ext cx="927556" cy="92755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88BE23-6BC5-4345-9E25-7B42D3F57140}">
      <dsp:nvSpPr>
        <dsp:cNvPr id="0" name=""/>
        <dsp:cNvSpPr/>
      </dsp:nvSpPr>
      <dsp:spPr>
        <a:xfrm>
          <a:off x="4196770" y="2845683"/>
          <a:ext cx="537983" cy="53798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2408616-18F5-4DBC-BC11-AD2A2B39B0F2}">
      <dsp:nvSpPr>
        <dsp:cNvPr id="0" name=""/>
        <dsp:cNvSpPr/>
      </dsp:nvSpPr>
      <dsp:spPr>
        <a:xfrm>
          <a:off x="5105171" y="2836250"/>
          <a:ext cx="2232648" cy="927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Banners, scroll bars should be easy to use so user will be convinced to use your login, data entry or two-factor authentication. They should be sure and reported what they just did. </a:t>
          </a:r>
        </a:p>
      </dsp:txBody>
      <dsp:txXfrm>
        <a:off x="5105171" y="2836250"/>
        <a:ext cx="2232648" cy="927556"/>
      </dsp:txXfrm>
    </dsp:sp>
    <dsp:sp modelId="{B447197C-3557-4C16-A444-3FD7BCA11C13}">
      <dsp:nvSpPr>
        <dsp:cNvPr id="0" name=""/>
        <dsp:cNvSpPr/>
      </dsp:nvSpPr>
      <dsp:spPr>
        <a:xfrm>
          <a:off x="91681" y="4702302"/>
          <a:ext cx="927556" cy="92755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4B195F-4580-4507-8708-CE258D249895}">
      <dsp:nvSpPr>
        <dsp:cNvPr id="0" name=""/>
        <dsp:cNvSpPr/>
      </dsp:nvSpPr>
      <dsp:spPr>
        <a:xfrm>
          <a:off x="286468" y="4897089"/>
          <a:ext cx="537983" cy="53798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E74EC9-AD9E-491E-982A-BC80F2BFFA76}">
      <dsp:nvSpPr>
        <dsp:cNvPr id="0" name=""/>
        <dsp:cNvSpPr/>
      </dsp:nvSpPr>
      <dsp:spPr>
        <a:xfrm>
          <a:off x="1162324" y="4656397"/>
          <a:ext cx="2699244" cy="927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b="1" kern="1200"/>
            <a:t>6. Consistency</a:t>
          </a:r>
        </a:p>
        <a:p>
          <a:pPr marL="0" lvl="0" indent="0" algn="l" defTabSz="711200">
            <a:lnSpc>
              <a:spcPct val="90000"/>
            </a:lnSpc>
            <a:spcBef>
              <a:spcPct val="0"/>
            </a:spcBef>
            <a:spcAft>
              <a:spcPct val="35000"/>
            </a:spcAft>
            <a:buNone/>
          </a:pPr>
          <a:r>
            <a:rPr lang="en-US" sz="1600" b="0" kern="1200"/>
            <a:t>limiting range of interaction possibilities for user to simplify interface &amp; guide the user to the appropriate next action</a:t>
          </a:r>
        </a:p>
      </dsp:txBody>
      <dsp:txXfrm>
        <a:off x="1162324" y="4656397"/>
        <a:ext cx="2699244" cy="927556"/>
      </dsp:txXfrm>
    </dsp:sp>
    <dsp:sp modelId="{43FDC38A-B26F-4BD9-8D89-AE9B95266732}">
      <dsp:nvSpPr>
        <dsp:cNvPr id="0" name=""/>
        <dsp:cNvSpPr/>
      </dsp:nvSpPr>
      <dsp:spPr>
        <a:xfrm>
          <a:off x="4041776" y="4702302"/>
          <a:ext cx="927556" cy="92755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17FD37-2F80-49D1-9441-1DFA1C6225ED}">
      <dsp:nvSpPr>
        <dsp:cNvPr id="0" name=""/>
        <dsp:cNvSpPr/>
      </dsp:nvSpPr>
      <dsp:spPr>
        <a:xfrm>
          <a:off x="4236563" y="4897089"/>
          <a:ext cx="537983" cy="53798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071A2A-005C-4338-B3B7-66141D5782C7}">
      <dsp:nvSpPr>
        <dsp:cNvPr id="0" name=""/>
        <dsp:cNvSpPr/>
      </dsp:nvSpPr>
      <dsp:spPr>
        <a:xfrm>
          <a:off x="5152101" y="5102357"/>
          <a:ext cx="2046871" cy="927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Your security related design should perform in same way every time user engages with it. It will affect the user’s trust and demand on how much they are willing to share their data. </a:t>
          </a:r>
        </a:p>
      </dsp:txBody>
      <dsp:txXfrm>
        <a:off x="5152101" y="5102357"/>
        <a:ext cx="2046871" cy="92755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12/9/20</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254936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12/9/20</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70278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12/9/20</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139882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12/9/20</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0930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12/9/20</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19272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12/9/20</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95849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12/9/20</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330363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12/9/20</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92685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12/9/20</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74165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12/9/20</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76860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12/9/20</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178662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12/9/20</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1401894224"/>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9" r:id="rId6"/>
    <p:sldLayoutId id="2147483704" r:id="rId7"/>
    <p:sldLayoutId id="2147483705" r:id="rId8"/>
    <p:sldLayoutId id="2147483706" r:id="rId9"/>
    <p:sldLayoutId id="2147483708"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sabilitygeek.com/user-experience-and-security/" TargetMode="External"/><Relationship Id="rId2" Type="http://schemas.openxmlformats.org/officeDocument/2006/relationships/hyperlink" Target="https://www.rossul.com/2018/blog/the-role-of-ux-in-cyber-security/" TargetMode="External"/><Relationship Id="rId1" Type="http://schemas.openxmlformats.org/officeDocument/2006/relationships/slideLayout" Target="../slideLayouts/slideLayout2.xml"/><Relationship Id="rId4" Type="http://schemas.openxmlformats.org/officeDocument/2006/relationships/hyperlink" Target="https://dev.to/natasa_lane/why-ux-is-an-essential-element-of-cybersecurity-3901"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0" name="Rectangle 109">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B15E4E"/>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12" name="Freeform: Shape 111">
            <a:extLst>
              <a:ext uri="{FF2B5EF4-FFF2-40B4-BE49-F238E27FC236}">
                <a16:creationId xmlns:a16="http://schemas.microsoft.com/office/drawing/2014/main" id="{4A8FDA66-67B4-4DBE-8354-C26F91ADB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custGeom>
            <a:avLst/>
            <a:gdLst>
              <a:gd name="connsiteX0" fmla="*/ 0 w 12191999"/>
              <a:gd name="connsiteY0" fmla="*/ 0 h 6857999"/>
              <a:gd name="connsiteX1" fmla="*/ 12191999 w 12191999"/>
              <a:gd name="connsiteY1" fmla="*/ 0 h 6857999"/>
              <a:gd name="connsiteX2" fmla="*/ 12191999 w 12191999"/>
              <a:gd name="connsiteY2" fmla="*/ 6857999 h 6857999"/>
              <a:gd name="connsiteX3" fmla="*/ 0 w 1219199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12191999" h="6857999">
                <a:moveTo>
                  <a:pt x="0" y="0"/>
                </a:moveTo>
                <a:lnTo>
                  <a:pt x="12191999" y="0"/>
                </a:lnTo>
                <a:lnTo>
                  <a:pt x="12191999" y="6857999"/>
                </a:lnTo>
                <a:lnTo>
                  <a:pt x="0" y="6857999"/>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4" name="Freeform: Shape 113">
            <a:extLst>
              <a:ext uri="{FF2B5EF4-FFF2-40B4-BE49-F238E27FC236}">
                <a16:creationId xmlns:a16="http://schemas.microsoft.com/office/drawing/2014/main" id="{3B2B1500-BB55-471C-8A9E-67288297EC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9224"/>
            <a:ext cx="6305549" cy="6328777"/>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3045E22C-A99D-41BB-AF14-EF1B1E745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525"/>
            <a:ext cx="6130391" cy="672147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3" name="Subtitle 2">
            <a:extLst>
              <a:ext uri="{FF2B5EF4-FFF2-40B4-BE49-F238E27FC236}">
                <a16:creationId xmlns:a16="http://schemas.microsoft.com/office/drawing/2014/main" id="{C9DC3CB3-73CA-F14D-903C-12FA6E999F78}"/>
              </a:ext>
            </a:extLst>
          </p:cNvPr>
          <p:cNvSpPr>
            <a:spLocks noGrp="1"/>
          </p:cNvSpPr>
          <p:nvPr>
            <p:ph type="subTitle" idx="1"/>
          </p:nvPr>
        </p:nvSpPr>
        <p:spPr>
          <a:xfrm>
            <a:off x="762000" y="4571999"/>
            <a:ext cx="4572000" cy="1524000"/>
          </a:xfrm>
        </p:spPr>
        <p:txBody>
          <a:bodyPr anchor="b">
            <a:normAutofit/>
          </a:bodyPr>
          <a:lstStyle/>
          <a:p>
            <a:pPr algn="l"/>
            <a:r>
              <a:rPr lang="en-US" dirty="0" err="1"/>
              <a:t>Miray</a:t>
            </a:r>
            <a:r>
              <a:rPr lang="en-US" dirty="0"/>
              <a:t> </a:t>
            </a:r>
            <a:r>
              <a:rPr lang="en-US" dirty="0" err="1"/>
              <a:t>Bolukbasi</a:t>
            </a:r>
            <a:endParaRPr lang="en-US" dirty="0"/>
          </a:p>
        </p:txBody>
      </p:sp>
      <p:sp>
        <p:nvSpPr>
          <p:cNvPr id="97" name="Title 1">
            <a:extLst>
              <a:ext uri="{FF2B5EF4-FFF2-40B4-BE49-F238E27FC236}">
                <a16:creationId xmlns:a16="http://schemas.microsoft.com/office/drawing/2014/main" id="{D480D7F8-E91A-084D-944A-99A9F23E4543}"/>
              </a:ext>
            </a:extLst>
          </p:cNvPr>
          <p:cNvSpPr>
            <a:spLocks noGrp="1"/>
          </p:cNvSpPr>
          <p:nvPr>
            <p:ph type="ctrTitle"/>
          </p:nvPr>
        </p:nvSpPr>
        <p:spPr>
          <a:xfrm>
            <a:off x="762000" y="2299787"/>
            <a:ext cx="4572000" cy="2286000"/>
          </a:xfrm>
        </p:spPr>
        <p:txBody>
          <a:bodyPr>
            <a:normAutofit/>
          </a:bodyPr>
          <a:lstStyle/>
          <a:p>
            <a:pPr algn="l"/>
            <a:r>
              <a:rPr lang="en-US" sz="4400" b="1"/>
              <a:t>The Role of UX </a:t>
            </a:r>
            <a:br>
              <a:rPr lang="en-US" sz="4400" b="1"/>
            </a:br>
            <a:r>
              <a:rPr lang="en-US" sz="4400" b="1"/>
              <a:t>in Cybersecurity</a:t>
            </a:r>
          </a:p>
        </p:txBody>
      </p:sp>
      <p:pic>
        <p:nvPicPr>
          <p:cNvPr id="107" name="Graphic 106" descr="Lock">
            <a:extLst>
              <a:ext uri="{FF2B5EF4-FFF2-40B4-BE49-F238E27FC236}">
                <a16:creationId xmlns:a16="http://schemas.microsoft.com/office/drawing/2014/main" id="{13919F8B-6AB2-45E8-B598-B5CE4CC0BE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5137" y="2299787"/>
            <a:ext cx="2667000" cy="2667000"/>
          </a:xfrm>
          <a:prstGeom prst="rect">
            <a:avLst/>
          </a:prstGeom>
        </p:spPr>
      </p:pic>
    </p:spTree>
    <p:extLst>
      <p:ext uri="{BB962C8B-B14F-4D97-AF65-F5344CB8AC3E}">
        <p14:creationId xmlns:p14="http://schemas.microsoft.com/office/powerpoint/2010/main" val="3471022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6494E-EB33-1941-8F14-ACBED20AE0C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5D208C3-4131-0E49-858B-2C5E7C07EE05}"/>
              </a:ext>
            </a:extLst>
          </p:cNvPr>
          <p:cNvSpPr>
            <a:spLocks noGrp="1"/>
          </p:cNvSpPr>
          <p:nvPr>
            <p:ph idx="1"/>
          </p:nvPr>
        </p:nvSpPr>
        <p:spPr/>
        <p:txBody>
          <a:bodyPr/>
          <a:lstStyle/>
          <a:p>
            <a:r>
              <a:rPr lang="en-US" dirty="0">
                <a:hlinkClick r:id="rId2"/>
              </a:rPr>
              <a:t>https://www.rossul.com/2018/blog/the-role-of-ux-in-cyber-security/</a:t>
            </a:r>
            <a:endParaRPr lang="en-US" dirty="0"/>
          </a:p>
          <a:p>
            <a:r>
              <a:rPr lang="en-US" dirty="0">
                <a:hlinkClick r:id="rId3"/>
              </a:rPr>
              <a:t>https://usabilitygeek.com/user-experience-and-security/</a:t>
            </a:r>
            <a:endParaRPr lang="en-US" dirty="0"/>
          </a:p>
          <a:p>
            <a:r>
              <a:rPr lang="en-US" dirty="0">
                <a:hlinkClick r:id="rId4"/>
              </a:rPr>
              <a:t>https://dev.to/natasa_lane/why-ux-is-an-essential-element-of-cybersecurity-3901</a:t>
            </a:r>
            <a:endParaRPr lang="en-US" dirty="0"/>
          </a:p>
          <a:p>
            <a:endParaRPr lang="en-US" dirty="0"/>
          </a:p>
        </p:txBody>
      </p:sp>
    </p:spTree>
    <p:extLst>
      <p:ext uri="{BB962C8B-B14F-4D97-AF65-F5344CB8AC3E}">
        <p14:creationId xmlns:p14="http://schemas.microsoft.com/office/powerpoint/2010/main" val="3237123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8B8A51A-6D01-4D5D-A841-E558470274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2001" y="1524002"/>
            <a:ext cx="6096001" cy="4572000"/>
          </a:xfrm>
          <a:custGeom>
            <a:avLst/>
            <a:gdLst>
              <a:gd name="connsiteX0" fmla="*/ 1673074 w 4228094"/>
              <a:gd name="connsiteY0" fmla="*/ 230 h 1137038"/>
              <a:gd name="connsiteX1" fmla="*/ 3676781 w 4228094"/>
              <a:gd name="connsiteY1" fmla="*/ 298555 h 1137038"/>
              <a:gd name="connsiteX2" fmla="*/ 4025527 w 4228094"/>
              <a:gd name="connsiteY2" fmla="*/ 425010 h 1137038"/>
              <a:gd name="connsiteX3" fmla="*/ 4228094 w 4228094"/>
              <a:gd name="connsiteY3" fmla="*/ 494088 h 1137038"/>
              <a:gd name="connsiteX4" fmla="*/ 4228094 w 4228094"/>
              <a:gd name="connsiteY4" fmla="*/ 1137038 h 1137038"/>
              <a:gd name="connsiteX5" fmla="*/ 0 w 4228094"/>
              <a:gd name="connsiteY5" fmla="*/ 1137038 h 1137038"/>
              <a:gd name="connsiteX6" fmla="*/ 18109 w 4228094"/>
              <a:gd name="connsiteY6" fmla="*/ 1068877 h 1137038"/>
              <a:gd name="connsiteX7" fmla="*/ 362264 w 4228094"/>
              <a:gd name="connsiteY7" fmla="*/ 366637 h 1137038"/>
              <a:gd name="connsiteX8" fmla="*/ 1386499 w 4228094"/>
              <a:gd name="connsiteY8" fmla="*/ 1522 h 1137038"/>
              <a:gd name="connsiteX9" fmla="*/ 1673074 w 4228094"/>
              <a:gd name="connsiteY9" fmla="*/ 230 h 113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28094" h="1137038">
                <a:moveTo>
                  <a:pt x="1673074" y="230"/>
                </a:moveTo>
                <a:cubicBezTo>
                  <a:pt x="2346512" y="4287"/>
                  <a:pt x="3048424" y="63583"/>
                  <a:pt x="3676781" y="298555"/>
                </a:cubicBezTo>
                <a:cubicBezTo>
                  <a:pt x="3793275" y="342114"/>
                  <a:pt x="3909477" y="384216"/>
                  <a:pt x="4025527" y="425010"/>
                </a:cubicBezTo>
                <a:lnTo>
                  <a:pt x="4228094" y="494088"/>
                </a:lnTo>
                <a:lnTo>
                  <a:pt x="4228094" y="1137038"/>
                </a:lnTo>
                <a:lnTo>
                  <a:pt x="0" y="1137038"/>
                </a:lnTo>
                <a:lnTo>
                  <a:pt x="18109" y="1068877"/>
                </a:lnTo>
                <a:cubicBezTo>
                  <a:pt x="95047" y="799139"/>
                  <a:pt x="194962" y="542008"/>
                  <a:pt x="362264" y="366637"/>
                </a:cubicBezTo>
                <a:cubicBezTo>
                  <a:pt x="622229" y="94062"/>
                  <a:pt x="1015836" y="6565"/>
                  <a:pt x="1386499" y="1522"/>
                </a:cubicBezTo>
                <a:cubicBezTo>
                  <a:pt x="1481245" y="198"/>
                  <a:pt x="1576869" y="-349"/>
                  <a:pt x="1673074"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3" name="Freeform: Shape 12">
            <a:extLst>
              <a:ext uri="{FF2B5EF4-FFF2-40B4-BE49-F238E27FC236}">
                <a16:creationId xmlns:a16="http://schemas.microsoft.com/office/drawing/2014/main" id="{B3583F5F-50B1-4C06-8A4C-52B531C92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0" y="370704"/>
            <a:ext cx="4485503" cy="648729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rgbClr val="F1CB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8BB94E1F-D9C8-E945-8635-F855D06A02DA}"/>
              </a:ext>
            </a:extLst>
          </p:cNvPr>
          <p:cNvSpPr>
            <a:spLocks noGrp="1"/>
          </p:cNvSpPr>
          <p:nvPr>
            <p:ph type="title"/>
          </p:nvPr>
        </p:nvSpPr>
        <p:spPr>
          <a:xfrm>
            <a:off x="718750" y="2286000"/>
            <a:ext cx="3048001" cy="2286000"/>
          </a:xfrm>
        </p:spPr>
        <p:txBody>
          <a:bodyPr anchor="ctr">
            <a:normAutofit/>
          </a:bodyPr>
          <a:lstStyle/>
          <a:p>
            <a:r>
              <a:rPr lang="en-US" sz="3200">
                <a:solidFill>
                  <a:srgbClr val="FFFFFF"/>
                </a:solidFill>
              </a:rPr>
              <a:t>AGENDA</a:t>
            </a:r>
          </a:p>
        </p:txBody>
      </p:sp>
      <p:graphicFrame>
        <p:nvGraphicFramePr>
          <p:cNvPr id="5" name="Content Placeholder 2">
            <a:extLst>
              <a:ext uri="{FF2B5EF4-FFF2-40B4-BE49-F238E27FC236}">
                <a16:creationId xmlns:a16="http://schemas.microsoft.com/office/drawing/2014/main" id="{CB4587FA-6BAD-4B04-8D8E-FB17BC20C1D2}"/>
              </a:ext>
            </a:extLst>
          </p:cNvPr>
          <p:cNvGraphicFramePr>
            <a:graphicFrameLocks noGrp="1"/>
          </p:cNvGraphicFramePr>
          <p:nvPr>
            <p:ph idx="1"/>
            <p:extLst>
              <p:ext uri="{D42A27DB-BD31-4B8C-83A1-F6EECF244321}">
                <p14:modId xmlns:p14="http://schemas.microsoft.com/office/powerpoint/2010/main" val="1815861397"/>
              </p:ext>
            </p:extLst>
          </p:nvPr>
        </p:nvGraphicFramePr>
        <p:xfrm>
          <a:off x="5334000" y="762000"/>
          <a:ext cx="6096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8080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AB0A09-EBC1-7B41-B112-B08A14E567D0}"/>
              </a:ext>
            </a:extLst>
          </p:cNvPr>
          <p:cNvSpPr>
            <a:spLocks noGrp="1"/>
          </p:cNvSpPr>
          <p:nvPr>
            <p:ph type="title"/>
          </p:nvPr>
        </p:nvSpPr>
        <p:spPr>
          <a:xfrm>
            <a:off x="1704176" y="590549"/>
            <a:ext cx="9475109" cy="533401"/>
          </a:xfrm>
        </p:spPr>
        <p:txBody>
          <a:bodyPr anchor="t">
            <a:normAutofit fontScale="90000"/>
          </a:bodyPr>
          <a:lstStyle/>
          <a:p>
            <a:r>
              <a:rPr lang="en-US" sz="3200" b="1" dirty="0"/>
              <a:t>WHAT DATA SHOULD BE PROTECTED?</a:t>
            </a:r>
          </a:p>
        </p:txBody>
      </p:sp>
      <p:sp>
        <p:nvSpPr>
          <p:cNvPr id="34" name="Freeform: Shape 33">
            <a:extLst>
              <a:ext uri="{FF2B5EF4-FFF2-40B4-BE49-F238E27FC236}">
                <a16:creationId xmlns:a16="http://schemas.microsoft.com/office/drawing/2014/main" id="{87733DA8-1BFC-4737-831B-54DCFE42D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76836" y="-776836"/>
            <a:ext cx="762001"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Avenir Next LT Pro" panose="020B0504020202020204" pitchFamily="34" charset="0"/>
            </a:endParaRPr>
          </a:p>
        </p:txBody>
      </p:sp>
      <p:sp>
        <p:nvSpPr>
          <p:cNvPr id="36" name="Freeform: Shape 35">
            <a:extLst>
              <a:ext uri="{FF2B5EF4-FFF2-40B4-BE49-F238E27FC236}">
                <a16:creationId xmlns:a16="http://schemas.microsoft.com/office/drawing/2014/main" id="{01A4B593-070B-4B49-B02E-B71243FA53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866414" y="1040564"/>
            <a:ext cx="4337539" cy="5817436"/>
          </a:xfrm>
          <a:custGeom>
            <a:avLst/>
            <a:gdLst>
              <a:gd name="connsiteX0" fmla="*/ 1162193 w 4337539"/>
              <a:gd name="connsiteY0" fmla="*/ 710 h 5817436"/>
              <a:gd name="connsiteX1" fmla="*/ 1585945 w 4337539"/>
              <a:gd name="connsiteY1" fmla="*/ 47742 h 5817436"/>
              <a:gd name="connsiteX2" fmla="*/ 2955874 w 4337539"/>
              <a:gd name="connsiteY2" fmla="*/ 845238 h 5817436"/>
              <a:gd name="connsiteX3" fmla="*/ 3985793 w 4337539"/>
              <a:gd name="connsiteY3" fmla="*/ 2263621 h 5817436"/>
              <a:gd name="connsiteX4" fmla="*/ 3471030 w 4337539"/>
              <a:gd name="connsiteY4" fmla="*/ 5609583 h 5817436"/>
              <a:gd name="connsiteX5" fmla="*/ 3330983 w 4337539"/>
              <a:gd name="connsiteY5" fmla="*/ 5817436 h 5817436"/>
              <a:gd name="connsiteX6" fmla="*/ 0 w 4337539"/>
              <a:gd name="connsiteY6" fmla="*/ 5817436 h 5817436"/>
              <a:gd name="connsiteX7" fmla="*/ 0 w 4337539"/>
              <a:gd name="connsiteY7" fmla="*/ 181400 h 5817436"/>
              <a:gd name="connsiteX8" fmla="*/ 365311 w 4337539"/>
              <a:gd name="connsiteY8" fmla="*/ 94304 h 5817436"/>
              <a:gd name="connsiteX9" fmla="*/ 1162193 w 4337539"/>
              <a:gd name="connsiteY9" fmla="*/ 710 h 581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37539" h="5817436">
                <a:moveTo>
                  <a:pt x="1162193" y="710"/>
                </a:moveTo>
                <a:cubicBezTo>
                  <a:pt x="1309881" y="4175"/>
                  <a:pt x="1450916" y="20264"/>
                  <a:pt x="1585945" y="47742"/>
                </a:cubicBezTo>
                <a:cubicBezTo>
                  <a:pt x="2125847" y="157580"/>
                  <a:pt x="2569194" y="449669"/>
                  <a:pt x="2955874" y="845238"/>
                </a:cubicBezTo>
                <a:cubicBezTo>
                  <a:pt x="3342552" y="1240809"/>
                  <a:pt x="3672563" y="1739861"/>
                  <a:pt x="3985793" y="2263621"/>
                </a:cubicBezTo>
                <a:cubicBezTo>
                  <a:pt x="4713945" y="3480830"/>
                  <a:pt x="4197469" y="4515211"/>
                  <a:pt x="3471030" y="5609583"/>
                </a:cubicBezTo>
                <a:lnTo>
                  <a:pt x="3330983" y="5817436"/>
                </a:lnTo>
                <a:lnTo>
                  <a:pt x="0" y="5817436"/>
                </a:lnTo>
                <a:lnTo>
                  <a:pt x="0" y="181400"/>
                </a:lnTo>
                <a:lnTo>
                  <a:pt x="365311" y="94304"/>
                </a:lnTo>
                <a:cubicBezTo>
                  <a:pt x="651420" y="24227"/>
                  <a:pt x="916047" y="-5064"/>
                  <a:pt x="1162193" y="71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3165769-7A47-4E0F-825D-AF1179DF6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82642" flipH="1">
            <a:off x="7133961" y="946220"/>
            <a:ext cx="5867664" cy="5317986"/>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 name="connsiteX0" fmla="*/ 0 w 1085312"/>
              <a:gd name="connsiteY0" fmla="*/ 0 h 2441440"/>
              <a:gd name="connsiteX1" fmla="*/ 53089 w 1085312"/>
              <a:gd name="connsiteY1" fmla="*/ 4542 h 2441440"/>
              <a:gd name="connsiteX2" fmla="*/ 790077 w 1085312"/>
              <a:gd name="connsiteY2" fmla="*/ 872756 h 2441440"/>
              <a:gd name="connsiteX3" fmla="*/ 1085252 w 1085312"/>
              <a:gd name="connsiteY3" fmla="*/ 1943649 h 2441440"/>
              <a:gd name="connsiteX4" fmla="*/ 1064832 w 1085312"/>
              <a:gd name="connsiteY4" fmla="*/ 2198094 h 2441440"/>
              <a:gd name="connsiteX5" fmla="*/ 1043734 w 1085312"/>
              <a:gd name="connsiteY5" fmla="*/ 2315675 h 2441440"/>
              <a:gd name="connsiteX6" fmla="*/ 59456 w 1085312"/>
              <a:gd name="connsiteY6" fmla="*/ 2441440 h 2441440"/>
              <a:gd name="connsiteX0" fmla="*/ 0 w 1085312"/>
              <a:gd name="connsiteY0" fmla="*/ 0 h 2315675"/>
              <a:gd name="connsiteX1" fmla="*/ 53089 w 1085312"/>
              <a:gd name="connsiteY1" fmla="*/ 4542 h 2315675"/>
              <a:gd name="connsiteX2" fmla="*/ 790077 w 1085312"/>
              <a:gd name="connsiteY2" fmla="*/ 872756 h 2315675"/>
              <a:gd name="connsiteX3" fmla="*/ 1085252 w 1085312"/>
              <a:gd name="connsiteY3" fmla="*/ 1943649 h 2315675"/>
              <a:gd name="connsiteX4" fmla="*/ 1064832 w 1085312"/>
              <a:gd name="connsiteY4" fmla="*/ 2198094 h 2315675"/>
              <a:gd name="connsiteX5" fmla="*/ 1043734 w 1085312"/>
              <a:gd name="connsiteY5"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85312" h="2315675">
                <a:moveTo>
                  <a:pt x="0" y="0"/>
                </a:move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C098E507-2EC4-294E-B1B0-28DA8003DCE9}"/>
              </a:ext>
            </a:extLst>
          </p:cNvPr>
          <p:cNvSpPr>
            <a:spLocks noGrp="1"/>
          </p:cNvSpPr>
          <p:nvPr>
            <p:ph idx="1"/>
          </p:nvPr>
        </p:nvSpPr>
        <p:spPr>
          <a:xfrm>
            <a:off x="8193231" y="2974142"/>
            <a:ext cx="3749123" cy="3293309"/>
          </a:xfrm>
        </p:spPr>
        <p:txBody>
          <a:bodyPr>
            <a:normAutofit/>
          </a:bodyPr>
          <a:lstStyle/>
          <a:p>
            <a:pPr marL="0" indent="0" algn="r">
              <a:buNone/>
            </a:pPr>
            <a:r>
              <a:rPr lang="en-US" sz="2400" dirty="0">
                <a:solidFill>
                  <a:srgbClr val="FFFFFF"/>
                </a:solidFill>
              </a:rPr>
              <a:t>When users trade personal data in exchange for service/product,</a:t>
            </a:r>
            <a:br>
              <a:rPr lang="en-US" sz="2400" dirty="0">
                <a:solidFill>
                  <a:srgbClr val="FFFFFF"/>
                </a:solidFill>
              </a:rPr>
            </a:br>
            <a:r>
              <a:rPr lang="en-US" sz="2400" dirty="0">
                <a:solidFill>
                  <a:srgbClr val="FFFFFF"/>
                </a:solidFill>
              </a:rPr>
              <a:t> they expect you to handle their information.</a:t>
            </a:r>
          </a:p>
          <a:p>
            <a:pPr algn="r"/>
            <a:endParaRPr lang="en-US" sz="2400" dirty="0"/>
          </a:p>
        </p:txBody>
      </p:sp>
      <p:sp>
        <p:nvSpPr>
          <p:cNvPr id="4" name="Rectangle 3">
            <a:extLst>
              <a:ext uri="{FF2B5EF4-FFF2-40B4-BE49-F238E27FC236}">
                <a16:creationId xmlns:a16="http://schemas.microsoft.com/office/drawing/2014/main" id="{57F03296-D3D5-324C-AAA2-94A9AC1C257D}"/>
              </a:ext>
            </a:extLst>
          </p:cNvPr>
          <p:cNvSpPr/>
          <p:nvPr/>
        </p:nvSpPr>
        <p:spPr>
          <a:xfrm>
            <a:off x="1157836" y="1181924"/>
            <a:ext cx="7843289" cy="707886"/>
          </a:xfrm>
          <a:prstGeom prst="rect">
            <a:avLst/>
          </a:prstGeom>
        </p:spPr>
        <p:txBody>
          <a:bodyPr wrap="square">
            <a:spAutoFit/>
          </a:bodyPr>
          <a:lstStyle/>
          <a:p>
            <a:pPr algn="ctr">
              <a:spcAft>
                <a:spcPts val="600"/>
              </a:spcAft>
            </a:pPr>
            <a:r>
              <a:rPr lang="en-US" sz="2000" dirty="0"/>
              <a:t>As a product designer, you probably think it is  programmers’ job to code and design security systems for your design</a:t>
            </a:r>
          </a:p>
        </p:txBody>
      </p:sp>
      <p:sp>
        <p:nvSpPr>
          <p:cNvPr id="5" name="Rectangle 4">
            <a:extLst>
              <a:ext uri="{FF2B5EF4-FFF2-40B4-BE49-F238E27FC236}">
                <a16:creationId xmlns:a16="http://schemas.microsoft.com/office/drawing/2014/main" id="{0E3AE426-9646-D445-82DB-B0F3CF9DB5CB}"/>
              </a:ext>
            </a:extLst>
          </p:cNvPr>
          <p:cNvSpPr/>
          <p:nvPr/>
        </p:nvSpPr>
        <p:spPr>
          <a:xfrm>
            <a:off x="292536" y="2744343"/>
            <a:ext cx="7109405" cy="3416320"/>
          </a:xfrm>
          <a:prstGeom prst="rect">
            <a:avLst/>
          </a:prstGeom>
        </p:spPr>
        <p:txBody>
          <a:bodyPr wrap="square">
            <a:spAutoFit/>
          </a:bodyPr>
          <a:lstStyle/>
          <a:p>
            <a:endParaRPr lang="en" sz="1600" dirty="0">
              <a:solidFill>
                <a:srgbClr val="FFFFFF"/>
              </a:solidFill>
            </a:endParaRPr>
          </a:p>
          <a:p>
            <a:pPr marL="285750" lvl="0" indent="-285750">
              <a:buFont typeface="Arial" panose="020B0604020202020204" pitchFamily="34" charset="0"/>
              <a:buChar char="•"/>
            </a:pPr>
            <a:r>
              <a:rPr lang="en" sz="2400" dirty="0"/>
              <a:t>You should bring it to user’s notice first that their data will be used</a:t>
            </a:r>
          </a:p>
          <a:p>
            <a:pPr marL="285750" lvl="0" indent="-285750">
              <a:buFont typeface="Arial" panose="020B0604020202020204" pitchFamily="34" charset="0"/>
              <a:buChar char="•"/>
            </a:pPr>
            <a:r>
              <a:rPr lang="en" sz="2400" dirty="0"/>
              <a:t>You should get approval by your design</a:t>
            </a:r>
          </a:p>
          <a:p>
            <a:pPr marL="285750" lvl="0" indent="-285750">
              <a:buFont typeface="Arial" panose="020B0604020202020204" pitchFamily="34" charset="0"/>
              <a:buChar char="•"/>
            </a:pPr>
            <a:r>
              <a:rPr lang="en" sz="2400" dirty="0"/>
              <a:t>You should have encryption for user data</a:t>
            </a:r>
          </a:p>
          <a:p>
            <a:pPr marL="285750" lvl="0" indent="-285750">
              <a:buFont typeface="Arial" panose="020B0604020202020204" pitchFamily="34" charset="0"/>
              <a:buChar char="•"/>
            </a:pPr>
            <a:r>
              <a:rPr lang="en" sz="2400" dirty="0"/>
              <a:t>You should implement strong access </a:t>
            </a:r>
            <a:r>
              <a:rPr lang="en" sz="2400" dirty="0" err="1"/>
              <a:t>cont</a:t>
            </a:r>
            <a:r>
              <a:rPr lang="en-US" sz="2400" dirty="0"/>
              <a:t>r</a:t>
            </a:r>
            <a:r>
              <a:rPr lang="en" sz="2400" dirty="0" err="1"/>
              <a:t>ol</a:t>
            </a:r>
            <a:r>
              <a:rPr lang="en" sz="2400" dirty="0"/>
              <a:t> system</a:t>
            </a:r>
          </a:p>
          <a:p>
            <a:pPr marL="457200" indent="-457200">
              <a:buFont typeface="Arial" panose="020B0604020202020204" pitchFamily="34" charset="0"/>
              <a:buChar char="•"/>
            </a:pPr>
            <a:br>
              <a:rPr lang="en" sz="2800" dirty="0">
                <a:solidFill>
                  <a:schemeClr val="accent1">
                    <a:lumMod val="50000"/>
                  </a:schemeClr>
                </a:solidFill>
              </a:rPr>
            </a:br>
            <a:r>
              <a:rPr lang="en" sz="2800" dirty="0">
                <a:solidFill>
                  <a:schemeClr val="accent1">
                    <a:lumMod val="50000"/>
                  </a:schemeClr>
                </a:solidFill>
              </a:rPr>
              <a:t> </a:t>
            </a:r>
            <a:endParaRPr lang="en-US" dirty="0"/>
          </a:p>
        </p:txBody>
      </p:sp>
    </p:spTree>
    <p:extLst>
      <p:ext uri="{BB962C8B-B14F-4D97-AF65-F5344CB8AC3E}">
        <p14:creationId xmlns:p14="http://schemas.microsoft.com/office/powerpoint/2010/main" val="3608392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0">
            <a:extLst>
              <a:ext uri="{FF2B5EF4-FFF2-40B4-BE49-F238E27FC236}">
                <a16:creationId xmlns:a16="http://schemas.microsoft.com/office/drawing/2014/main" id="{6A13B60C-56B1-46B4-98A6-1482A52E76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31865" y="-31864"/>
            <a:ext cx="4785362" cy="4849091"/>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7" name="Freeform: Shape 12">
            <a:extLst>
              <a:ext uri="{FF2B5EF4-FFF2-40B4-BE49-F238E27FC236}">
                <a16:creationId xmlns:a16="http://schemas.microsoft.com/office/drawing/2014/main" id="{F024A8E9-062E-406A-BE10-CED280011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341352" y="-341351"/>
            <a:ext cx="4651297" cy="5334001"/>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rgbClr val="F1CB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4A3FF536-CE56-6546-A78B-24DE2B1C21A7}"/>
              </a:ext>
            </a:extLst>
          </p:cNvPr>
          <p:cNvSpPr>
            <a:spLocks noGrp="1"/>
          </p:cNvSpPr>
          <p:nvPr>
            <p:ph type="title"/>
          </p:nvPr>
        </p:nvSpPr>
        <p:spPr>
          <a:xfrm>
            <a:off x="761999" y="762000"/>
            <a:ext cx="3048001" cy="2286000"/>
          </a:xfrm>
        </p:spPr>
        <p:txBody>
          <a:bodyPr anchor="b">
            <a:normAutofit/>
          </a:bodyPr>
          <a:lstStyle/>
          <a:p>
            <a:r>
              <a:rPr lang="en-US" sz="3200" b="1" dirty="0">
                <a:solidFill>
                  <a:srgbClr val="FFFFFF"/>
                </a:solidFill>
              </a:rPr>
              <a:t>SECURITY TRENDS </a:t>
            </a:r>
            <a:br>
              <a:rPr lang="en-US" sz="3200" dirty="0">
                <a:solidFill>
                  <a:srgbClr val="FFFFFF"/>
                </a:solidFill>
              </a:rPr>
            </a:br>
            <a:endParaRPr lang="en-US" sz="3200" dirty="0">
              <a:solidFill>
                <a:srgbClr val="FFFFFF"/>
              </a:solidFill>
            </a:endParaRPr>
          </a:p>
        </p:txBody>
      </p:sp>
      <p:graphicFrame>
        <p:nvGraphicFramePr>
          <p:cNvPr id="18" name="Content Placeholder 2">
            <a:extLst>
              <a:ext uri="{FF2B5EF4-FFF2-40B4-BE49-F238E27FC236}">
                <a16:creationId xmlns:a16="http://schemas.microsoft.com/office/drawing/2014/main" id="{EC4D56A7-C94B-4997-9040-6136531CF150}"/>
              </a:ext>
            </a:extLst>
          </p:cNvPr>
          <p:cNvGraphicFramePr>
            <a:graphicFrameLocks noGrp="1"/>
          </p:cNvGraphicFramePr>
          <p:nvPr>
            <p:ph idx="1"/>
            <p:extLst>
              <p:ext uri="{D42A27DB-BD31-4B8C-83A1-F6EECF244321}">
                <p14:modId xmlns:p14="http://schemas.microsoft.com/office/powerpoint/2010/main" val="1337557089"/>
              </p:ext>
            </p:extLst>
          </p:nvPr>
        </p:nvGraphicFramePr>
        <p:xfrm>
          <a:off x="5334000" y="762000"/>
          <a:ext cx="6096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47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E9B86C0-FDA1-4FEB-807F-B6CA59CE89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17019" y="0"/>
            <a:ext cx="5578823" cy="6028256"/>
          </a:xfrm>
          <a:custGeom>
            <a:avLst/>
            <a:gdLst>
              <a:gd name="connsiteX0" fmla="*/ 0 w 5578823"/>
              <a:gd name="connsiteY0" fmla="*/ 0 h 6028256"/>
              <a:gd name="connsiteX1" fmla="*/ 3897606 w 5578823"/>
              <a:gd name="connsiteY1" fmla="*/ 0 h 6028256"/>
              <a:gd name="connsiteX2" fmla="*/ 4274232 w 5578823"/>
              <a:gd name="connsiteY2" fmla="*/ 360545 h 6028256"/>
              <a:gd name="connsiteX3" fmla="*/ 4673934 w 5578823"/>
              <a:gd name="connsiteY3" fmla="*/ 738354 h 6028256"/>
              <a:gd name="connsiteX4" fmla="*/ 5421862 w 5578823"/>
              <a:gd name="connsiteY4" fmla="*/ 1773839 h 6028256"/>
              <a:gd name="connsiteX5" fmla="*/ 5469198 w 5578823"/>
              <a:gd name="connsiteY5" fmla="*/ 3329255 h 6028256"/>
              <a:gd name="connsiteX6" fmla="*/ 4741546 w 5578823"/>
              <a:gd name="connsiteY6" fmla="*/ 4877588 h 6028256"/>
              <a:gd name="connsiteX7" fmla="*/ 1325600 w 5578823"/>
              <a:gd name="connsiteY7" fmla="*/ 5980388 h 6028256"/>
              <a:gd name="connsiteX8" fmla="*/ 137593 w 5578823"/>
              <a:gd name="connsiteY8" fmla="*/ 5804042 h 6028256"/>
              <a:gd name="connsiteX9" fmla="*/ 0 w 5578823"/>
              <a:gd name="connsiteY9" fmla="*/ 5760161 h 602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Content Placeholder 2">
            <a:extLst>
              <a:ext uri="{FF2B5EF4-FFF2-40B4-BE49-F238E27FC236}">
                <a16:creationId xmlns:a16="http://schemas.microsoft.com/office/drawing/2014/main" id="{FA2F1975-D059-B246-9F11-43AB57CC07F4}"/>
              </a:ext>
            </a:extLst>
          </p:cNvPr>
          <p:cNvSpPr>
            <a:spLocks noGrp="1"/>
          </p:cNvSpPr>
          <p:nvPr>
            <p:ph idx="1"/>
          </p:nvPr>
        </p:nvSpPr>
        <p:spPr>
          <a:xfrm>
            <a:off x="7700962" y="829744"/>
            <a:ext cx="4244067" cy="3810001"/>
          </a:xfrm>
        </p:spPr>
        <p:txBody>
          <a:bodyPr>
            <a:normAutofit/>
          </a:bodyPr>
          <a:lstStyle/>
          <a:p>
            <a:pPr marL="0" indent="0">
              <a:buNone/>
            </a:pPr>
            <a:r>
              <a:rPr lang="en-US" sz="2400" dirty="0" err="1"/>
              <a:t>Microinteractions</a:t>
            </a:r>
            <a:r>
              <a:rPr lang="en-US" sz="2400" dirty="0"/>
              <a:t>:  </a:t>
            </a:r>
          </a:p>
          <a:p>
            <a:pPr marL="0" indent="0">
              <a:buNone/>
            </a:pPr>
            <a:r>
              <a:rPr lang="en-US" sz="2400" dirty="0"/>
              <a:t>“</a:t>
            </a:r>
            <a:r>
              <a:rPr lang="en-US" sz="2400" i="1" dirty="0"/>
              <a:t>meant for a single purpose or task They help guide users through the interface and gives them visual feedback about whether their actions were successful or not”</a:t>
            </a:r>
          </a:p>
        </p:txBody>
      </p:sp>
      <p:sp>
        <p:nvSpPr>
          <p:cNvPr id="2" name="Title 1">
            <a:extLst>
              <a:ext uri="{FF2B5EF4-FFF2-40B4-BE49-F238E27FC236}">
                <a16:creationId xmlns:a16="http://schemas.microsoft.com/office/drawing/2014/main" id="{492039EB-BBAC-1847-9B79-4B01935BB615}"/>
              </a:ext>
            </a:extLst>
          </p:cNvPr>
          <p:cNvSpPr>
            <a:spLocks noGrp="1"/>
          </p:cNvSpPr>
          <p:nvPr>
            <p:ph type="title"/>
          </p:nvPr>
        </p:nvSpPr>
        <p:spPr>
          <a:xfrm>
            <a:off x="762000" y="576262"/>
            <a:ext cx="5334000" cy="1524000"/>
          </a:xfrm>
        </p:spPr>
        <p:txBody>
          <a:bodyPr>
            <a:normAutofit/>
          </a:bodyPr>
          <a:lstStyle/>
          <a:p>
            <a:r>
              <a:rPr lang="en-US" sz="4000" dirty="0"/>
              <a:t>1 – Focusing on </a:t>
            </a:r>
            <a:r>
              <a:rPr lang="en-US" sz="4000" b="1" dirty="0" err="1"/>
              <a:t>Microinteractions</a:t>
            </a:r>
            <a:endParaRPr lang="en-US" sz="4000" b="1" dirty="0"/>
          </a:p>
        </p:txBody>
      </p:sp>
      <p:sp>
        <p:nvSpPr>
          <p:cNvPr id="4" name="TextBox 3">
            <a:extLst>
              <a:ext uri="{FF2B5EF4-FFF2-40B4-BE49-F238E27FC236}">
                <a16:creationId xmlns:a16="http://schemas.microsoft.com/office/drawing/2014/main" id="{094F88C3-B4F8-D544-8339-13B0A23738B5}"/>
              </a:ext>
            </a:extLst>
          </p:cNvPr>
          <p:cNvSpPr txBox="1"/>
          <p:nvPr/>
        </p:nvSpPr>
        <p:spPr>
          <a:xfrm>
            <a:off x="515029" y="1849754"/>
            <a:ext cx="5334000" cy="4431983"/>
          </a:xfrm>
          <a:prstGeom prst="rect">
            <a:avLst/>
          </a:prstGeom>
          <a:noFill/>
        </p:spPr>
        <p:txBody>
          <a:bodyPr wrap="square" rtlCol="0">
            <a:spAutoFit/>
          </a:bodyPr>
          <a:lstStyle/>
          <a:p>
            <a:r>
              <a:rPr lang="en-US" dirty="0"/>
              <a:t> </a:t>
            </a:r>
            <a:endParaRPr lang="en-US" sz="2400" dirty="0"/>
          </a:p>
          <a:p>
            <a:pPr marL="342900" indent="-342900">
              <a:buFont typeface="Arial" panose="020B0604020202020204" pitchFamily="34" charset="0"/>
              <a:buChar char="•"/>
            </a:pPr>
            <a:r>
              <a:rPr lang="en-US" sz="2400" dirty="0"/>
              <a:t>UX designer can use </a:t>
            </a:r>
            <a:r>
              <a:rPr lang="en-US" sz="2400" dirty="0" err="1"/>
              <a:t>microinteractions</a:t>
            </a:r>
            <a:r>
              <a:rPr lang="en-US" sz="2400" dirty="0"/>
              <a:t> to better security by communication. </a:t>
            </a:r>
          </a:p>
          <a:p>
            <a:pPr marL="342900" indent="-342900">
              <a:buFont typeface="Arial" panose="020B0604020202020204" pitchFamily="34" charset="0"/>
              <a:buChar char="•"/>
            </a:pPr>
            <a:r>
              <a:rPr lang="en-US" sz="2400" dirty="0"/>
              <a:t>If you can explain why passwords must be certain length or guide them through security measures when creating an account. </a:t>
            </a:r>
          </a:p>
          <a:p>
            <a:pPr marL="342900" indent="-342900">
              <a:buFont typeface="Arial" panose="020B0604020202020204" pitchFamily="34" charset="0"/>
              <a:buChar char="•"/>
            </a:pPr>
            <a:r>
              <a:rPr lang="en-US" sz="2400" dirty="0"/>
              <a:t>Use these interactions to also celebrate the user when they complete the security requirements that you designed. </a:t>
            </a:r>
          </a:p>
        </p:txBody>
      </p:sp>
    </p:spTree>
    <p:extLst>
      <p:ext uri="{BB962C8B-B14F-4D97-AF65-F5344CB8AC3E}">
        <p14:creationId xmlns:p14="http://schemas.microsoft.com/office/powerpoint/2010/main" val="1647843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F1F5A0-04E4-AE47-852C-33E80D8D933B}"/>
              </a:ext>
            </a:extLst>
          </p:cNvPr>
          <p:cNvSpPr>
            <a:spLocks noGrp="1"/>
          </p:cNvSpPr>
          <p:nvPr>
            <p:ph type="title"/>
          </p:nvPr>
        </p:nvSpPr>
        <p:spPr>
          <a:xfrm>
            <a:off x="641865" y="907211"/>
            <a:ext cx="7719949" cy="4572000"/>
          </a:xfrm>
        </p:spPr>
        <p:txBody>
          <a:bodyPr vert="horz" lIns="91440" tIns="45720" rIns="91440" bIns="45720" rtlCol="0" anchor="t">
            <a:normAutofit/>
          </a:bodyPr>
          <a:lstStyle/>
          <a:p>
            <a:r>
              <a:rPr lang="en-US" sz="4000" dirty="0"/>
              <a:t>2-</a:t>
            </a:r>
            <a:r>
              <a:rPr lang="en-US" sz="4000" b="1" dirty="0"/>
              <a:t> Maximize User Privacy</a:t>
            </a:r>
            <a:br>
              <a:rPr lang="en-US" sz="4000" b="1" dirty="0"/>
            </a:br>
            <a:r>
              <a:rPr lang="en-US" sz="4000" dirty="0"/>
              <a:t>by only asking for essential data</a:t>
            </a:r>
          </a:p>
        </p:txBody>
      </p:sp>
      <p:sp>
        <p:nvSpPr>
          <p:cNvPr id="11" name="Freeform: Shape 10">
            <a:extLst>
              <a:ext uri="{FF2B5EF4-FFF2-40B4-BE49-F238E27FC236}">
                <a16:creationId xmlns:a16="http://schemas.microsoft.com/office/drawing/2014/main" id="{87733DA8-1BFC-4737-831B-54DCFE42D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76836" y="-776836"/>
            <a:ext cx="762001"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Avenir Next LT Pro" panose="020B0504020202020204" pitchFamily="34" charset="0"/>
            </a:endParaRPr>
          </a:p>
        </p:txBody>
      </p:sp>
      <p:sp>
        <p:nvSpPr>
          <p:cNvPr id="13" name="Freeform: Shape 12">
            <a:extLst>
              <a:ext uri="{FF2B5EF4-FFF2-40B4-BE49-F238E27FC236}">
                <a16:creationId xmlns:a16="http://schemas.microsoft.com/office/drawing/2014/main" id="{01A4B593-070B-4B49-B02E-B71243FA53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866414" y="1040564"/>
            <a:ext cx="4337539" cy="5817436"/>
          </a:xfrm>
          <a:custGeom>
            <a:avLst/>
            <a:gdLst>
              <a:gd name="connsiteX0" fmla="*/ 1162193 w 4337539"/>
              <a:gd name="connsiteY0" fmla="*/ 710 h 5817436"/>
              <a:gd name="connsiteX1" fmla="*/ 1585945 w 4337539"/>
              <a:gd name="connsiteY1" fmla="*/ 47742 h 5817436"/>
              <a:gd name="connsiteX2" fmla="*/ 2955874 w 4337539"/>
              <a:gd name="connsiteY2" fmla="*/ 845238 h 5817436"/>
              <a:gd name="connsiteX3" fmla="*/ 3985793 w 4337539"/>
              <a:gd name="connsiteY3" fmla="*/ 2263621 h 5817436"/>
              <a:gd name="connsiteX4" fmla="*/ 3471030 w 4337539"/>
              <a:gd name="connsiteY4" fmla="*/ 5609583 h 5817436"/>
              <a:gd name="connsiteX5" fmla="*/ 3330983 w 4337539"/>
              <a:gd name="connsiteY5" fmla="*/ 5817436 h 5817436"/>
              <a:gd name="connsiteX6" fmla="*/ 0 w 4337539"/>
              <a:gd name="connsiteY6" fmla="*/ 5817436 h 5817436"/>
              <a:gd name="connsiteX7" fmla="*/ 0 w 4337539"/>
              <a:gd name="connsiteY7" fmla="*/ 181400 h 5817436"/>
              <a:gd name="connsiteX8" fmla="*/ 365311 w 4337539"/>
              <a:gd name="connsiteY8" fmla="*/ 94304 h 5817436"/>
              <a:gd name="connsiteX9" fmla="*/ 1162193 w 4337539"/>
              <a:gd name="connsiteY9" fmla="*/ 710 h 581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37539" h="5817436">
                <a:moveTo>
                  <a:pt x="1162193" y="710"/>
                </a:moveTo>
                <a:cubicBezTo>
                  <a:pt x="1309881" y="4175"/>
                  <a:pt x="1450916" y="20264"/>
                  <a:pt x="1585945" y="47742"/>
                </a:cubicBezTo>
                <a:cubicBezTo>
                  <a:pt x="2125847" y="157580"/>
                  <a:pt x="2569194" y="449669"/>
                  <a:pt x="2955874" y="845238"/>
                </a:cubicBezTo>
                <a:cubicBezTo>
                  <a:pt x="3342552" y="1240809"/>
                  <a:pt x="3672563" y="1739861"/>
                  <a:pt x="3985793" y="2263621"/>
                </a:cubicBezTo>
                <a:cubicBezTo>
                  <a:pt x="4713945" y="3480830"/>
                  <a:pt x="4197469" y="4515211"/>
                  <a:pt x="3471030" y="5609583"/>
                </a:cubicBezTo>
                <a:lnTo>
                  <a:pt x="3330983" y="5817436"/>
                </a:lnTo>
                <a:lnTo>
                  <a:pt x="0" y="5817436"/>
                </a:lnTo>
                <a:lnTo>
                  <a:pt x="0" y="181400"/>
                </a:lnTo>
                <a:lnTo>
                  <a:pt x="365311" y="94304"/>
                </a:lnTo>
                <a:cubicBezTo>
                  <a:pt x="651420" y="24227"/>
                  <a:pt x="916047" y="-5064"/>
                  <a:pt x="1162193" y="71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63165769-7A47-4E0F-825D-AF1179DF6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82642" flipH="1">
            <a:off x="7133961" y="946220"/>
            <a:ext cx="5867664" cy="5317986"/>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 name="connsiteX0" fmla="*/ 0 w 1085312"/>
              <a:gd name="connsiteY0" fmla="*/ 0 h 2441440"/>
              <a:gd name="connsiteX1" fmla="*/ 53089 w 1085312"/>
              <a:gd name="connsiteY1" fmla="*/ 4542 h 2441440"/>
              <a:gd name="connsiteX2" fmla="*/ 790077 w 1085312"/>
              <a:gd name="connsiteY2" fmla="*/ 872756 h 2441440"/>
              <a:gd name="connsiteX3" fmla="*/ 1085252 w 1085312"/>
              <a:gd name="connsiteY3" fmla="*/ 1943649 h 2441440"/>
              <a:gd name="connsiteX4" fmla="*/ 1064832 w 1085312"/>
              <a:gd name="connsiteY4" fmla="*/ 2198094 h 2441440"/>
              <a:gd name="connsiteX5" fmla="*/ 1043734 w 1085312"/>
              <a:gd name="connsiteY5" fmla="*/ 2315675 h 2441440"/>
              <a:gd name="connsiteX6" fmla="*/ 59456 w 1085312"/>
              <a:gd name="connsiteY6" fmla="*/ 2441440 h 2441440"/>
              <a:gd name="connsiteX0" fmla="*/ 0 w 1085312"/>
              <a:gd name="connsiteY0" fmla="*/ 0 h 2315675"/>
              <a:gd name="connsiteX1" fmla="*/ 53089 w 1085312"/>
              <a:gd name="connsiteY1" fmla="*/ 4542 h 2315675"/>
              <a:gd name="connsiteX2" fmla="*/ 790077 w 1085312"/>
              <a:gd name="connsiteY2" fmla="*/ 872756 h 2315675"/>
              <a:gd name="connsiteX3" fmla="*/ 1085252 w 1085312"/>
              <a:gd name="connsiteY3" fmla="*/ 1943649 h 2315675"/>
              <a:gd name="connsiteX4" fmla="*/ 1064832 w 1085312"/>
              <a:gd name="connsiteY4" fmla="*/ 2198094 h 2315675"/>
              <a:gd name="connsiteX5" fmla="*/ 1043734 w 1085312"/>
              <a:gd name="connsiteY5"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85312" h="2315675">
                <a:moveTo>
                  <a:pt x="0" y="0"/>
                </a:move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venir Next LT Pro Light"/>
            </a:endParaRPr>
          </a:p>
        </p:txBody>
      </p:sp>
      <p:sp>
        <p:nvSpPr>
          <p:cNvPr id="4" name="TextBox 3">
            <a:extLst>
              <a:ext uri="{FF2B5EF4-FFF2-40B4-BE49-F238E27FC236}">
                <a16:creationId xmlns:a16="http://schemas.microsoft.com/office/drawing/2014/main" id="{7F97D2A1-15BF-6840-A04E-51A62730A597}"/>
              </a:ext>
            </a:extLst>
          </p:cNvPr>
          <p:cNvSpPr txBox="1"/>
          <p:nvPr/>
        </p:nvSpPr>
        <p:spPr>
          <a:xfrm>
            <a:off x="392188" y="2285998"/>
            <a:ext cx="6219276" cy="4572001"/>
          </a:xfrm>
          <a:prstGeom prst="rect">
            <a:avLst/>
          </a:prstGeom>
        </p:spPr>
        <p:txBody>
          <a:bodyPr vert="horz" lIns="91440" tIns="45720" rIns="91440" bIns="45720" rtlCol="0">
            <a:normAutofit/>
          </a:bodyPr>
          <a:lstStyle/>
          <a:p>
            <a:pPr marL="285750" indent="-228600">
              <a:lnSpc>
                <a:spcPct val="115000"/>
              </a:lnSpc>
              <a:spcAft>
                <a:spcPts val="600"/>
              </a:spcAft>
              <a:buFont typeface="Arial" panose="020B0604020202020204" pitchFamily="34" charset="0"/>
              <a:buChar char="•"/>
            </a:pPr>
            <a:r>
              <a:rPr lang="en-US" sz="2400" dirty="0">
                <a:solidFill>
                  <a:srgbClr val="FFFFFF"/>
                </a:solidFill>
              </a:rPr>
              <a:t> More data means harder to protect user privacy. Checking all the information that asked to user can help UX designer to eliminate unnecessary fields of forms or registration. </a:t>
            </a:r>
          </a:p>
          <a:p>
            <a:pPr marL="285750" indent="-228600">
              <a:lnSpc>
                <a:spcPct val="115000"/>
              </a:lnSpc>
              <a:spcAft>
                <a:spcPts val="600"/>
              </a:spcAft>
              <a:buFont typeface="Arial" panose="020B0604020202020204" pitchFamily="34" charset="0"/>
              <a:buChar char="•"/>
            </a:pPr>
            <a:r>
              <a:rPr lang="en-US" sz="2400" dirty="0">
                <a:solidFill>
                  <a:srgbClr val="FFFFFF"/>
                </a:solidFill>
              </a:rPr>
              <a:t>You can also improve user experience by making the signup process easier and less-time consuming. </a:t>
            </a:r>
          </a:p>
          <a:p>
            <a:pPr marL="285750" indent="-228600">
              <a:lnSpc>
                <a:spcPct val="115000"/>
              </a:lnSpc>
              <a:spcAft>
                <a:spcPts val="600"/>
              </a:spcAft>
              <a:buFont typeface="Arial" panose="020B0604020202020204" pitchFamily="34" charset="0"/>
              <a:buChar char="•"/>
            </a:pPr>
            <a:endParaRPr lang="en-US" sz="2400" dirty="0">
              <a:solidFill>
                <a:srgbClr val="FFFFFF"/>
              </a:solidFill>
            </a:endParaRPr>
          </a:p>
          <a:p>
            <a:pPr marL="285750" indent="-228600">
              <a:lnSpc>
                <a:spcPct val="115000"/>
              </a:lnSpc>
              <a:spcAft>
                <a:spcPts val="600"/>
              </a:spcAft>
              <a:buFont typeface="Arial" panose="020B0604020202020204" pitchFamily="34" charset="0"/>
              <a:buChar char="•"/>
            </a:pPr>
            <a:endParaRPr lang="en-US" sz="1700" dirty="0">
              <a:solidFill>
                <a:schemeClr val="tx1">
                  <a:alpha val="70000"/>
                </a:schemeClr>
              </a:solidFill>
            </a:endParaRPr>
          </a:p>
        </p:txBody>
      </p:sp>
      <p:pic>
        <p:nvPicPr>
          <p:cNvPr id="6" name="Graphic 5" descr="Bar graph with upward trend outline">
            <a:extLst>
              <a:ext uri="{FF2B5EF4-FFF2-40B4-BE49-F238E27FC236}">
                <a16:creationId xmlns:a16="http://schemas.microsoft.com/office/drawing/2014/main" id="{8B38A70D-2B90-5545-A66E-314A71DDF4A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64135" y="3193211"/>
            <a:ext cx="2286000" cy="2286000"/>
          </a:xfrm>
          <a:prstGeom prst="rect">
            <a:avLst/>
          </a:prstGeom>
        </p:spPr>
      </p:pic>
    </p:spTree>
    <p:extLst>
      <p:ext uri="{BB962C8B-B14F-4D97-AF65-F5344CB8AC3E}">
        <p14:creationId xmlns:p14="http://schemas.microsoft.com/office/powerpoint/2010/main" val="4197412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7699B66A-3779-48B9-9963-C9339B22B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8122584 w 12192000"/>
              <a:gd name="connsiteY0" fmla="*/ 0 h 6858000"/>
              <a:gd name="connsiteX1" fmla="*/ 12192000 w 12192000"/>
              <a:gd name="connsiteY1" fmla="*/ 0 h 6858000"/>
              <a:gd name="connsiteX2" fmla="*/ 12192000 w 12192000"/>
              <a:gd name="connsiteY2" fmla="*/ 4873590 h 6858000"/>
              <a:gd name="connsiteX3" fmla="*/ 10378112 w 12192000"/>
              <a:gd name="connsiteY3" fmla="*/ 6858000 h 6858000"/>
              <a:gd name="connsiteX4" fmla="*/ 0 w 12192000"/>
              <a:gd name="connsiteY4" fmla="*/ 6858000 h 6858000"/>
              <a:gd name="connsiteX5" fmla="*/ 0 w 12192000"/>
              <a:gd name="connsiteY5" fmla="*/ 6089634 h 6858000"/>
              <a:gd name="connsiteX6" fmla="*/ 3284 w 12192000"/>
              <a:gd name="connsiteY6" fmla="*/ 6081001 h 6858000"/>
              <a:gd name="connsiteX7" fmla="*/ 208318 w 12192000"/>
              <a:gd name="connsiteY7" fmla="*/ 5663571 h 6858000"/>
              <a:gd name="connsiteX8" fmla="*/ 2466868 w 12192000"/>
              <a:gd name="connsiteY8" fmla="*/ 3280365 h 6858000"/>
              <a:gd name="connsiteX9" fmla="*/ 5859655 w 12192000"/>
              <a:gd name="connsiteY9" fmla="*/ 1043504 h 6858000"/>
              <a:gd name="connsiteX10" fmla="*/ 8002287 w 12192000"/>
              <a:gd name="connsiteY10" fmla="*/ 373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8122584" y="0"/>
                </a:moveTo>
                <a:lnTo>
                  <a:pt x="12192000" y="0"/>
                </a:lnTo>
                <a:lnTo>
                  <a:pt x="12192000" y="4873590"/>
                </a:lnTo>
                <a:lnTo>
                  <a:pt x="10378112" y="6858000"/>
                </a:lnTo>
                <a:lnTo>
                  <a:pt x="0" y="6858000"/>
                </a:lnTo>
                <a:lnTo>
                  <a:pt x="0" y="6089634"/>
                </a:lnTo>
                <a:lnTo>
                  <a:pt x="3284" y="6081001"/>
                </a:lnTo>
                <a:cubicBezTo>
                  <a:pt x="61888" y="5940761"/>
                  <a:pt x="130457" y="5801643"/>
                  <a:pt x="208318" y="5663571"/>
                </a:cubicBezTo>
                <a:cubicBezTo>
                  <a:pt x="675237" y="4835483"/>
                  <a:pt x="1476533" y="4045730"/>
                  <a:pt x="2466868" y="3280365"/>
                </a:cubicBezTo>
                <a:cubicBezTo>
                  <a:pt x="3457206" y="2515002"/>
                  <a:pt x="4636583" y="1774030"/>
                  <a:pt x="5859655" y="1043504"/>
                </a:cubicBezTo>
                <a:cubicBezTo>
                  <a:pt x="6636899" y="579200"/>
                  <a:pt x="7344556" y="254766"/>
                  <a:pt x="8002287" y="37397"/>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5D2088EB-F82A-4CF7-A658-5EB0B344D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371" y="0"/>
            <a:ext cx="7017182" cy="6858000"/>
          </a:xfrm>
          <a:custGeom>
            <a:avLst/>
            <a:gdLst>
              <a:gd name="connsiteX0" fmla="*/ 7017182 w 11818630"/>
              <a:gd name="connsiteY0" fmla="*/ 0 h 6858000"/>
              <a:gd name="connsiteX1" fmla="*/ 11818630 w 11818630"/>
              <a:gd name="connsiteY1" fmla="*/ 0 h 6858000"/>
              <a:gd name="connsiteX2" fmla="*/ 11818630 w 11818630"/>
              <a:gd name="connsiteY2" fmla="*/ 4489505 h 6858000"/>
              <a:gd name="connsiteX3" fmla="*/ 11816460 w 11818630"/>
              <a:gd name="connsiteY3" fmla="*/ 4492187 h 6858000"/>
              <a:gd name="connsiteX4" fmla="*/ 10354815 w 11818630"/>
              <a:gd name="connsiteY4" fmla="*/ 6321870 h 6858000"/>
              <a:gd name="connsiteX5" fmla="*/ 9928370 w 11818630"/>
              <a:gd name="connsiteY5" fmla="*/ 6858000 h 6858000"/>
              <a:gd name="connsiteX6" fmla="*/ 0 w 11818630"/>
              <a:gd name="connsiteY6" fmla="*/ 6858000 h 6858000"/>
              <a:gd name="connsiteX7" fmla="*/ 15548 w 11818630"/>
              <a:gd name="connsiteY7" fmla="*/ 6741317 h 6858000"/>
              <a:gd name="connsiteX8" fmla="*/ 387858 w 11818630"/>
              <a:gd name="connsiteY8" fmla="*/ 5632555 h 6858000"/>
              <a:gd name="connsiteX9" fmla="*/ 2494163 w 11818630"/>
              <a:gd name="connsiteY9" fmla="*/ 3131046 h 6858000"/>
              <a:gd name="connsiteX10" fmla="*/ 5658249 w 11818630"/>
              <a:gd name="connsiteY10" fmla="*/ 783147 h 6858000"/>
              <a:gd name="connsiteX11" fmla="*/ 6840702 w 11818630"/>
              <a:gd name="connsiteY11" fmla="*/ 85078 h 6858000"/>
              <a:gd name="connsiteX0" fmla="*/ 0 w 11818630"/>
              <a:gd name="connsiteY0" fmla="*/ 6858000 h 6949440"/>
              <a:gd name="connsiteX1" fmla="*/ 15548 w 11818630"/>
              <a:gd name="connsiteY1" fmla="*/ 6741317 h 6949440"/>
              <a:gd name="connsiteX2" fmla="*/ 387858 w 11818630"/>
              <a:gd name="connsiteY2" fmla="*/ 5632555 h 6949440"/>
              <a:gd name="connsiteX3" fmla="*/ 2494163 w 11818630"/>
              <a:gd name="connsiteY3" fmla="*/ 3131046 h 6949440"/>
              <a:gd name="connsiteX4" fmla="*/ 5658249 w 11818630"/>
              <a:gd name="connsiteY4" fmla="*/ 783147 h 6949440"/>
              <a:gd name="connsiteX5" fmla="*/ 6840702 w 11818630"/>
              <a:gd name="connsiteY5" fmla="*/ 85078 h 6949440"/>
              <a:gd name="connsiteX6" fmla="*/ 7017182 w 11818630"/>
              <a:gd name="connsiteY6" fmla="*/ 0 h 6949440"/>
              <a:gd name="connsiteX7" fmla="*/ 11818630 w 11818630"/>
              <a:gd name="connsiteY7" fmla="*/ 0 h 6949440"/>
              <a:gd name="connsiteX8" fmla="*/ 11818630 w 11818630"/>
              <a:gd name="connsiteY8" fmla="*/ 4489505 h 6949440"/>
              <a:gd name="connsiteX9" fmla="*/ 11816460 w 11818630"/>
              <a:gd name="connsiteY9" fmla="*/ 4492187 h 6949440"/>
              <a:gd name="connsiteX10" fmla="*/ 10354815 w 11818630"/>
              <a:gd name="connsiteY10" fmla="*/ 6321870 h 6949440"/>
              <a:gd name="connsiteX11" fmla="*/ 10019810 w 11818630"/>
              <a:gd name="connsiteY11" fmla="*/ 6949440 h 6949440"/>
              <a:gd name="connsiteX0" fmla="*/ 0 w 11818630"/>
              <a:gd name="connsiteY0" fmla="*/ 6858000 h 6886066"/>
              <a:gd name="connsiteX1" fmla="*/ 15548 w 11818630"/>
              <a:gd name="connsiteY1" fmla="*/ 6741317 h 6886066"/>
              <a:gd name="connsiteX2" fmla="*/ 387858 w 11818630"/>
              <a:gd name="connsiteY2" fmla="*/ 5632555 h 6886066"/>
              <a:gd name="connsiteX3" fmla="*/ 2494163 w 11818630"/>
              <a:gd name="connsiteY3" fmla="*/ 3131046 h 6886066"/>
              <a:gd name="connsiteX4" fmla="*/ 5658249 w 11818630"/>
              <a:gd name="connsiteY4" fmla="*/ 783147 h 6886066"/>
              <a:gd name="connsiteX5" fmla="*/ 6840702 w 11818630"/>
              <a:gd name="connsiteY5" fmla="*/ 85078 h 6886066"/>
              <a:gd name="connsiteX6" fmla="*/ 7017182 w 11818630"/>
              <a:gd name="connsiteY6" fmla="*/ 0 h 6886066"/>
              <a:gd name="connsiteX7" fmla="*/ 11818630 w 11818630"/>
              <a:gd name="connsiteY7" fmla="*/ 0 h 6886066"/>
              <a:gd name="connsiteX8" fmla="*/ 11818630 w 11818630"/>
              <a:gd name="connsiteY8" fmla="*/ 4489505 h 6886066"/>
              <a:gd name="connsiteX9" fmla="*/ 11816460 w 11818630"/>
              <a:gd name="connsiteY9" fmla="*/ 4492187 h 6886066"/>
              <a:gd name="connsiteX10" fmla="*/ 10354815 w 11818630"/>
              <a:gd name="connsiteY10" fmla="*/ 6321870 h 6886066"/>
              <a:gd name="connsiteX11" fmla="*/ 9902115 w 11818630"/>
              <a:gd name="connsiteY11" fmla="*/ 6886066 h 6886066"/>
              <a:gd name="connsiteX0" fmla="*/ 0 w 11818630"/>
              <a:gd name="connsiteY0" fmla="*/ 6858000 h 6858000"/>
              <a:gd name="connsiteX1" fmla="*/ 15548 w 11818630"/>
              <a:gd name="connsiteY1" fmla="*/ 6741317 h 6858000"/>
              <a:gd name="connsiteX2" fmla="*/ 387858 w 11818630"/>
              <a:gd name="connsiteY2" fmla="*/ 5632555 h 6858000"/>
              <a:gd name="connsiteX3" fmla="*/ 2494163 w 11818630"/>
              <a:gd name="connsiteY3" fmla="*/ 3131046 h 6858000"/>
              <a:gd name="connsiteX4" fmla="*/ 5658249 w 11818630"/>
              <a:gd name="connsiteY4" fmla="*/ 783147 h 6858000"/>
              <a:gd name="connsiteX5" fmla="*/ 6840702 w 11818630"/>
              <a:gd name="connsiteY5" fmla="*/ 85078 h 6858000"/>
              <a:gd name="connsiteX6" fmla="*/ 7017182 w 11818630"/>
              <a:gd name="connsiteY6" fmla="*/ 0 h 6858000"/>
              <a:gd name="connsiteX7" fmla="*/ 11818630 w 11818630"/>
              <a:gd name="connsiteY7" fmla="*/ 0 h 6858000"/>
              <a:gd name="connsiteX8" fmla="*/ 11818630 w 11818630"/>
              <a:gd name="connsiteY8" fmla="*/ 4489505 h 6858000"/>
              <a:gd name="connsiteX9" fmla="*/ 11816460 w 11818630"/>
              <a:gd name="connsiteY9" fmla="*/ 4492187 h 6858000"/>
              <a:gd name="connsiteX10" fmla="*/ 10354815 w 11818630"/>
              <a:gd name="connsiteY10" fmla="*/ 6321870 h 6858000"/>
              <a:gd name="connsiteX0" fmla="*/ 0 w 11818630"/>
              <a:gd name="connsiteY0" fmla="*/ 6858000 h 6858000"/>
              <a:gd name="connsiteX1" fmla="*/ 15548 w 11818630"/>
              <a:gd name="connsiteY1" fmla="*/ 6741317 h 6858000"/>
              <a:gd name="connsiteX2" fmla="*/ 387858 w 11818630"/>
              <a:gd name="connsiteY2" fmla="*/ 5632555 h 6858000"/>
              <a:gd name="connsiteX3" fmla="*/ 2494163 w 11818630"/>
              <a:gd name="connsiteY3" fmla="*/ 3131046 h 6858000"/>
              <a:gd name="connsiteX4" fmla="*/ 5658249 w 11818630"/>
              <a:gd name="connsiteY4" fmla="*/ 783147 h 6858000"/>
              <a:gd name="connsiteX5" fmla="*/ 6840702 w 11818630"/>
              <a:gd name="connsiteY5" fmla="*/ 85078 h 6858000"/>
              <a:gd name="connsiteX6" fmla="*/ 7017182 w 11818630"/>
              <a:gd name="connsiteY6" fmla="*/ 0 h 6858000"/>
              <a:gd name="connsiteX7" fmla="*/ 11818630 w 11818630"/>
              <a:gd name="connsiteY7" fmla="*/ 0 h 6858000"/>
              <a:gd name="connsiteX8" fmla="*/ 11818630 w 11818630"/>
              <a:gd name="connsiteY8" fmla="*/ 4489505 h 6858000"/>
              <a:gd name="connsiteX9" fmla="*/ 11816460 w 11818630"/>
              <a:gd name="connsiteY9" fmla="*/ 4492187 h 6858000"/>
              <a:gd name="connsiteX0" fmla="*/ 0 w 11818630"/>
              <a:gd name="connsiteY0" fmla="*/ 6858000 h 6858000"/>
              <a:gd name="connsiteX1" fmla="*/ 15548 w 11818630"/>
              <a:gd name="connsiteY1" fmla="*/ 6741317 h 6858000"/>
              <a:gd name="connsiteX2" fmla="*/ 387858 w 11818630"/>
              <a:gd name="connsiteY2" fmla="*/ 5632555 h 6858000"/>
              <a:gd name="connsiteX3" fmla="*/ 2494163 w 11818630"/>
              <a:gd name="connsiteY3" fmla="*/ 3131046 h 6858000"/>
              <a:gd name="connsiteX4" fmla="*/ 5658249 w 11818630"/>
              <a:gd name="connsiteY4" fmla="*/ 783147 h 6858000"/>
              <a:gd name="connsiteX5" fmla="*/ 6840702 w 11818630"/>
              <a:gd name="connsiteY5" fmla="*/ 85078 h 6858000"/>
              <a:gd name="connsiteX6" fmla="*/ 7017182 w 11818630"/>
              <a:gd name="connsiteY6" fmla="*/ 0 h 6858000"/>
              <a:gd name="connsiteX7" fmla="*/ 11818630 w 11818630"/>
              <a:gd name="connsiteY7" fmla="*/ 0 h 6858000"/>
              <a:gd name="connsiteX8" fmla="*/ 11818630 w 11818630"/>
              <a:gd name="connsiteY8" fmla="*/ 4489505 h 6858000"/>
              <a:gd name="connsiteX0" fmla="*/ 0 w 11818630"/>
              <a:gd name="connsiteY0" fmla="*/ 6858000 h 6858000"/>
              <a:gd name="connsiteX1" fmla="*/ 15548 w 11818630"/>
              <a:gd name="connsiteY1" fmla="*/ 6741317 h 6858000"/>
              <a:gd name="connsiteX2" fmla="*/ 387858 w 11818630"/>
              <a:gd name="connsiteY2" fmla="*/ 5632555 h 6858000"/>
              <a:gd name="connsiteX3" fmla="*/ 2494163 w 11818630"/>
              <a:gd name="connsiteY3" fmla="*/ 3131046 h 6858000"/>
              <a:gd name="connsiteX4" fmla="*/ 5658249 w 11818630"/>
              <a:gd name="connsiteY4" fmla="*/ 783147 h 6858000"/>
              <a:gd name="connsiteX5" fmla="*/ 6840702 w 11818630"/>
              <a:gd name="connsiteY5" fmla="*/ 85078 h 6858000"/>
              <a:gd name="connsiteX6" fmla="*/ 7017182 w 11818630"/>
              <a:gd name="connsiteY6" fmla="*/ 0 h 6858000"/>
              <a:gd name="connsiteX7" fmla="*/ 11818630 w 11818630"/>
              <a:gd name="connsiteY7" fmla="*/ 4489505 h 6858000"/>
              <a:gd name="connsiteX0" fmla="*/ 0 w 7017182"/>
              <a:gd name="connsiteY0" fmla="*/ 6858000 h 6858000"/>
              <a:gd name="connsiteX1" fmla="*/ 15548 w 7017182"/>
              <a:gd name="connsiteY1" fmla="*/ 6741317 h 6858000"/>
              <a:gd name="connsiteX2" fmla="*/ 387858 w 7017182"/>
              <a:gd name="connsiteY2" fmla="*/ 5632555 h 6858000"/>
              <a:gd name="connsiteX3" fmla="*/ 2494163 w 7017182"/>
              <a:gd name="connsiteY3" fmla="*/ 3131046 h 6858000"/>
              <a:gd name="connsiteX4" fmla="*/ 5658249 w 7017182"/>
              <a:gd name="connsiteY4" fmla="*/ 783147 h 6858000"/>
              <a:gd name="connsiteX5" fmla="*/ 6840702 w 7017182"/>
              <a:gd name="connsiteY5" fmla="*/ 85078 h 6858000"/>
              <a:gd name="connsiteX6" fmla="*/ 7017182 w 701718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17182" h="6858000">
                <a:moveTo>
                  <a:pt x="0" y="6858000"/>
                </a:moveTo>
                <a:lnTo>
                  <a:pt x="15548" y="6741317"/>
                </a:lnTo>
                <a:cubicBezTo>
                  <a:pt x="78957" y="6364051"/>
                  <a:pt x="206325" y="5994870"/>
                  <a:pt x="387858" y="5632555"/>
                </a:cubicBezTo>
                <a:cubicBezTo>
                  <a:pt x="823302" y="4763361"/>
                  <a:pt x="1570584" y="3934404"/>
                  <a:pt x="2494163" y="3131046"/>
                </a:cubicBezTo>
                <a:cubicBezTo>
                  <a:pt x="3417744" y="2327690"/>
                  <a:pt x="4517622" y="1549936"/>
                  <a:pt x="5658249" y="783147"/>
                </a:cubicBezTo>
                <a:cubicBezTo>
                  <a:pt x="6072451" y="504660"/>
                  <a:pt x="6465461" y="274112"/>
                  <a:pt x="6840702" y="85078"/>
                </a:cubicBezTo>
                <a:lnTo>
                  <a:pt x="7017182" y="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2" name="Title 1">
            <a:extLst>
              <a:ext uri="{FF2B5EF4-FFF2-40B4-BE49-F238E27FC236}">
                <a16:creationId xmlns:a16="http://schemas.microsoft.com/office/drawing/2014/main" id="{0CE99596-833E-F146-99CA-4D3D4F3D8220}"/>
              </a:ext>
            </a:extLst>
          </p:cNvPr>
          <p:cNvSpPr>
            <a:spLocks noGrp="1"/>
          </p:cNvSpPr>
          <p:nvPr>
            <p:ph type="title"/>
          </p:nvPr>
        </p:nvSpPr>
        <p:spPr>
          <a:xfrm>
            <a:off x="547300" y="504825"/>
            <a:ext cx="4281875" cy="2286000"/>
          </a:xfrm>
        </p:spPr>
        <p:txBody>
          <a:bodyPr anchor="t">
            <a:normAutofit/>
          </a:bodyPr>
          <a:lstStyle/>
          <a:p>
            <a:r>
              <a:rPr lang="en-US" dirty="0"/>
              <a:t>3 - Simply</a:t>
            </a:r>
            <a:r>
              <a:rPr lang="en-US" b="1" dirty="0"/>
              <a:t> </a:t>
            </a:r>
            <a:br>
              <a:rPr lang="en-US" b="1" dirty="0"/>
            </a:br>
            <a:r>
              <a:rPr lang="en-US" b="1" dirty="0"/>
              <a:t>Privacy Policies</a:t>
            </a:r>
          </a:p>
        </p:txBody>
      </p:sp>
      <p:sp>
        <p:nvSpPr>
          <p:cNvPr id="15" name="Freeform: Shape 14">
            <a:extLst>
              <a:ext uri="{FF2B5EF4-FFF2-40B4-BE49-F238E27FC236}">
                <a16:creationId xmlns:a16="http://schemas.microsoft.com/office/drawing/2014/main" id="{EDA32667-BAAD-4252-B7F6-CDABAD11DA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75486" y="4489505"/>
            <a:ext cx="1916515" cy="2396561"/>
          </a:xfrm>
          <a:custGeom>
            <a:avLst/>
            <a:gdLst>
              <a:gd name="connsiteX0" fmla="*/ 7017182 w 11818630"/>
              <a:gd name="connsiteY0" fmla="*/ 0 h 6858000"/>
              <a:gd name="connsiteX1" fmla="*/ 11818630 w 11818630"/>
              <a:gd name="connsiteY1" fmla="*/ 0 h 6858000"/>
              <a:gd name="connsiteX2" fmla="*/ 11818630 w 11818630"/>
              <a:gd name="connsiteY2" fmla="*/ 4489505 h 6858000"/>
              <a:gd name="connsiteX3" fmla="*/ 11816460 w 11818630"/>
              <a:gd name="connsiteY3" fmla="*/ 4492187 h 6858000"/>
              <a:gd name="connsiteX4" fmla="*/ 10354815 w 11818630"/>
              <a:gd name="connsiteY4" fmla="*/ 6321870 h 6858000"/>
              <a:gd name="connsiteX5" fmla="*/ 9928370 w 11818630"/>
              <a:gd name="connsiteY5" fmla="*/ 6858000 h 6858000"/>
              <a:gd name="connsiteX6" fmla="*/ 0 w 11818630"/>
              <a:gd name="connsiteY6" fmla="*/ 6858000 h 6858000"/>
              <a:gd name="connsiteX7" fmla="*/ 15548 w 11818630"/>
              <a:gd name="connsiteY7" fmla="*/ 6741317 h 6858000"/>
              <a:gd name="connsiteX8" fmla="*/ 387858 w 11818630"/>
              <a:gd name="connsiteY8" fmla="*/ 5632555 h 6858000"/>
              <a:gd name="connsiteX9" fmla="*/ 2494163 w 11818630"/>
              <a:gd name="connsiteY9" fmla="*/ 3131046 h 6858000"/>
              <a:gd name="connsiteX10" fmla="*/ 5658249 w 11818630"/>
              <a:gd name="connsiteY10" fmla="*/ 783147 h 6858000"/>
              <a:gd name="connsiteX11" fmla="*/ 6840702 w 11818630"/>
              <a:gd name="connsiteY11" fmla="*/ 85078 h 6858000"/>
              <a:gd name="connsiteX0" fmla="*/ 0 w 11818630"/>
              <a:gd name="connsiteY0" fmla="*/ 6858000 h 6949440"/>
              <a:gd name="connsiteX1" fmla="*/ 15548 w 11818630"/>
              <a:gd name="connsiteY1" fmla="*/ 6741317 h 6949440"/>
              <a:gd name="connsiteX2" fmla="*/ 387858 w 11818630"/>
              <a:gd name="connsiteY2" fmla="*/ 5632555 h 6949440"/>
              <a:gd name="connsiteX3" fmla="*/ 2494163 w 11818630"/>
              <a:gd name="connsiteY3" fmla="*/ 3131046 h 6949440"/>
              <a:gd name="connsiteX4" fmla="*/ 5658249 w 11818630"/>
              <a:gd name="connsiteY4" fmla="*/ 783147 h 6949440"/>
              <a:gd name="connsiteX5" fmla="*/ 6840702 w 11818630"/>
              <a:gd name="connsiteY5" fmla="*/ 85078 h 6949440"/>
              <a:gd name="connsiteX6" fmla="*/ 7017182 w 11818630"/>
              <a:gd name="connsiteY6" fmla="*/ 0 h 6949440"/>
              <a:gd name="connsiteX7" fmla="*/ 11818630 w 11818630"/>
              <a:gd name="connsiteY7" fmla="*/ 0 h 6949440"/>
              <a:gd name="connsiteX8" fmla="*/ 11818630 w 11818630"/>
              <a:gd name="connsiteY8" fmla="*/ 4489505 h 6949440"/>
              <a:gd name="connsiteX9" fmla="*/ 11816460 w 11818630"/>
              <a:gd name="connsiteY9" fmla="*/ 4492187 h 6949440"/>
              <a:gd name="connsiteX10" fmla="*/ 10354815 w 11818630"/>
              <a:gd name="connsiteY10" fmla="*/ 6321870 h 6949440"/>
              <a:gd name="connsiteX11" fmla="*/ 10019810 w 11818630"/>
              <a:gd name="connsiteY11" fmla="*/ 6949440 h 6949440"/>
              <a:gd name="connsiteX0" fmla="*/ 0 w 11818630"/>
              <a:gd name="connsiteY0" fmla="*/ 6858000 h 6886066"/>
              <a:gd name="connsiteX1" fmla="*/ 15548 w 11818630"/>
              <a:gd name="connsiteY1" fmla="*/ 6741317 h 6886066"/>
              <a:gd name="connsiteX2" fmla="*/ 387858 w 11818630"/>
              <a:gd name="connsiteY2" fmla="*/ 5632555 h 6886066"/>
              <a:gd name="connsiteX3" fmla="*/ 2494163 w 11818630"/>
              <a:gd name="connsiteY3" fmla="*/ 3131046 h 6886066"/>
              <a:gd name="connsiteX4" fmla="*/ 5658249 w 11818630"/>
              <a:gd name="connsiteY4" fmla="*/ 783147 h 6886066"/>
              <a:gd name="connsiteX5" fmla="*/ 6840702 w 11818630"/>
              <a:gd name="connsiteY5" fmla="*/ 85078 h 6886066"/>
              <a:gd name="connsiteX6" fmla="*/ 7017182 w 11818630"/>
              <a:gd name="connsiteY6" fmla="*/ 0 h 6886066"/>
              <a:gd name="connsiteX7" fmla="*/ 11818630 w 11818630"/>
              <a:gd name="connsiteY7" fmla="*/ 0 h 6886066"/>
              <a:gd name="connsiteX8" fmla="*/ 11818630 w 11818630"/>
              <a:gd name="connsiteY8" fmla="*/ 4489505 h 6886066"/>
              <a:gd name="connsiteX9" fmla="*/ 11816460 w 11818630"/>
              <a:gd name="connsiteY9" fmla="*/ 4492187 h 6886066"/>
              <a:gd name="connsiteX10" fmla="*/ 10354815 w 11818630"/>
              <a:gd name="connsiteY10" fmla="*/ 6321870 h 6886066"/>
              <a:gd name="connsiteX11" fmla="*/ 9902115 w 11818630"/>
              <a:gd name="connsiteY11" fmla="*/ 6886066 h 6886066"/>
              <a:gd name="connsiteX0" fmla="*/ 0 w 11818630"/>
              <a:gd name="connsiteY0" fmla="*/ 6858000 h 6886066"/>
              <a:gd name="connsiteX1" fmla="*/ 15548 w 11818630"/>
              <a:gd name="connsiteY1" fmla="*/ 6741317 h 6886066"/>
              <a:gd name="connsiteX2" fmla="*/ 387858 w 11818630"/>
              <a:gd name="connsiteY2" fmla="*/ 5632555 h 6886066"/>
              <a:gd name="connsiteX3" fmla="*/ 2494163 w 11818630"/>
              <a:gd name="connsiteY3" fmla="*/ 3131046 h 6886066"/>
              <a:gd name="connsiteX4" fmla="*/ 5658249 w 11818630"/>
              <a:gd name="connsiteY4" fmla="*/ 783147 h 6886066"/>
              <a:gd name="connsiteX5" fmla="*/ 6840702 w 11818630"/>
              <a:gd name="connsiteY5" fmla="*/ 85078 h 6886066"/>
              <a:gd name="connsiteX6" fmla="*/ 11818630 w 11818630"/>
              <a:gd name="connsiteY6" fmla="*/ 0 h 6886066"/>
              <a:gd name="connsiteX7" fmla="*/ 11818630 w 11818630"/>
              <a:gd name="connsiteY7" fmla="*/ 4489505 h 6886066"/>
              <a:gd name="connsiteX8" fmla="*/ 11816460 w 11818630"/>
              <a:gd name="connsiteY8" fmla="*/ 4492187 h 6886066"/>
              <a:gd name="connsiteX9" fmla="*/ 10354815 w 11818630"/>
              <a:gd name="connsiteY9" fmla="*/ 6321870 h 6886066"/>
              <a:gd name="connsiteX10" fmla="*/ 9902115 w 11818630"/>
              <a:gd name="connsiteY10" fmla="*/ 6886066 h 6886066"/>
              <a:gd name="connsiteX0" fmla="*/ 0 w 11818630"/>
              <a:gd name="connsiteY0" fmla="*/ 7069778 h 7097844"/>
              <a:gd name="connsiteX1" fmla="*/ 15548 w 11818630"/>
              <a:gd name="connsiteY1" fmla="*/ 6953095 h 7097844"/>
              <a:gd name="connsiteX2" fmla="*/ 387858 w 11818630"/>
              <a:gd name="connsiteY2" fmla="*/ 5844333 h 7097844"/>
              <a:gd name="connsiteX3" fmla="*/ 2494163 w 11818630"/>
              <a:gd name="connsiteY3" fmla="*/ 3342824 h 7097844"/>
              <a:gd name="connsiteX4" fmla="*/ 5658249 w 11818630"/>
              <a:gd name="connsiteY4" fmla="*/ 994925 h 7097844"/>
              <a:gd name="connsiteX5" fmla="*/ 11818630 w 11818630"/>
              <a:gd name="connsiteY5" fmla="*/ 211778 h 7097844"/>
              <a:gd name="connsiteX6" fmla="*/ 11818630 w 11818630"/>
              <a:gd name="connsiteY6" fmla="*/ 4701283 h 7097844"/>
              <a:gd name="connsiteX7" fmla="*/ 11816460 w 11818630"/>
              <a:gd name="connsiteY7" fmla="*/ 4703965 h 7097844"/>
              <a:gd name="connsiteX8" fmla="*/ 10354815 w 11818630"/>
              <a:gd name="connsiteY8" fmla="*/ 6533648 h 7097844"/>
              <a:gd name="connsiteX9" fmla="*/ 9902115 w 11818630"/>
              <a:gd name="connsiteY9" fmla="*/ 7097844 h 7097844"/>
              <a:gd name="connsiteX0" fmla="*/ 0 w 11818630"/>
              <a:gd name="connsiteY0" fmla="*/ 6872876 h 6900942"/>
              <a:gd name="connsiteX1" fmla="*/ 15548 w 11818630"/>
              <a:gd name="connsiteY1" fmla="*/ 6756193 h 6900942"/>
              <a:gd name="connsiteX2" fmla="*/ 387858 w 11818630"/>
              <a:gd name="connsiteY2" fmla="*/ 5647431 h 6900942"/>
              <a:gd name="connsiteX3" fmla="*/ 2494163 w 11818630"/>
              <a:gd name="connsiteY3" fmla="*/ 3145922 h 6900942"/>
              <a:gd name="connsiteX4" fmla="*/ 11818630 w 11818630"/>
              <a:gd name="connsiteY4" fmla="*/ 14876 h 6900942"/>
              <a:gd name="connsiteX5" fmla="*/ 11818630 w 11818630"/>
              <a:gd name="connsiteY5" fmla="*/ 4504381 h 6900942"/>
              <a:gd name="connsiteX6" fmla="*/ 11816460 w 11818630"/>
              <a:gd name="connsiteY6" fmla="*/ 4507063 h 6900942"/>
              <a:gd name="connsiteX7" fmla="*/ 10354815 w 11818630"/>
              <a:gd name="connsiteY7" fmla="*/ 6336746 h 6900942"/>
              <a:gd name="connsiteX8" fmla="*/ 9902115 w 11818630"/>
              <a:gd name="connsiteY8" fmla="*/ 6900942 h 6900942"/>
              <a:gd name="connsiteX0" fmla="*/ 577707 w 12396337"/>
              <a:gd name="connsiteY0" fmla="*/ 6858000 h 6886066"/>
              <a:gd name="connsiteX1" fmla="*/ 593255 w 12396337"/>
              <a:gd name="connsiteY1" fmla="*/ 6741317 h 6886066"/>
              <a:gd name="connsiteX2" fmla="*/ 965565 w 12396337"/>
              <a:gd name="connsiteY2" fmla="*/ 5632555 h 6886066"/>
              <a:gd name="connsiteX3" fmla="*/ 12396337 w 12396337"/>
              <a:gd name="connsiteY3" fmla="*/ 0 h 6886066"/>
              <a:gd name="connsiteX4" fmla="*/ 12396337 w 12396337"/>
              <a:gd name="connsiteY4" fmla="*/ 4489505 h 6886066"/>
              <a:gd name="connsiteX5" fmla="*/ 12394167 w 12396337"/>
              <a:gd name="connsiteY5" fmla="*/ 4492187 h 6886066"/>
              <a:gd name="connsiteX6" fmla="*/ 10932522 w 12396337"/>
              <a:gd name="connsiteY6" fmla="*/ 6321870 h 6886066"/>
              <a:gd name="connsiteX7" fmla="*/ 10479822 w 12396337"/>
              <a:gd name="connsiteY7" fmla="*/ 6886066 h 6886066"/>
              <a:gd name="connsiteX0" fmla="*/ 0 w 11818630"/>
              <a:gd name="connsiteY0" fmla="*/ 6858000 h 6886066"/>
              <a:gd name="connsiteX1" fmla="*/ 387858 w 11818630"/>
              <a:gd name="connsiteY1" fmla="*/ 5632555 h 6886066"/>
              <a:gd name="connsiteX2" fmla="*/ 11818630 w 11818630"/>
              <a:gd name="connsiteY2" fmla="*/ 0 h 6886066"/>
              <a:gd name="connsiteX3" fmla="*/ 11818630 w 11818630"/>
              <a:gd name="connsiteY3" fmla="*/ 4489505 h 6886066"/>
              <a:gd name="connsiteX4" fmla="*/ 11816460 w 11818630"/>
              <a:gd name="connsiteY4" fmla="*/ 4492187 h 6886066"/>
              <a:gd name="connsiteX5" fmla="*/ 10354815 w 11818630"/>
              <a:gd name="connsiteY5" fmla="*/ 6321870 h 6886066"/>
              <a:gd name="connsiteX6" fmla="*/ 9902115 w 11818630"/>
              <a:gd name="connsiteY6" fmla="*/ 6886066 h 6886066"/>
              <a:gd name="connsiteX0" fmla="*/ 0 w 11818630"/>
              <a:gd name="connsiteY0" fmla="*/ 6858000 h 6886066"/>
              <a:gd name="connsiteX1" fmla="*/ 11818630 w 11818630"/>
              <a:gd name="connsiteY1" fmla="*/ 0 h 6886066"/>
              <a:gd name="connsiteX2" fmla="*/ 11818630 w 11818630"/>
              <a:gd name="connsiteY2" fmla="*/ 4489505 h 6886066"/>
              <a:gd name="connsiteX3" fmla="*/ 11816460 w 11818630"/>
              <a:gd name="connsiteY3" fmla="*/ 4492187 h 6886066"/>
              <a:gd name="connsiteX4" fmla="*/ 10354815 w 11818630"/>
              <a:gd name="connsiteY4" fmla="*/ 6321870 h 6886066"/>
              <a:gd name="connsiteX5" fmla="*/ 9902115 w 11818630"/>
              <a:gd name="connsiteY5" fmla="*/ 6886066 h 6886066"/>
              <a:gd name="connsiteX0" fmla="*/ 1916515 w 1916515"/>
              <a:gd name="connsiteY0" fmla="*/ 0 h 6886066"/>
              <a:gd name="connsiteX1" fmla="*/ 1916515 w 1916515"/>
              <a:gd name="connsiteY1" fmla="*/ 4489505 h 6886066"/>
              <a:gd name="connsiteX2" fmla="*/ 1914345 w 1916515"/>
              <a:gd name="connsiteY2" fmla="*/ 4492187 h 6886066"/>
              <a:gd name="connsiteX3" fmla="*/ 452700 w 1916515"/>
              <a:gd name="connsiteY3" fmla="*/ 6321870 h 6886066"/>
              <a:gd name="connsiteX4" fmla="*/ 0 w 1916515"/>
              <a:gd name="connsiteY4" fmla="*/ 6886066 h 6886066"/>
              <a:gd name="connsiteX0" fmla="*/ 1916515 w 1916515"/>
              <a:gd name="connsiteY0" fmla="*/ 0 h 2396561"/>
              <a:gd name="connsiteX1" fmla="*/ 1914345 w 1916515"/>
              <a:gd name="connsiteY1" fmla="*/ 2682 h 2396561"/>
              <a:gd name="connsiteX2" fmla="*/ 452700 w 1916515"/>
              <a:gd name="connsiteY2" fmla="*/ 1832365 h 2396561"/>
              <a:gd name="connsiteX3" fmla="*/ 0 w 1916515"/>
              <a:gd name="connsiteY3" fmla="*/ 2396561 h 2396561"/>
            </a:gdLst>
            <a:ahLst/>
            <a:cxnLst>
              <a:cxn ang="0">
                <a:pos x="connsiteX0" y="connsiteY0"/>
              </a:cxn>
              <a:cxn ang="0">
                <a:pos x="connsiteX1" y="connsiteY1"/>
              </a:cxn>
              <a:cxn ang="0">
                <a:pos x="connsiteX2" y="connsiteY2"/>
              </a:cxn>
              <a:cxn ang="0">
                <a:pos x="connsiteX3" y="connsiteY3"/>
              </a:cxn>
            </a:cxnLst>
            <a:rect l="l" t="t" r="r" b="b"/>
            <a:pathLst>
              <a:path w="1916515" h="2396561">
                <a:moveTo>
                  <a:pt x="1916515" y="0"/>
                </a:moveTo>
                <a:lnTo>
                  <a:pt x="1914345" y="2682"/>
                </a:lnTo>
                <a:cubicBezTo>
                  <a:pt x="1430582" y="598348"/>
                  <a:pt x="941296" y="1216779"/>
                  <a:pt x="452700" y="1832365"/>
                </a:cubicBezTo>
                <a:cubicBezTo>
                  <a:pt x="310552" y="2011075"/>
                  <a:pt x="0" y="2396561"/>
                  <a:pt x="0" y="2396561"/>
                </a:cubicBez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graphicFrame>
        <p:nvGraphicFramePr>
          <p:cNvPr id="5" name="Content Placeholder 2">
            <a:extLst>
              <a:ext uri="{FF2B5EF4-FFF2-40B4-BE49-F238E27FC236}">
                <a16:creationId xmlns:a16="http://schemas.microsoft.com/office/drawing/2014/main" id="{14240C45-025D-48E5-9D18-8B42BD8C6BD7}"/>
              </a:ext>
            </a:extLst>
          </p:cNvPr>
          <p:cNvGraphicFramePr>
            <a:graphicFrameLocks noGrp="1"/>
          </p:cNvGraphicFramePr>
          <p:nvPr>
            <p:ph idx="1"/>
            <p:extLst>
              <p:ext uri="{D42A27DB-BD31-4B8C-83A1-F6EECF244321}">
                <p14:modId xmlns:p14="http://schemas.microsoft.com/office/powerpoint/2010/main" val="418448309"/>
              </p:ext>
            </p:extLst>
          </p:nvPr>
        </p:nvGraphicFramePr>
        <p:xfrm>
          <a:off x="4029075" y="1524000"/>
          <a:ext cx="7615625"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871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A13B60C-56B1-46B4-98A6-1482A52E76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31865" y="-31864"/>
            <a:ext cx="4785362" cy="4849091"/>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33" name="Freeform: Shape 32">
            <a:extLst>
              <a:ext uri="{FF2B5EF4-FFF2-40B4-BE49-F238E27FC236}">
                <a16:creationId xmlns:a16="http://schemas.microsoft.com/office/drawing/2014/main" id="{F024A8E9-062E-406A-BE10-CED280011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341352" y="-341351"/>
            <a:ext cx="4651297" cy="5334001"/>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rgbClr val="F1CB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A74A916F-311D-A04B-A23C-E1B796756B81}"/>
              </a:ext>
            </a:extLst>
          </p:cNvPr>
          <p:cNvSpPr>
            <a:spLocks noGrp="1"/>
          </p:cNvSpPr>
          <p:nvPr>
            <p:ph type="title"/>
          </p:nvPr>
        </p:nvSpPr>
        <p:spPr>
          <a:xfrm>
            <a:off x="761999" y="762000"/>
            <a:ext cx="3048001" cy="2286000"/>
          </a:xfrm>
        </p:spPr>
        <p:txBody>
          <a:bodyPr anchor="b">
            <a:normAutofit/>
          </a:bodyPr>
          <a:lstStyle/>
          <a:p>
            <a:r>
              <a:rPr lang="en-US" sz="3200">
                <a:solidFill>
                  <a:srgbClr val="FFFFFF"/>
                </a:solidFill>
              </a:rPr>
              <a:t>Norman’s Concepts</a:t>
            </a:r>
          </a:p>
        </p:txBody>
      </p:sp>
      <p:graphicFrame>
        <p:nvGraphicFramePr>
          <p:cNvPr id="6" name="Content Placeholder 2">
            <a:extLst>
              <a:ext uri="{FF2B5EF4-FFF2-40B4-BE49-F238E27FC236}">
                <a16:creationId xmlns:a16="http://schemas.microsoft.com/office/drawing/2014/main" id="{919AD5BD-1D5B-42E6-BA73-D16817DC48A0}"/>
              </a:ext>
            </a:extLst>
          </p:cNvPr>
          <p:cNvGraphicFramePr>
            <a:graphicFrameLocks noGrp="1"/>
          </p:cNvGraphicFramePr>
          <p:nvPr>
            <p:ph idx="1"/>
            <p:extLst>
              <p:ext uri="{D42A27DB-BD31-4B8C-83A1-F6EECF244321}">
                <p14:modId xmlns:p14="http://schemas.microsoft.com/office/powerpoint/2010/main" val="1328182725"/>
              </p:ext>
            </p:extLst>
          </p:nvPr>
        </p:nvGraphicFramePr>
        <p:xfrm>
          <a:off x="4849092" y="142876"/>
          <a:ext cx="7204362"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3322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F8B8A51A-6D01-4D5D-A841-E558470274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2001" y="1524002"/>
            <a:ext cx="6096001" cy="4572000"/>
          </a:xfrm>
          <a:custGeom>
            <a:avLst/>
            <a:gdLst>
              <a:gd name="connsiteX0" fmla="*/ 1673074 w 4228094"/>
              <a:gd name="connsiteY0" fmla="*/ 230 h 1137038"/>
              <a:gd name="connsiteX1" fmla="*/ 3676781 w 4228094"/>
              <a:gd name="connsiteY1" fmla="*/ 298555 h 1137038"/>
              <a:gd name="connsiteX2" fmla="*/ 4025527 w 4228094"/>
              <a:gd name="connsiteY2" fmla="*/ 425010 h 1137038"/>
              <a:gd name="connsiteX3" fmla="*/ 4228094 w 4228094"/>
              <a:gd name="connsiteY3" fmla="*/ 494088 h 1137038"/>
              <a:gd name="connsiteX4" fmla="*/ 4228094 w 4228094"/>
              <a:gd name="connsiteY4" fmla="*/ 1137038 h 1137038"/>
              <a:gd name="connsiteX5" fmla="*/ 0 w 4228094"/>
              <a:gd name="connsiteY5" fmla="*/ 1137038 h 1137038"/>
              <a:gd name="connsiteX6" fmla="*/ 18109 w 4228094"/>
              <a:gd name="connsiteY6" fmla="*/ 1068877 h 1137038"/>
              <a:gd name="connsiteX7" fmla="*/ 362264 w 4228094"/>
              <a:gd name="connsiteY7" fmla="*/ 366637 h 1137038"/>
              <a:gd name="connsiteX8" fmla="*/ 1386499 w 4228094"/>
              <a:gd name="connsiteY8" fmla="*/ 1522 h 1137038"/>
              <a:gd name="connsiteX9" fmla="*/ 1673074 w 4228094"/>
              <a:gd name="connsiteY9" fmla="*/ 230 h 113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28094" h="1137038">
                <a:moveTo>
                  <a:pt x="1673074" y="230"/>
                </a:moveTo>
                <a:cubicBezTo>
                  <a:pt x="2346512" y="4287"/>
                  <a:pt x="3048424" y="63583"/>
                  <a:pt x="3676781" y="298555"/>
                </a:cubicBezTo>
                <a:cubicBezTo>
                  <a:pt x="3793275" y="342114"/>
                  <a:pt x="3909477" y="384216"/>
                  <a:pt x="4025527" y="425010"/>
                </a:cubicBezTo>
                <a:lnTo>
                  <a:pt x="4228094" y="494088"/>
                </a:lnTo>
                <a:lnTo>
                  <a:pt x="4228094" y="1137038"/>
                </a:lnTo>
                <a:lnTo>
                  <a:pt x="0" y="1137038"/>
                </a:lnTo>
                <a:lnTo>
                  <a:pt x="18109" y="1068877"/>
                </a:lnTo>
                <a:cubicBezTo>
                  <a:pt x="95047" y="799139"/>
                  <a:pt x="194962" y="542008"/>
                  <a:pt x="362264" y="366637"/>
                </a:cubicBezTo>
                <a:cubicBezTo>
                  <a:pt x="622229" y="94062"/>
                  <a:pt x="1015836" y="6565"/>
                  <a:pt x="1386499" y="1522"/>
                </a:cubicBezTo>
                <a:cubicBezTo>
                  <a:pt x="1481245" y="198"/>
                  <a:pt x="1576869" y="-349"/>
                  <a:pt x="1673074"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28" name="Freeform: Shape 27">
            <a:extLst>
              <a:ext uri="{FF2B5EF4-FFF2-40B4-BE49-F238E27FC236}">
                <a16:creationId xmlns:a16="http://schemas.microsoft.com/office/drawing/2014/main" id="{B3583F5F-50B1-4C06-8A4C-52B531C92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0" y="370704"/>
            <a:ext cx="4485503" cy="648729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rgbClr val="F1CB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A74A916F-311D-A04B-A23C-E1B796756B81}"/>
              </a:ext>
            </a:extLst>
          </p:cNvPr>
          <p:cNvSpPr>
            <a:spLocks noGrp="1"/>
          </p:cNvSpPr>
          <p:nvPr>
            <p:ph type="title"/>
          </p:nvPr>
        </p:nvSpPr>
        <p:spPr>
          <a:xfrm>
            <a:off x="718750" y="2286000"/>
            <a:ext cx="3048001" cy="2286000"/>
          </a:xfrm>
        </p:spPr>
        <p:txBody>
          <a:bodyPr anchor="ctr">
            <a:normAutofit/>
          </a:bodyPr>
          <a:lstStyle/>
          <a:p>
            <a:r>
              <a:rPr lang="en-US" sz="3200">
                <a:solidFill>
                  <a:srgbClr val="FFFFFF"/>
                </a:solidFill>
              </a:rPr>
              <a:t>Norman’s Concepts</a:t>
            </a:r>
          </a:p>
        </p:txBody>
      </p:sp>
      <p:graphicFrame>
        <p:nvGraphicFramePr>
          <p:cNvPr id="6" name="Content Placeholder 2">
            <a:extLst>
              <a:ext uri="{FF2B5EF4-FFF2-40B4-BE49-F238E27FC236}">
                <a16:creationId xmlns:a16="http://schemas.microsoft.com/office/drawing/2014/main" id="{919AD5BD-1D5B-42E6-BA73-D16817DC48A0}"/>
              </a:ext>
            </a:extLst>
          </p:cNvPr>
          <p:cNvGraphicFramePr>
            <a:graphicFrameLocks noGrp="1"/>
          </p:cNvGraphicFramePr>
          <p:nvPr>
            <p:ph idx="1"/>
            <p:extLst>
              <p:ext uri="{D42A27DB-BD31-4B8C-83A1-F6EECF244321}">
                <p14:modId xmlns:p14="http://schemas.microsoft.com/office/powerpoint/2010/main" val="3067373892"/>
              </p:ext>
            </p:extLst>
          </p:nvPr>
        </p:nvGraphicFramePr>
        <p:xfrm>
          <a:off x="4572000" y="100013"/>
          <a:ext cx="7429501" cy="6229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2099690"/>
      </p:ext>
    </p:extLst>
  </p:cSld>
  <p:clrMapOvr>
    <a:masterClrMapping/>
  </p:clrMapOvr>
</p:sld>
</file>

<file path=ppt/theme/theme1.xml><?xml version="1.0" encoding="utf-8"?>
<a:theme xmlns:a="http://schemas.openxmlformats.org/drawingml/2006/main" name="PebbleVTI">
  <a:themeElements>
    <a:clrScheme name="Blush 3">
      <a:dk1>
        <a:sysClr val="windowText" lastClr="000000"/>
      </a:dk1>
      <a:lt1>
        <a:sysClr val="window" lastClr="FFFFFF"/>
      </a:lt1>
      <a:dk2>
        <a:srgbClr val="B15E4E"/>
      </a:dk2>
      <a:lt2>
        <a:srgbClr val="FFFFFF"/>
      </a:lt2>
      <a:accent1>
        <a:srgbClr val="C5B096"/>
      </a:accent1>
      <a:accent2>
        <a:srgbClr val="ECA855"/>
      </a:accent2>
      <a:accent3>
        <a:srgbClr val="9BBFB0"/>
      </a:accent3>
      <a:accent4>
        <a:srgbClr val="A9AEA7"/>
      </a:accent4>
      <a:accent5>
        <a:srgbClr val="6A787C"/>
      </a:accent5>
      <a:accent6>
        <a:srgbClr val="3B4345"/>
      </a:accent6>
      <a:hlink>
        <a:srgbClr val="ECA855"/>
      </a:hlink>
      <a:folHlink>
        <a:srgbClr val="6A392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1362</TotalTime>
  <Words>642</Words>
  <Application>Microsoft Macintosh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Avenir Next LT Pro</vt:lpstr>
      <vt:lpstr>Avenir Next LT Pro Light</vt:lpstr>
      <vt:lpstr>Sitka Subheading</vt:lpstr>
      <vt:lpstr>PebbleVTI</vt:lpstr>
      <vt:lpstr>The Role of UX  in Cybersecurity</vt:lpstr>
      <vt:lpstr>AGENDA</vt:lpstr>
      <vt:lpstr>WHAT DATA SHOULD BE PROTECTED?</vt:lpstr>
      <vt:lpstr>SECURITY TRENDS  </vt:lpstr>
      <vt:lpstr>1 – Focusing on Microinteractions</vt:lpstr>
      <vt:lpstr>2- Maximize User Privacy by only asking for essential data</vt:lpstr>
      <vt:lpstr>3 - Simply  Privacy Policies</vt:lpstr>
      <vt:lpstr>Norman’s Concepts</vt:lpstr>
      <vt:lpstr>Norman’s Concepts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UX  in Cybersecurity</dc:title>
  <dc:creator>Miray Bolukbasi</dc:creator>
  <cp:lastModifiedBy>Miray Bolukbasi</cp:lastModifiedBy>
  <cp:revision>3</cp:revision>
  <dcterms:created xsi:type="dcterms:W3CDTF">2020-12-10T00:29:32Z</dcterms:created>
  <dcterms:modified xsi:type="dcterms:W3CDTF">2020-12-10T23:12:23Z</dcterms:modified>
</cp:coreProperties>
</file>