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4"/>
  </p:notesMasterIdLst>
  <p:sldIdLst>
    <p:sldId id="256" r:id="rId2"/>
    <p:sldId id="293" r:id="rId3"/>
    <p:sldId id="275" r:id="rId4"/>
    <p:sldId id="278" r:id="rId5"/>
    <p:sldId id="316" r:id="rId6"/>
    <p:sldId id="343" r:id="rId7"/>
    <p:sldId id="317" r:id="rId8"/>
    <p:sldId id="319" r:id="rId9"/>
    <p:sldId id="328" r:id="rId10"/>
    <p:sldId id="321" r:id="rId11"/>
    <p:sldId id="324" r:id="rId12"/>
    <p:sldId id="323" r:id="rId13"/>
    <p:sldId id="327" r:id="rId14"/>
    <p:sldId id="325" r:id="rId15"/>
    <p:sldId id="344" r:id="rId16"/>
    <p:sldId id="330" r:id="rId17"/>
    <p:sldId id="331" r:id="rId18"/>
    <p:sldId id="332" r:id="rId19"/>
    <p:sldId id="333" r:id="rId20"/>
    <p:sldId id="335" r:id="rId21"/>
    <p:sldId id="346" r:id="rId22"/>
    <p:sldId id="362" r:id="rId23"/>
  </p:sldIdLst>
  <p:sldSz cx="12192000" cy="6858000"/>
  <p:notesSz cx="7023100" cy="9309100"/>
  <p:embeddedFontLst>
    <p:embeddedFont>
      <p:font typeface="Arial Black" panose="020B0A04020102020204" pitchFamily="34" charset="0"/>
      <p:bold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152" userDrawn="1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1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05" autoAdjust="0"/>
    <p:restoredTop sz="81234" autoAdjust="0"/>
  </p:normalViewPr>
  <p:slideViewPr>
    <p:cSldViewPr snapToGrid="0">
      <p:cViewPr varScale="1">
        <p:scale>
          <a:sx n="129" d="100"/>
          <a:sy n="129" d="100"/>
        </p:scale>
        <p:origin x="1902" y="120"/>
      </p:cViewPr>
      <p:guideLst>
        <p:guide pos="1152"/>
        <p:guide pos="7344"/>
        <p:guide orient="horz" pos="1848"/>
      </p:guideLst>
    </p:cSldViewPr>
  </p:slideViewPr>
  <p:outlineViewPr>
    <p:cViewPr>
      <p:scale>
        <a:sx n="33" d="100"/>
        <a:sy n="33" d="100"/>
      </p:scale>
      <p:origin x="0" y="-7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"/>
    </p:cViewPr>
  </p:sorterViewPr>
  <p:notesViewPr>
    <p:cSldViewPr snapToGrid="0">
      <p:cViewPr varScale="1">
        <p:scale>
          <a:sx n="115" d="100"/>
          <a:sy n="115" d="100"/>
        </p:scale>
        <p:origin x="50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Hosseini" userId="a3ffd976-44bc-4d8c-adf8-8096c7da1f0c" providerId="ADAL" clId="{12372C83-894A-4AEA-A28B-9B1C018B559E}"/>
    <pc:docChg chg="undo custSel addSld delSld modSld">
      <pc:chgData name="Leila Hosseini" userId="a3ffd976-44bc-4d8c-adf8-8096c7da1f0c" providerId="ADAL" clId="{12372C83-894A-4AEA-A28B-9B1C018B559E}" dt="2022-02-07T23:41:55.925" v="4" actId="47"/>
      <pc:docMkLst>
        <pc:docMk/>
      </pc:docMkLst>
      <pc:sldChg chg="delSp add del mod">
        <pc:chgData name="Leila Hosseini" userId="a3ffd976-44bc-4d8c-adf8-8096c7da1f0c" providerId="ADAL" clId="{12372C83-894A-4AEA-A28B-9B1C018B559E}" dt="2022-02-07T23:41:55.925" v="4" actId="47"/>
        <pc:sldMkLst>
          <pc:docMk/>
          <pc:sldMk cId="3089547824" sldId="318"/>
        </pc:sldMkLst>
        <pc:picChg chg="del">
          <ac:chgData name="Leila Hosseini" userId="a3ffd976-44bc-4d8c-adf8-8096c7da1f0c" providerId="ADAL" clId="{12372C83-894A-4AEA-A28B-9B1C018B559E}" dt="2022-02-07T23:41:54.022" v="3" actId="478"/>
          <ac:picMkLst>
            <pc:docMk/>
            <pc:sldMk cId="3089547824" sldId="318"/>
            <ac:picMk id="26" creationId="{00000000-0000-0000-0000-000000000000}"/>
          </ac:picMkLst>
        </pc:picChg>
      </pc:sldChg>
      <pc:sldChg chg="del">
        <pc:chgData name="Leila Hosseini" userId="a3ffd976-44bc-4d8c-adf8-8096c7da1f0c" providerId="ADAL" clId="{12372C83-894A-4AEA-A28B-9B1C018B559E}" dt="2022-02-07T23:40:23.165" v="0" actId="47"/>
        <pc:sldMkLst>
          <pc:docMk/>
          <pc:sldMk cId="3777848342" sldId="349"/>
        </pc:sldMkLst>
      </pc:sldChg>
    </pc:docChg>
  </pc:docChgLst>
</pc:chgInfo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" TargetMode="External"/><Relationship Id="rId1" Type="http://schemas.openxmlformats.org/officeDocument/2006/relationships/hyperlink" Target="http://eportfolios.fox.temple.edu/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" TargetMode="External"/><Relationship Id="rId1" Type="http://schemas.openxmlformats.org/officeDocument/2006/relationships/hyperlink" Target="http://eportfolios.fox.temple.edu/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0F564-ACDF-408C-9B54-64F565ECFDD1}" type="doc">
      <dgm:prSet loTypeId="urn:microsoft.com/office/officeart/2005/8/layout/equation2" loCatId="process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F795FAD0-48B6-432A-9248-85682FF9CF9B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TOPICS</a:t>
          </a:r>
        </a:p>
      </dgm:t>
    </dgm:pt>
    <dgm:pt modelId="{FB76D0A1-6211-4C11-BF74-B9382779E7C5}" type="parTrans" cxnId="{A3B4299D-9DF7-44AC-B344-2F3B0DB8B6BB}">
      <dgm:prSet/>
      <dgm:spPr/>
      <dgm:t>
        <a:bodyPr/>
        <a:lstStyle/>
        <a:p>
          <a:endParaRPr lang="en-US"/>
        </a:p>
      </dgm:t>
    </dgm:pt>
    <dgm:pt modelId="{871DF6BD-E4B4-45DF-B091-9DA6A2FFA33E}" type="sibTrans" cxnId="{A3B4299D-9DF7-44AC-B344-2F3B0DB8B6BB}">
      <dgm:prSet/>
      <dgm:spPr>
        <a:solidFill>
          <a:srgbClr val="A41E35"/>
        </a:solidFill>
      </dgm:spPr>
      <dgm:t>
        <a:bodyPr/>
        <a:lstStyle/>
        <a:p>
          <a:endParaRPr lang="en-US" dirty="0"/>
        </a:p>
      </dgm:t>
    </dgm:pt>
    <dgm:pt modelId="{7E502C6B-0C80-42A3-86DE-404BA95F88A6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Individual branding and reputation management</a:t>
          </a:r>
        </a:p>
      </dgm:t>
    </dgm:pt>
    <dgm:pt modelId="{BEB289E8-5EC2-46FA-BB15-DFC1C76C815C}" type="parTrans" cxnId="{D1AB27C6-B16D-40CF-8D6F-005856962643}">
      <dgm:prSet/>
      <dgm:spPr/>
      <dgm:t>
        <a:bodyPr/>
        <a:lstStyle/>
        <a:p>
          <a:endParaRPr lang="en-US"/>
        </a:p>
      </dgm:t>
    </dgm:pt>
    <dgm:pt modelId="{1684BFC8-F1A9-412A-80F4-2C98233EBA56}" type="sibTrans" cxnId="{D1AB27C6-B16D-40CF-8D6F-005856962643}">
      <dgm:prSet/>
      <dgm:spPr/>
      <dgm:t>
        <a:bodyPr/>
        <a:lstStyle/>
        <a:p>
          <a:endParaRPr lang="en-US"/>
        </a:p>
      </dgm:t>
    </dgm:pt>
    <dgm:pt modelId="{FD9E44AF-DA75-433C-889D-BC610223AB58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TECHNOLOGIES</a:t>
          </a:r>
        </a:p>
      </dgm:t>
    </dgm:pt>
    <dgm:pt modelId="{6E91D5E8-43E6-4CF4-A13A-0367F7EF5F02}" type="parTrans" cxnId="{293D11F3-161E-473E-A97E-4889A62B5998}">
      <dgm:prSet/>
      <dgm:spPr/>
      <dgm:t>
        <a:bodyPr/>
        <a:lstStyle/>
        <a:p>
          <a:endParaRPr lang="en-US"/>
        </a:p>
      </dgm:t>
    </dgm:pt>
    <dgm:pt modelId="{F45543B6-34C1-472A-99F3-8BA86BDFCBD5}" type="sibTrans" cxnId="{293D11F3-161E-473E-A97E-4889A62B5998}">
      <dgm:prSet/>
      <dgm:spPr/>
      <dgm:t>
        <a:bodyPr/>
        <a:lstStyle/>
        <a:p>
          <a:endParaRPr lang="en-US"/>
        </a:p>
      </dgm:t>
    </dgm:pt>
    <dgm:pt modelId="{D99F75D7-E254-4C96-AB56-72C47A688D14}">
      <dgm:prSet/>
      <dgm:spPr>
        <a:solidFill>
          <a:srgbClr val="A41E35"/>
        </a:solidFill>
      </dgm:spPr>
      <dgm:t>
        <a:bodyPr/>
        <a:lstStyle/>
        <a:p>
          <a:r>
            <a:rPr lang="en-US" dirty="0"/>
            <a:t>Digital identity and portfolio</a:t>
          </a:r>
        </a:p>
      </dgm:t>
    </dgm:pt>
    <dgm:pt modelId="{C552C21B-CA1F-40C9-9E2D-D693189B7B79}" type="parTrans" cxnId="{75A47402-54DD-4DE2-8EFC-ED722547BFF5}">
      <dgm:prSet/>
      <dgm:spPr/>
      <dgm:t>
        <a:bodyPr/>
        <a:lstStyle/>
        <a:p>
          <a:endParaRPr lang="en-US"/>
        </a:p>
      </dgm:t>
    </dgm:pt>
    <dgm:pt modelId="{9CC92F62-8812-440C-A44A-B81948F7B80C}" type="sibTrans" cxnId="{75A47402-54DD-4DE2-8EFC-ED722547BFF5}">
      <dgm:prSet/>
      <dgm:spPr/>
      <dgm:t>
        <a:bodyPr/>
        <a:lstStyle/>
        <a:p>
          <a:endParaRPr lang="en-US"/>
        </a:p>
      </dgm:t>
    </dgm:pt>
    <dgm:pt modelId="{81D12F46-8D17-49AD-9597-8B0C1AE4F2C9}">
      <dgm:prSet/>
      <dgm:spPr>
        <a:solidFill>
          <a:srgbClr val="A41E35"/>
        </a:solidFill>
      </dgm:spPr>
      <dgm:t>
        <a:bodyPr/>
        <a:lstStyle/>
        <a:p>
          <a:r>
            <a:rPr lang="en-US" dirty="0"/>
            <a:t>Search neutrality</a:t>
          </a:r>
        </a:p>
      </dgm:t>
    </dgm:pt>
    <dgm:pt modelId="{E6526A9E-1141-47F8-BEEF-8912A4607D10}" type="parTrans" cxnId="{060ABC7F-CD71-4698-86CF-6D8CB821EECE}">
      <dgm:prSet/>
      <dgm:spPr/>
      <dgm:t>
        <a:bodyPr/>
        <a:lstStyle/>
        <a:p>
          <a:endParaRPr lang="en-US"/>
        </a:p>
      </dgm:t>
    </dgm:pt>
    <dgm:pt modelId="{60C4F865-1196-4E6D-AD19-222A1148FDDC}" type="sibTrans" cxnId="{060ABC7F-CD71-4698-86CF-6D8CB821EECE}">
      <dgm:prSet/>
      <dgm:spPr/>
      <dgm:t>
        <a:bodyPr/>
        <a:lstStyle/>
        <a:p>
          <a:endParaRPr lang="en-US"/>
        </a:p>
      </dgm:t>
    </dgm:pt>
    <dgm:pt modelId="{45725FB9-0D10-434F-98ED-31DADCF86345}">
      <dgm:prSet/>
      <dgm:spPr>
        <a:solidFill>
          <a:srgbClr val="A41E35"/>
        </a:solidFill>
      </dgm:spPr>
      <dgm:t>
        <a:bodyPr/>
        <a:lstStyle/>
        <a:p>
          <a:r>
            <a:rPr lang="en-US" dirty="0"/>
            <a:t>Communities of practice</a:t>
          </a:r>
        </a:p>
      </dgm:t>
    </dgm:pt>
    <dgm:pt modelId="{41BB89AC-9886-4D07-B68B-01AA003F0DCB}" type="parTrans" cxnId="{51EA3F5C-BBE3-46CF-89E0-1FC867514458}">
      <dgm:prSet/>
      <dgm:spPr/>
      <dgm:t>
        <a:bodyPr/>
        <a:lstStyle/>
        <a:p>
          <a:endParaRPr lang="en-US"/>
        </a:p>
      </dgm:t>
    </dgm:pt>
    <dgm:pt modelId="{6D5CCB19-6E7F-4398-A106-BE841BCA974A}" type="sibTrans" cxnId="{51EA3F5C-BBE3-46CF-89E0-1FC867514458}">
      <dgm:prSet/>
      <dgm:spPr/>
      <dgm:t>
        <a:bodyPr/>
        <a:lstStyle/>
        <a:p>
          <a:endParaRPr lang="en-US"/>
        </a:p>
      </dgm:t>
    </dgm:pt>
    <dgm:pt modelId="{3F479832-3463-4980-B596-673F97AFF1E7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Community platform</a:t>
          </a:r>
        </a:p>
      </dgm:t>
    </dgm:pt>
    <dgm:pt modelId="{EC021A3D-E2DB-4B4C-ABD1-5F54F330B1C0}" type="parTrans" cxnId="{F4D8293D-4DE3-4CEC-B805-6F78F6E51F6A}">
      <dgm:prSet/>
      <dgm:spPr/>
      <dgm:t>
        <a:bodyPr/>
        <a:lstStyle/>
        <a:p>
          <a:endParaRPr lang="en-US"/>
        </a:p>
      </dgm:t>
    </dgm:pt>
    <dgm:pt modelId="{E41B881D-88F4-4B98-BD98-C3FA93F65256}" type="sibTrans" cxnId="{F4D8293D-4DE3-4CEC-B805-6F78F6E51F6A}">
      <dgm:prSet/>
      <dgm:spPr/>
      <dgm:t>
        <a:bodyPr/>
        <a:lstStyle/>
        <a:p>
          <a:endParaRPr lang="en-US"/>
        </a:p>
      </dgm:t>
    </dgm:pt>
    <dgm:pt modelId="{99A02AEA-27A9-41BB-8FCE-4D9EDE774C09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Cloud system architecture</a:t>
          </a:r>
        </a:p>
      </dgm:t>
    </dgm:pt>
    <dgm:pt modelId="{690E572E-2F0E-4825-8BF8-8347FE61BF5B}" type="parTrans" cxnId="{A49B7058-EB6C-4002-86F9-6A820B3E3321}">
      <dgm:prSet/>
      <dgm:spPr/>
      <dgm:t>
        <a:bodyPr/>
        <a:lstStyle/>
        <a:p>
          <a:endParaRPr lang="en-US"/>
        </a:p>
      </dgm:t>
    </dgm:pt>
    <dgm:pt modelId="{7C932529-D8B0-46C5-A1BD-85880F763FAB}" type="sibTrans" cxnId="{A49B7058-EB6C-4002-86F9-6A820B3E3321}">
      <dgm:prSet/>
      <dgm:spPr/>
      <dgm:t>
        <a:bodyPr/>
        <a:lstStyle/>
        <a:p>
          <a:endParaRPr lang="en-US"/>
        </a:p>
      </dgm:t>
    </dgm:pt>
    <dgm:pt modelId="{D8897C4E-8638-438E-A659-8D7780B8FA42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E-portfolio</a:t>
          </a:r>
        </a:p>
      </dgm:t>
    </dgm:pt>
    <dgm:pt modelId="{0013FB09-0292-468A-90B9-3D585DB21A5F}" type="parTrans" cxnId="{6B7EB381-85AC-45B9-97EC-290A9DA24B77}">
      <dgm:prSet/>
      <dgm:spPr/>
      <dgm:t>
        <a:bodyPr/>
        <a:lstStyle/>
        <a:p>
          <a:endParaRPr lang="en-US"/>
        </a:p>
      </dgm:t>
    </dgm:pt>
    <dgm:pt modelId="{D2E2A776-5B8D-4E99-8834-F60DA3413F02}" type="sibTrans" cxnId="{6B7EB381-85AC-45B9-97EC-290A9DA24B77}">
      <dgm:prSet/>
      <dgm:spPr/>
      <dgm:t>
        <a:bodyPr/>
        <a:lstStyle/>
        <a:p>
          <a:endParaRPr lang="en-US"/>
        </a:p>
      </dgm:t>
    </dgm:pt>
    <dgm:pt modelId="{C96B5789-407F-45A0-9708-D15DD4142835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Web analytics</a:t>
          </a:r>
        </a:p>
      </dgm:t>
    </dgm:pt>
    <dgm:pt modelId="{E02DEDF0-2EF4-40B7-B73A-1AC67331C84B}" type="parTrans" cxnId="{18406379-BD15-40B4-9241-0ABEBC77C4A4}">
      <dgm:prSet/>
      <dgm:spPr/>
      <dgm:t>
        <a:bodyPr/>
        <a:lstStyle/>
        <a:p>
          <a:endParaRPr lang="en-US"/>
        </a:p>
      </dgm:t>
    </dgm:pt>
    <dgm:pt modelId="{931C0A6B-26B8-4A0A-A8D0-F430428A97C8}" type="sibTrans" cxnId="{18406379-BD15-40B4-9241-0ABEBC77C4A4}">
      <dgm:prSet/>
      <dgm:spPr/>
      <dgm:t>
        <a:bodyPr/>
        <a:lstStyle/>
        <a:p>
          <a:endParaRPr lang="en-US"/>
        </a:p>
      </dgm:t>
    </dgm:pt>
    <dgm:pt modelId="{1DF3A948-BDE5-439E-BF73-C9693F255FF6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SEO</a:t>
          </a:r>
        </a:p>
      </dgm:t>
    </dgm:pt>
    <dgm:pt modelId="{C46D5292-C7F8-492C-B4F8-28172CD84072}" type="parTrans" cxnId="{0510F3ED-8FAB-4D8B-B194-2C3372466626}">
      <dgm:prSet/>
      <dgm:spPr/>
      <dgm:t>
        <a:bodyPr/>
        <a:lstStyle/>
        <a:p>
          <a:endParaRPr lang="en-US"/>
        </a:p>
      </dgm:t>
    </dgm:pt>
    <dgm:pt modelId="{C81BF416-A713-4CD0-8EBA-8D09E436B568}" type="sibTrans" cxnId="{0510F3ED-8FAB-4D8B-B194-2C3372466626}">
      <dgm:prSet/>
      <dgm:spPr/>
      <dgm:t>
        <a:bodyPr/>
        <a:lstStyle/>
        <a:p>
          <a:endParaRPr lang="en-US"/>
        </a:p>
      </dgm:t>
    </dgm:pt>
    <dgm:pt modelId="{7639CA53-E801-4525-B034-0DC1035B858D}">
      <dgm:prSet/>
      <dgm:spPr>
        <a:solidFill>
          <a:srgbClr val="A41E35"/>
        </a:solidFill>
      </dgm:spPr>
      <dgm:t>
        <a:bodyPr/>
        <a:lstStyle/>
        <a:p>
          <a:r>
            <a:rPr lang="en-US" dirty="0"/>
            <a:t>Privacy</a:t>
          </a:r>
        </a:p>
      </dgm:t>
    </dgm:pt>
    <dgm:pt modelId="{6D12608C-3D34-4515-87FD-75FB66B4292B}" type="parTrans" cxnId="{439E761F-DE58-4F56-8191-84CBE65468AA}">
      <dgm:prSet/>
      <dgm:spPr/>
      <dgm:t>
        <a:bodyPr/>
        <a:lstStyle/>
        <a:p>
          <a:endParaRPr lang="en-US"/>
        </a:p>
      </dgm:t>
    </dgm:pt>
    <dgm:pt modelId="{65E7483E-A576-4256-9D82-888F8510FBA3}" type="sibTrans" cxnId="{439E761F-DE58-4F56-8191-84CBE65468AA}">
      <dgm:prSet/>
      <dgm:spPr/>
      <dgm:t>
        <a:bodyPr/>
        <a:lstStyle/>
        <a:p>
          <a:endParaRPr lang="en-US"/>
        </a:p>
      </dgm:t>
    </dgm:pt>
    <dgm:pt modelId="{D6625C84-32D8-4531-B64A-4891C3AF75AB}" type="pres">
      <dgm:prSet presAssocID="{BD10F564-ACDF-408C-9B54-64F565ECFDD1}" presName="Name0" presStyleCnt="0">
        <dgm:presLayoutVars>
          <dgm:dir/>
          <dgm:resizeHandles val="exact"/>
        </dgm:presLayoutVars>
      </dgm:prSet>
      <dgm:spPr/>
    </dgm:pt>
    <dgm:pt modelId="{930C3737-05CF-4B84-B1D6-3173A3006FF8}" type="pres">
      <dgm:prSet presAssocID="{BD10F564-ACDF-408C-9B54-64F565ECFDD1}" presName="vNodes" presStyleCnt="0"/>
      <dgm:spPr/>
    </dgm:pt>
    <dgm:pt modelId="{87D5570A-661D-4471-8496-34985631DBAA}" type="pres">
      <dgm:prSet presAssocID="{F795FAD0-48B6-432A-9248-85682FF9CF9B}" presName="node" presStyleLbl="node1" presStyleIdx="0" presStyleCnt="2">
        <dgm:presLayoutVars>
          <dgm:bulletEnabled val="1"/>
        </dgm:presLayoutVars>
      </dgm:prSet>
      <dgm:spPr/>
    </dgm:pt>
    <dgm:pt modelId="{72127FF8-36CC-4E87-99DB-7CB10426F812}" type="pres">
      <dgm:prSet presAssocID="{BD10F564-ACDF-408C-9B54-64F565ECFDD1}" presName="sibTransLast" presStyleLbl="sibTrans2D1" presStyleIdx="0" presStyleCnt="1" custScaleX="161509" custScaleY="123531"/>
      <dgm:spPr/>
    </dgm:pt>
    <dgm:pt modelId="{50270A76-0FA6-4294-B727-787004156080}" type="pres">
      <dgm:prSet presAssocID="{BD10F564-ACDF-408C-9B54-64F565ECFDD1}" presName="connectorText" presStyleLbl="sibTrans2D1" presStyleIdx="0" presStyleCnt="1"/>
      <dgm:spPr/>
    </dgm:pt>
    <dgm:pt modelId="{37FD73B5-1CBF-44E7-8B26-CAEDAB9684B9}" type="pres">
      <dgm:prSet presAssocID="{BD10F564-ACDF-408C-9B54-64F565ECFDD1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75A47402-54DD-4DE2-8EFC-ED722547BFF5}" srcId="{F795FAD0-48B6-432A-9248-85682FF9CF9B}" destId="{D99F75D7-E254-4C96-AB56-72C47A688D14}" srcOrd="1" destOrd="0" parTransId="{C552C21B-CA1F-40C9-9E2D-D693189B7B79}" sibTransId="{9CC92F62-8812-440C-A44A-B81948F7B80C}"/>
    <dgm:cxn modelId="{17FE9F04-778A-4494-B1C4-B83006168A25}" type="presOf" srcId="{7639CA53-E801-4525-B034-0DC1035B858D}" destId="{87D5570A-661D-4471-8496-34985631DBAA}" srcOrd="0" destOrd="3" presId="urn:microsoft.com/office/officeart/2005/8/layout/equation2"/>
    <dgm:cxn modelId="{39AC8F0F-6076-4E20-A564-E59026431F21}" type="presOf" srcId="{1DF3A948-BDE5-439E-BF73-C9693F255FF6}" destId="{37FD73B5-1CBF-44E7-8B26-CAEDAB9684B9}" srcOrd="0" destOrd="5" presId="urn:microsoft.com/office/officeart/2005/8/layout/equation2"/>
    <dgm:cxn modelId="{EA5B9E0F-C546-46B7-B516-0781DA8A6909}" type="presOf" srcId="{D99F75D7-E254-4C96-AB56-72C47A688D14}" destId="{87D5570A-661D-4471-8496-34985631DBAA}" srcOrd="0" destOrd="2" presId="urn:microsoft.com/office/officeart/2005/8/layout/equation2"/>
    <dgm:cxn modelId="{439E761F-DE58-4F56-8191-84CBE65468AA}" srcId="{F795FAD0-48B6-432A-9248-85682FF9CF9B}" destId="{7639CA53-E801-4525-B034-0DC1035B858D}" srcOrd="2" destOrd="0" parTransId="{6D12608C-3D34-4515-87FD-75FB66B4292B}" sibTransId="{65E7483E-A576-4256-9D82-888F8510FBA3}"/>
    <dgm:cxn modelId="{5CF03F3B-9DD3-4F4D-AFF3-0D0758C9B036}" type="presOf" srcId="{45725FB9-0D10-434F-98ED-31DADCF86345}" destId="{87D5570A-661D-4471-8496-34985631DBAA}" srcOrd="0" destOrd="5" presId="urn:microsoft.com/office/officeart/2005/8/layout/equation2"/>
    <dgm:cxn modelId="{D973493C-5FF0-4EC8-A86A-F04537C69FE8}" type="presOf" srcId="{871DF6BD-E4B4-45DF-B091-9DA6A2FFA33E}" destId="{50270A76-0FA6-4294-B727-787004156080}" srcOrd="1" destOrd="0" presId="urn:microsoft.com/office/officeart/2005/8/layout/equation2"/>
    <dgm:cxn modelId="{F4D8293D-4DE3-4CEC-B805-6F78F6E51F6A}" srcId="{FD9E44AF-DA75-433C-889D-BC610223AB58}" destId="{3F479832-3463-4980-B596-673F97AFF1E7}" srcOrd="0" destOrd="0" parTransId="{EC021A3D-E2DB-4B4C-ABD1-5F54F330B1C0}" sibTransId="{E41B881D-88F4-4B98-BD98-C3FA93F65256}"/>
    <dgm:cxn modelId="{51EA3F5C-BBE3-46CF-89E0-1FC867514458}" srcId="{F795FAD0-48B6-432A-9248-85682FF9CF9B}" destId="{45725FB9-0D10-434F-98ED-31DADCF86345}" srcOrd="4" destOrd="0" parTransId="{41BB89AC-9886-4D07-B68B-01AA003F0DCB}" sibTransId="{6D5CCB19-6E7F-4398-A106-BE841BCA974A}"/>
    <dgm:cxn modelId="{40D04C60-372C-43CD-B720-3D9DF2BB5D3D}" type="presOf" srcId="{C96B5789-407F-45A0-9708-D15DD4142835}" destId="{37FD73B5-1CBF-44E7-8B26-CAEDAB9684B9}" srcOrd="0" destOrd="4" presId="urn:microsoft.com/office/officeart/2005/8/layout/equation2"/>
    <dgm:cxn modelId="{FEA73744-CD00-40CC-AE21-73D3BB53CCD0}" type="presOf" srcId="{99A02AEA-27A9-41BB-8FCE-4D9EDE774C09}" destId="{37FD73B5-1CBF-44E7-8B26-CAEDAB9684B9}" srcOrd="0" destOrd="2" presId="urn:microsoft.com/office/officeart/2005/8/layout/equation2"/>
    <dgm:cxn modelId="{96CA8B4F-31B4-4029-9CFE-86983E2FAB4C}" type="presOf" srcId="{BD10F564-ACDF-408C-9B54-64F565ECFDD1}" destId="{D6625C84-32D8-4531-B64A-4891C3AF75AB}" srcOrd="0" destOrd="0" presId="urn:microsoft.com/office/officeart/2005/8/layout/equation2"/>
    <dgm:cxn modelId="{A49B7058-EB6C-4002-86F9-6A820B3E3321}" srcId="{FD9E44AF-DA75-433C-889D-BC610223AB58}" destId="{99A02AEA-27A9-41BB-8FCE-4D9EDE774C09}" srcOrd="1" destOrd="0" parTransId="{690E572E-2F0E-4825-8BF8-8347FE61BF5B}" sibTransId="{7C932529-D8B0-46C5-A1BD-85880F763FAB}"/>
    <dgm:cxn modelId="{18406379-BD15-40B4-9241-0ABEBC77C4A4}" srcId="{FD9E44AF-DA75-433C-889D-BC610223AB58}" destId="{C96B5789-407F-45A0-9708-D15DD4142835}" srcOrd="3" destOrd="0" parTransId="{E02DEDF0-2EF4-40B7-B73A-1AC67331C84B}" sibTransId="{931C0A6B-26B8-4A0A-A8D0-F430428A97C8}"/>
    <dgm:cxn modelId="{060ABC7F-CD71-4698-86CF-6D8CB821EECE}" srcId="{F795FAD0-48B6-432A-9248-85682FF9CF9B}" destId="{81D12F46-8D17-49AD-9597-8B0C1AE4F2C9}" srcOrd="3" destOrd="0" parTransId="{E6526A9E-1141-47F8-BEEF-8912A4607D10}" sibTransId="{60C4F865-1196-4E6D-AD19-222A1148FDDC}"/>
    <dgm:cxn modelId="{6B7EB381-85AC-45B9-97EC-290A9DA24B77}" srcId="{FD9E44AF-DA75-433C-889D-BC610223AB58}" destId="{D8897C4E-8638-438E-A659-8D7780B8FA42}" srcOrd="2" destOrd="0" parTransId="{0013FB09-0292-468A-90B9-3D585DB21A5F}" sibTransId="{D2E2A776-5B8D-4E99-8834-F60DA3413F02}"/>
    <dgm:cxn modelId="{A3B4299D-9DF7-44AC-B344-2F3B0DB8B6BB}" srcId="{BD10F564-ACDF-408C-9B54-64F565ECFDD1}" destId="{F795FAD0-48B6-432A-9248-85682FF9CF9B}" srcOrd="0" destOrd="0" parTransId="{FB76D0A1-6211-4C11-BF74-B9382779E7C5}" sibTransId="{871DF6BD-E4B4-45DF-B091-9DA6A2FFA33E}"/>
    <dgm:cxn modelId="{248B87A5-069E-446B-AD98-E3B0DD154158}" type="presOf" srcId="{871DF6BD-E4B4-45DF-B091-9DA6A2FFA33E}" destId="{72127FF8-36CC-4E87-99DB-7CB10426F812}" srcOrd="0" destOrd="0" presId="urn:microsoft.com/office/officeart/2005/8/layout/equation2"/>
    <dgm:cxn modelId="{FAAAFAB3-3810-4431-95E9-9E92D7FBB9C2}" type="presOf" srcId="{F795FAD0-48B6-432A-9248-85682FF9CF9B}" destId="{87D5570A-661D-4471-8496-34985631DBAA}" srcOrd="0" destOrd="0" presId="urn:microsoft.com/office/officeart/2005/8/layout/equation2"/>
    <dgm:cxn modelId="{4B229DB4-DD13-479B-97DD-40B5C881AA1E}" type="presOf" srcId="{D8897C4E-8638-438E-A659-8D7780B8FA42}" destId="{37FD73B5-1CBF-44E7-8B26-CAEDAB9684B9}" srcOrd="0" destOrd="3" presId="urn:microsoft.com/office/officeart/2005/8/layout/equation2"/>
    <dgm:cxn modelId="{720491BC-46EC-4CF5-8DA7-8801A909D682}" type="presOf" srcId="{FD9E44AF-DA75-433C-889D-BC610223AB58}" destId="{37FD73B5-1CBF-44E7-8B26-CAEDAB9684B9}" srcOrd="0" destOrd="0" presId="urn:microsoft.com/office/officeart/2005/8/layout/equation2"/>
    <dgm:cxn modelId="{D1AB27C6-B16D-40CF-8D6F-005856962643}" srcId="{F795FAD0-48B6-432A-9248-85682FF9CF9B}" destId="{7E502C6B-0C80-42A3-86DE-404BA95F88A6}" srcOrd="0" destOrd="0" parTransId="{BEB289E8-5EC2-46FA-BB15-DFC1C76C815C}" sibTransId="{1684BFC8-F1A9-412A-80F4-2C98233EBA56}"/>
    <dgm:cxn modelId="{3B9B0EC9-35A6-4385-99E0-5E8F3B96258F}" type="presOf" srcId="{3F479832-3463-4980-B596-673F97AFF1E7}" destId="{37FD73B5-1CBF-44E7-8B26-CAEDAB9684B9}" srcOrd="0" destOrd="1" presId="urn:microsoft.com/office/officeart/2005/8/layout/equation2"/>
    <dgm:cxn modelId="{932DE9E5-14E4-42B1-AC38-F32CEC11374A}" type="presOf" srcId="{7E502C6B-0C80-42A3-86DE-404BA95F88A6}" destId="{87D5570A-661D-4471-8496-34985631DBAA}" srcOrd="0" destOrd="1" presId="urn:microsoft.com/office/officeart/2005/8/layout/equation2"/>
    <dgm:cxn modelId="{0510F3ED-8FAB-4D8B-B194-2C3372466626}" srcId="{FD9E44AF-DA75-433C-889D-BC610223AB58}" destId="{1DF3A948-BDE5-439E-BF73-C9693F255FF6}" srcOrd="4" destOrd="0" parTransId="{C46D5292-C7F8-492C-B4F8-28172CD84072}" sibTransId="{C81BF416-A713-4CD0-8EBA-8D09E436B568}"/>
    <dgm:cxn modelId="{13E2FBF1-CE87-4F77-930D-E7C8805ACE97}" type="presOf" srcId="{81D12F46-8D17-49AD-9597-8B0C1AE4F2C9}" destId="{87D5570A-661D-4471-8496-34985631DBAA}" srcOrd="0" destOrd="4" presId="urn:microsoft.com/office/officeart/2005/8/layout/equation2"/>
    <dgm:cxn modelId="{293D11F3-161E-473E-A97E-4889A62B5998}" srcId="{BD10F564-ACDF-408C-9B54-64F565ECFDD1}" destId="{FD9E44AF-DA75-433C-889D-BC610223AB58}" srcOrd="1" destOrd="0" parTransId="{6E91D5E8-43E6-4CF4-A13A-0367F7EF5F02}" sibTransId="{F45543B6-34C1-472A-99F3-8BA86BDFCBD5}"/>
    <dgm:cxn modelId="{34D1F0D9-01BD-428E-9755-16FE4B657464}" type="presParOf" srcId="{D6625C84-32D8-4531-B64A-4891C3AF75AB}" destId="{930C3737-05CF-4B84-B1D6-3173A3006FF8}" srcOrd="0" destOrd="0" presId="urn:microsoft.com/office/officeart/2005/8/layout/equation2"/>
    <dgm:cxn modelId="{33AE8C3A-55DB-489B-BB19-DDC43B253BEF}" type="presParOf" srcId="{930C3737-05CF-4B84-B1D6-3173A3006FF8}" destId="{87D5570A-661D-4471-8496-34985631DBAA}" srcOrd="0" destOrd="0" presId="urn:microsoft.com/office/officeart/2005/8/layout/equation2"/>
    <dgm:cxn modelId="{6207B9C8-7792-4153-8E20-56A0FB08FDE8}" type="presParOf" srcId="{D6625C84-32D8-4531-B64A-4891C3AF75AB}" destId="{72127FF8-36CC-4E87-99DB-7CB10426F812}" srcOrd="1" destOrd="0" presId="urn:microsoft.com/office/officeart/2005/8/layout/equation2"/>
    <dgm:cxn modelId="{1B42C2F0-2D7A-4586-B488-BBE37E7121F0}" type="presParOf" srcId="{72127FF8-36CC-4E87-99DB-7CB10426F812}" destId="{50270A76-0FA6-4294-B727-787004156080}" srcOrd="0" destOrd="0" presId="urn:microsoft.com/office/officeart/2005/8/layout/equation2"/>
    <dgm:cxn modelId="{C1A662DE-8B54-414D-B667-D0FFB5BDCE6C}" type="presParOf" srcId="{D6625C84-32D8-4531-B64A-4891C3AF75AB}" destId="{37FD73B5-1CBF-44E7-8B26-CAEDAB9684B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E01C30-9D05-4123-988F-68D7F97831AF}" type="doc">
      <dgm:prSet loTypeId="urn:microsoft.com/office/officeart/2005/8/layout/default" loCatId="list" qsTypeId="urn:microsoft.com/office/officeart/2005/8/quickstyle/simple5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47AD7372-4423-4B4D-BBB5-A493728D7CB6}">
      <dgm:prSet/>
      <dgm:spPr/>
      <dgm:t>
        <a:bodyPr/>
        <a:lstStyle/>
        <a:p>
          <a:pPr rtl="0"/>
          <a:r>
            <a:rPr lang="en-US" dirty="0"/>
            <a:t>A group of people who share a profession or interest. </a:t>
          </a:r>
        </a:p>
      </dgm:t>
    </dgm:pt>
    <dgm:pt modelId="{F08654BB-94A0-4D5A-8DB6-19358009D2EA}" type="parTrans" cxnId="{E43076BA-DB26-4C99-93C0-6EB239D17D76}">
      <dgm:prSet/>
      <dgm:spPr/>
      <dgm:t>
        <a:bodyPr/>
        <a:lstStyle/>
        <a:p>
          <a:endParaRPr lang="en-US"/>
        </a:p>
      </dgm:t>
    </dgm:pt>
    <dgm:pt modelId="{B2BC0A62-C8BD-442D-B023-A060EFA8DC15}" type="sibTrans" cxnId="{E43076BA-DB26-4C99-93C0-6EB239D17D76}">
      <dgm:prSet/>
      <dgm:spPr/>
      <dgm:t>
        <a:bodyPr/>
        <a:lstStyle/>
        <a:p>
          <a:endParaRPr lang="en-US"/>
        </a:p>
      </dgm:t>
    </dgm:pt>
    <dgm:pt modelId="{0AF433C5-8D2C-469C-B19F-7BAD9F5BAFCA}">
      <dgm:prSet/>
      <dgm:spPr/>
      <dgm:t>
        <a:bodyPr/>
        <a:lstStyle/>
        <a:p>
          <a:pPr rtl="0"/>
          <a:r>
            <a:rPr lang="en-US" dirty="0"/>
            <a:t>Slickdeals.net is a community of practice for people interested in deals. </a:t>
          </a:r>
        </a:p>
      </dgm:t>
    </dgm:pt>
    <dgm:pt modelId="{0846E15A-7F4B-4C9A-8C2B-F151CB98FC76}" type="parTrans" cxnId="{3D042810-F1CD-40EF-89E5-A3AA405ED6B8}">
      <dgm:prSet/>
      <dgm:spPr/>
      <dgm:t>
        <a:bodyPr/>
        <a:lstStyle/>
        <a:p>
          <a:endParaRPr lang="en-US"/>
        </a:p>
      </dgm:t>
    </dgm:pt>
    <dgm:pt modelId="{3211A7F6-8D86-41EF-98BF-3BBEF94202B5}" type="sibTrans" cxnId="{3D042810-F1CD-40EF-89E5-A3AA405ED6B8}">
      <dgm:prSet/>
      <dgm:spPr/>
      <dgm:t>
        <a:bodyPr/>
        <a:lstStyle/>
        <a:p>
          <a:endParaRPr lang="en-US"/>
        </a:p>
      </dgm:t>
    </dgm:pt>
    <dgm:pt modelId="{86B55BF2-16EB-473D-B07E-BA1E5B7853A8}">
      <dgm:prSet/>
      <dgm:spPr/>
      <dgm:t>
        <a:bodyPr/>
        <a:lstStyle/>
        <a:p>
          <a:pPr rtl="0"/>
          <a:r>
            <a:rPr lang="en-US" dirty="0"/>
            <a:t>Professional communities of practice and networks are a critical resource for entry level workers</a:t>
          </a:r>
        </a:p>
      </dgm:t>
    </dgm:pt>
    <dgm:pt modelId="{1BD35EEE-BEF0-4DA2-AB24-6EA90689FB70}" type="parTrans" cxnId="{D50A4868-E33D-4FA5-9717-B063104558C9}">
      <dgm:prSet/>
      <dgm:spPr/>
      <dgm:t>
        <a:bodyPr/>
        <a:lstStyle/>
        <a:p>
          <a:endParaRPr lang="en-US"/>
        </a:p>
      </dgm:t>
    </dgm:pt>
    <dgm:pt modelId="{790C1EFA-89E0-4168-AB9F-E6DBF7759542}" type="sibTrans" cxnId="{D50A4868-E33D-4FA5-9717-B063104558C9}">
      <dgm:prSet/>
      <dgm:spPr/>
      <dgm:t>
        <a:bodyPr/>
        <a:lstStyle/>
        <a:p>
          <a:endParaRPr lang="en-US"/>
        </a:p>
      </dgm:t>
    </dgm:pt>
    <dgm:pt modelId="{CE8A0B12-3AFA-4516-A3E1-CBA9D70643EB}">
      <dgm:prSet/>
      <dgm:spPr/>
      <dgm:t>
        <a:bodyPr/>
        <a:lstStyle/>
        <a:p>
          <a:pPr rtl="0"/>
          <a:r>
            <a:rPr lang="en-US" dirty="0"/>
            <a:t>Get started with joining or creating a group!</a:t>
          </a:r>
        </a:p>
      </dgm:t>
    </dgm:pt>
    <dgm:pt modelId="{8E5C29CB-95AA-4E2C-9ED9-74DB763BEF46}" type="parTrans" cxnId="{42F22BCC-644C-4759-A17F-CD0E76D8B6B5}">
      <dgm:prSet/>
      <dgm:spPr/>
      <dgm:t>
        <a:bodyPr/>
        <a:lstStyle/>
        <a:p>
          <a:endParaRPr lang="en-US"/>
        </a:p>
      </dgm:t>
    </dgm:pt>
    <dgm:pt modelId="{5E5CF083-9F3B-4456-AC98-F87386BEDB5C}" type="sibTrans" cxnId="{42F22BCC-644C-4759-A17F-CD0E76D8B6B5}">
      <dgm:prSet/>
      <dgm:spPr/>
      <dgm:t>
        <a:bodyPr/>
        <a:lstStyle/>
        <a:p>
          <a:endParaRPr lang="en-US"/>
        </a:p>
      </dgm:t>
    </dgm:pt>
    <dgm:pt modelId="{8D3948B7-9E8A-4916-8DC7-4A2B71837FC1}" type="pres">
      <dgm:prSet presAssocID="{D3E01C30-9D05-4123-988F-68D7F97831AF}" presName="diagram" presStyleCnt="0">
        <dgm:presLayoutVars>
          <dgm:dir/>
          <dgm:resizeHandles val="exact"/>
        </dgm:presLayoutVars>
      </dgm:prSet>
      <dgm:spPr/>
    </dgm:pt>
    <dgm:pt modelId="{1BE19CA7-B177-4837-AC87-2737DBB9BD1E}" type="pres">
      <dgm:prSet presAssocID="{47AD7372-4423-4B4D-BBB5-A493728D7CB6}" presName="node" presStyleLbl="node1" presStyleIdx="0" presStyleCnt="4">
        <dgm:presLayoutVars>
          <dgm:bulletEnabled val="1"/>
        </dgm:presLayoutVars>
      </dgm:prSet>
      <dgm:spPr/>
    </dgm:pt>
    <dgm:pt modelId="{BD8BD34C-F1D0-404C-A4FD-2D50A8675C2E}" type="pres">
      <dgm:prSet presAssocID="{B2BC0A62-C8BD-442D-B023-A060EFA8DC15}" presName="sibTrans" presStyleCnt="0"/>
      <dgm:spPr/>
    </dgm:pt>
    <dgm:pt modelId="{F45067DE-710E-4969-AF1F-495E21559A93}" type="pres">
      <dgm:prSet presAssocID="{0AF433C5-8D2C-469C-B19F-7BAD9F5BAFCA}" presName="node" presStyleLbl="node1" presStyleIdx="1" presStyleCnt="4">
        <dgm:presLayoutVars>
          <dgm:bulletEnabled val="1"/>
        </dgm:presLayoutVars>
      </dgm:prSet>
      <dgm:spPr/>
    </dgm:pt>
    <dgm:pt modelId="{5ED85C40-D3B3-4024-801E-1E77A2C4DF43}" type="pres">
      <dgm:prSet presAssocID="{3211A7F6-8D86-41EF-98BF-3BBEF94202B5}" presName="sibTrans" presStyleCnt="0"/>
      <dgm:spPr/>
    </dgm:pt>
    <dgm:pt modelId="{D48932C0-6E46-490D-A9E1-2F11A03B1125}" type="pres">
      <dgm:prSet presAssocID="{86B55BF2-16EB-473D-B07E-BA1E5B7853A8}" presName="node" presStyleLbl="node1" presStyleIdx="2" presStyleCnt="4">
        <dgm:presLayoutVars>
          <dgm:bulletEnabled val="1"/>
        </dgm:presLayoutVars>
      </dgm:prSet>
      <dgm:spPr/>
    </dgm:pt>
    <dgm:pt modelId="{285A9121-1088-49E3-B3AF-D7FF89A1EE41}" type="pres">
      <dgm:prSet presAssocID="{790C1EFA-89E0-4168-AB9F-E6DBF7759542}" presName="sibTrans" presStyleCnt="0"/>
      <dgm:spPr/>
    </dgm:pt>
    <dgm:pt modelId="{8B4DBD15-D6C2-4DDB-B94D-D8600E8FB074}" type="pres">
      <dgm:prSet presAssocID="{CE8A0B12-3AFA-4516-A3E1-CBA9D70643EB}" presName="node" presStyleLbl="node1" presStyleIdx="3" presStyleCnt="4">
        <dgm:presLayoutVars>
          <dgm:bulletEnabled val="1"/>
        </dgm:presLayoutVars>
      </dgm:prSet>
      <dgm:spPr/>
    </dgm:pt>
  </dgm:ptLst>
  <dgm:cxnLst>
    <dgm:cxn modelId="{12876607-F5A8-4BBE-BBF8-96DD95292EAB}" type="presOf" srcId="{47AD7372-4423-4B4D-BBB5-A493728D7CB6}" destId="{1BE19CA7-B177-4837-AC87-2737DBB9BD1E}" srcOrd="0" destOrd="0" presId="urn:microsoft.com/office/officeart/2005/8/layout/default"/>
    <dgm:cxn modelId="{3D042810-F1CD-40EF-89E5-A3AA405ED6B8}" srcId="{D3E01C30-9D05-4123-988F-68D7F97831AF}" destId="{0AF433C5-8D2C-469C-B19F-7BAD9F5BAFCA}" srcOrd="1" destOrd="0" parTransId="{0846E15A-7F4B-4C9A-8C2B-F151CB98FC76}" sibTransId="{3211A7F6-8D86-41EF-98BF-3BBEF94202B5}"/>
    <dgm:cxn modelId="{99AB2219-7DAF-4537-83DE-02616EAF8CD3}" type="presOf" srcId="{D3E01C30-9D05-4123-988F-68D7F97831AF}" destId="{8D3948B7-9E8A-4916-8DC7-4A2B71837FC1}" srcOrd="0" destOrd="0" presId="urn:microsoft.com/office/officeart/2005/8/layout/default"/>
    <dgm:cxn modelId="{D50A4868-E33D-4FA5-9717-B063104558C9}" srcId="{D3E01C30-9D05-4123-988F-68D7F97831AF}" destId="{86B55BF2-16EB-473D-B07E-BA1E5B7853A8}" srcOrd="2" destOrd="0" parTransId="{1BD35EEE-BEF0-4DA2-AB24-6EA90689FB70}" sibTransId="{790C1EFA-89E0-4168-AB9F-E6DBF7759542}"/>
    <dgm:cxn modelId="{E322C697-144D-4D91-B9AB-0283DB28F217}" type="presOf" srcId="{0AF433C5-8D2C-469C-B19F-7BAD9F5BAFCA}" destId="{F45067DE-710E-4969-AF1F-495E21559A93}" srcOrd="0" destOrd="0" presId="urn:microsoft.com/office/officeart/2005/8/layout/default"/>
    <dgm:cxn modelId="{EF2EE29D-BC11-4AC5-9C01-4AEBD9E215E4}" type="presOf" srcId="{CE8A0B12-3AFA-4516-A3E1-CBA9D70643EB}" destId="{8B4DBD15-D6C2-4DDB-B94D-D8600E8FB074}" srcOrd="0" destOrd="0" presId="urn:microsoft.com/office/officeart/2005/8/layout/default"/>
    <dgm:cxn modelId="{E43076BA-DB26-4C99-93C0-6EB239D17D76}" srcId="{D3E01C30-9D05-4123-988F-68D7F97831AF}" destId="{47AD7372-4423-4B4D-BBB5-A493728D7CB6}" srcOrd="0" destOrd="0" parTransId="{F08654BB-94A0-4D5A-8DB6-19358009D2EA}" sibTransId="{B2BC0A62-C8BD-442D-B023-A060EFA8DC15}"/>
    <dgm:cxn modelId="{42F22BCC-644C-4759-A17F-CD0E76D8B6B5}" srcId="{D3E01C30-9D05-4123-988F-68D7F97831AF}" destId="{CE8A0B12-3AFA-4516-A3E1-CBA9D70643EB}" srcOrd="3" destOrd="0" parTransId="{8E5C29CB-95AA-4E2C-9ED9-74DB763BEF46}" sibTransId="{5E5CF083-9F3B-4456-AC98-F87386BEDB5C}"/>
    <dgm:cxn modelId="{C0FD75D9-B9AC-4DAE-87EF-3820F6569CC5}" type="presOf" srcId="{86B55BF2-16EB-473D-B07E-BA1E5B7853A8}" destId="{D48932C0-6E46-490D-A9E1-2F11A03B1125}" srcOrd="0" destOrd="0" presId="urn:microsoft.com/office/officeart/2005/8/layout/default"/>
    <dgm:cxn modelId="{4D5D65D4-0A7C-4585-996D-7780E9790E86}" type="presParOf" srcId="{8D3948B7-9E8A-4916-8DC7-4A2B71837FC1}" destId="{1BE19CA7-B177-4837-AC87-2737DBB9BD1E}" srcOrd="0" destOrd="0" presId="urn:microsoft.com/office/officeart/2005/8/layout/default"/>
    <dgm:cxn modelId="{204327D2-DCCC-4239-9523-946B0F50803D}" type="presParOf" srcId="{8D3948B7-9E8A-4916-8DC7-4A2B71837FC1}" destId="{BD8BD34C-F1D0-404C-A4FD-2D50A8675C2E}" srcOrd="1" destOrd="0" presId="urn:microsoft.com/office/officeart/2005/8/layout/default"/>
    <dgm:cxn modelId="{94D88BCF-B7B2-4083-BE39-E11D1BABEFB9}" type="presParOf" srcId="{8D3948B7-9E8A-4916-8DC7-4A2B71837FC1}" destId="{F45067DE-710E-4969-AF1F-495E21559A93}" srcOrd="2" destOrd="0" presId="urn:microsoft.com/office/officeart/2005/8/layout/default"/>
    <dgm:cxn modelId="{5F2DFD9B-FB07-4732-8394-BC8DAAF9400D}" type="presParOf" srcId="{8D3948B7-9E8A-4916-8DC7-4A2B71837FC1}" destId="{5ED85C40-D3B3-4024-801E-1E77A2C4DF43}" srcOrd="3" destOrd="0" presId="urn:microsoft.com/office/officeart/2005/8/layout/default"/>
    <dgm:cxn modelId="{8AFE4EB8-F131-4A22-823E-9E158CBF0495}" type="presParOf" srcId="{8D3948B7-9E8A-4916-8DC7-4A2B71837FC1}" destId="{D48932C0-6E46-490D-A9E1-2F11A03B1125}" srcOrd="4" destOrd="0" presId="urn:microsoft.com/office/officeart/2005/8/layout/default"/>
    <dgm:cxn modelId="{2BBDBF99-24BB-42AB-9693-3DE4F05CD4CC}" type="presParOf" srcId="{8D3948B7-9E8A-4916-8DC7-4A2B71837FC1}" destId="{285A9121-1088-49E3-B3AF-D7FF89A1EE41}" srcOrd="5" destOrd="0" presId="urn:microsoft.com/office/officeart/2005/8/layout/default"/>
    <dgm:cxn modelId="{FB45720E-1CDF-46E5-B21A-3A531E6163B4}" type="presParOf" srcId="{8D3948B7-9E8A-4916-8DC7-4A2B71837FC1}" destId="{8B4DBD15-D6C2-4DDB-B94D-D8600E8FB07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0E11FA-3E6F-48D2-AD60-A3D5639D0056}" type="doc">
      <dgm:prSet loTypeId="urn:microsoft.com/office/officeart/2005/8/layout/vList6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441F51F-1E0B-48C9-8596-181C77687EC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000" dirty="0"/>
            <a:t>All Fox Majors</a:t>
          </a:r>
          <a:br>
            <a:rPr lang="en-US" sz="4000" dirty="0"/>
          </a:br>
          <a:r>
            <a:rPr lang="en-US" sz="2400" dirty="0"/>
            <a:t>(excluding MIS majors)</a:t>
          </a:r>
        </a:p>
      </dgm:t>
    </dgm:pt>
    <dgm:pt modelId="{8E07129E-52F2-4B4F-A39F-F2ADA8B41E11}" type="parTrans" cxnId="{053CC340-2ED0-4B08-BCF0-24A16697A6E2}">
      <dgm:prSet/>
      <dgm:spPr/>
      <dgm:t>
        <a:bodyPr/>
        <a:lstStyle/>
        <a:p>
          <a:endParaRPr lang="en-US"/>
        </a:p>
      </dgm:t>
    </dgm:pt>
    <dgm:pt modelId="{6A96D909-FDFF-4AD5-809D-26066EAA4C23}" type="sibTrans" cxnId="{053CC340-2ED0-4B08-BCF0-24A16697A6E2}">
      <dgm:prSet/>
      <dgm:spPr/>
      <dgm:t>
        <a:bodyPr/>
        <a:lstStyle/>
        <a:p>
          <a:endParaRPr lang="en-US"/>
        </a:p>
      </dgm:t>
    </dgm:pt>
    <dgm:pt modelId="{0EC6FAB3-9A30-4526-BE7A-201F3A8B1390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en-US" sz="2000" dirty="0"/>
            <a:t>Fox Majors assignment</a:t>
          </a:r>
        </a:p>
      </dgm:t>
    </dgm:pt>
    <dgm:pt modelId="{9A46D94F-F3EC-4C23-84CA-1895EF162B15}" type="parTrans" cxnId="{EEB0FE35-84C7-4991-96F0-4E4EE0246888}">
      <dgm:prSet/>
      <dgm:spPr/>
      <dgm:t>
        <a:bodyPr/>
        <a:lstStyle/>
        <a:p>
          <a:endParaRPr lang="en-US"/>
        </a:p>
      </dgm:t>
    </dgm:pt>
    <dgm:pt modelId="{A9B9E6C3-AEA0-4319-8FED-B5B02E573FE0}" type="sibTrans" cxnId="{EEB0FE35-84C7-4991-96F0-4E4EE0246888}">
      <dgm:prSet/>
      <dgm:spPr/>
      <dgm:t>
        <a:bodyPr/>
        <a:lstStyle/>
        <a:p>
          <a:endParaRPr lang="en-US"/>
        </a:p>
      </dgm:t>
    </dgm:pt>
    <dgm:pt modelId="{37E035C8-1F7A-43E7-B7E8-B87C8B233E5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en-US" sz="2000" dirty="0">
              <a:hlinkClick xmlns:r="http://schemas.openxmlformats.org/officeDocument/2006/relationships" r:id="rId1"/>
            </a:rPr>
            <a:t>http://eportfolios.fox.temple.edu</a:t>
          </a:r>
          <a:endParaRPr lang="en-US" sz="2000" dirty="0"/>
        </a:p>
      </dgm:t>
    </dgm:pt>
    <dgm:pt modelId="{5966EDAE-CEA7-4275-99DF-B5639AFF05FA}" type="parTrans" cxnId="{0B641FAD-BB33-4CCB-A81E-9B0944526954}">
      <dgm:prSet/>
      <dgm:spPr/>
      <dgm:t>
        <a:bodyPr/>
        <a:lstStyle/>
        <a:p>
          <a:endParaRPr lang="en-US"/>
        </a:p>
      </dgm:t>
    </dgm:pt>
    <dgm:pt modelId="{CBC72478-64A1-4878-868E-A6FE43780A02}" type="sibTrans" cxnId="{0B641FAD-BB33-4CCB-A81E-9B0944526954}">
      <dgm:prSet/>
      <dgm:spPr/>
      <dgm:t>
        <a:bodyPr/>
        <a:lstStyle/>
        <a:p>
          <a:endParaRPr lang="en-US"/>
        </a:p>
      </dgm:t>
    </dgm:pt>
    <dgm:pt modelId="{6E808BF5-A552-439B-81C9-CFCB67840A7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pPr rtl="0"/>
          <a:r>
            <a:rPr lang="en-US" sz="2000" dirty="0"/>
            <a:t>Sites automatically removed at the end of the term</a:t>
          </a:r>
        </a:p>
      </dgm:t>
    </dgm:pt>
    <dgm:pt modelId="{26427607-F020-4C44-AA1E-472B764705C5}" type="parTrans" cxnId="{4D1CDF81-D290-418D-A3DE-0C7BCCECC0F8}">
      <dgm:prSet/>
      <dgm:spPr/>
      <dgm:t>
        <a:bodyPr/>
        <a:lstStyle/>
        <a:p>
          <a:endParaRPr lang="en-US"/>
        </a:p>
      </dgm:t>
    </dgm:pt>
    <dgm:pt modelId="{67E9874D-5079-473F-A75B-97C6F5E133B9}" type="sibTrans" cxnId="{4D1CDF81-D290-418D-A3DE-0C7BCCECC0F8}">
      <dgm:prSet/>
      <dgm:spPr/>
      <dgm:t>
        <a:bodyPr/>
        <a:lstStyle/>
        <a:p>
          <a:endParaRPr lang="en-US"/>
        </a:p>
      </dgm:t>
    </dgm:pt>
    <dgm:pt modelId="{4073F740-83AC-4D93-915A-897ACEF4EE97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US" sz="4000" dirty="0"/>
            <a:t>MIS Majors</a:t>
          </a:r>
          <a:br>
            <a:rPr lang="en-US" sz="4000" dirty="0"/>
          </a:br>
          <a:r>
            <a:rPr lang="en-US" sz="2400" dirty="0"/>
            <a:t>(only)</a:t>
          </a:r>
        </a:p>
      </dgm:t>
    </dgm:pt>
    <dgm:pt modelId="{BA1B86E8-733A-4E3B-9856-7EA0B6785BAE}" type="parTrans" cxnId="{F2ECDA6F-A4FC-445A-8198-E51402529ACF}">
      <dgm:prSet/>
      <dgm:spPr/>
      <dgm:t>
        <a:bodyPr/>
        <a:lstStyle/>
        <a:p>
          <a:endParaRPr lang="en-US"/>
        </a:p>
      </dgm:t>
    </dgm:pt>
    <dgm:pt modelId="{A7AE4909-03E5-4610-ADE0-F205D6470695}" type="sibTrans" cxnId="{F2ECDA6F-A4FC-445A-8198-E51402529ACF}">
      <dgm:prSet/>
      <dgm:spPr/>
      <dgm:t>
        <a:bodyPr/>
        <a:lstStyle/>
        <a:p>
          <a:endParaRPr lang="en-US"/>
        </a:p>
      </dgm:t>
    </dgm:pt>
    <dgm:pt modelId="{E4BED543-8455-424A-AE85-3BF5B8960FD9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000" dirty="0"/>
            <a:t>Complete Fox MIS major assignment</a:t>
          </a:r>
        </a:p>
      </dgm:t>
    </dgm:pt>
    <dgm:pt modelId="{C8E3DAE6-85DB-466A-927F-DC5C1BBAF06F}" type="parTrans" cxnId="{7349302E-976E-403A-8CF1-AAFBA8DE515B}">
      <dgm:prSet/>
      <dgm:spPr/>
      <dgm:t>
        <a:bodyPr/>
        <a:lstStyle/>
        <a:p>
          <a:endParaRPr lang="en-US"/>
        </a:p>
      </dgm:t>
    </dgm:pt>
    <dgm:pt modelId="{8F56F91F-C90B-4B0B-AB46-FF2F80159B39}" type="sibTrans" cxnId="{7349302E-976E-403A-8CF1-AAFBA8DE515B}">
      <dgm:prSet/>
      <dgm:spPr/>
      <dgm:t>
        <a:bodyPr/>
        <a:lstStyle/>
        <a:p>
          <a:endParaRPr lang="en-US"/>
        </a:p>
      </dgm:t>
    </dgm:pt>
    <dgm:pt modelId="{DCFAE78E-2BED-430C-BD84-CB1565CB594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000" dirty="0">
              <a:hlinkClick xmlns:r="http://schemas.openxmlformats.org/officeDocument/2006/relationships" r:id="rId2"/>
            </a:rPr>
            <a:t>http://community.mis.temple.edu</a:t>
          </a:r>
          <a:endParaRPr lang="en-US" sz="2000" dirty="0"/>
        </a:p>
      </dgm:t>
    </dgm:pt>
    <dgm:pt modelId="{F63FEA5F-A82B-4868-909D-F8CD5B1D78CC}" type="parTrans" cxnId="{3CE8718C-8313-4788-9F47-833C16687FDA}">
      <dgm:prSet/>
      <dgm:spPr/>
      <dgm:t>
        <a:bodyPr/>
        <a:lstStyle/>
        <a:p>
          <a:endParaRPr lang="en-US"/>
        </a:p>
      </dgm:t>
    </dgm:pt>
    <dgm:pt modelId="{0FE575D7-953B-483A-981F-F93AD4BAF2BB}" type="sibTrans" cxnId="{3CE8718C-8313-4788-9F47-833C16687FDA}">
      <dgm:prSet/>
      <dgm:spPr/>
      <dgm:t>
        <a:bodyPr/>
        <a:lstStyle/>
        <a:p>
          <a:endParaRPr lang="en-US"/>
        </a:p>
      </dgm:t>
    </dgm:pt>
    <dgm:pt modelId="{F15367D0-E11C-4B92-BA63-2D24F89FEEB0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000" dirty="0"/>
            <a:t>Start professional achievement program</a:t>
          </a:r>
        </a:p>
      </dgm:t>
    </dgm:pt>
    <dgm:pt modelId="{F9E7E3AB-1CD8-4F84-BAEF-348A5A36AAAC}" type="parTrans" cxnId="{58224CD2-EE58-4222-B671-AD33CAD1B00F}">
      <dgm:prSet/>
      <dgm:spPr/>
      <dgm:t>
        <a:bodyPr/>
        <a:lstStyle/>
        <a:p>
          <a:endParaRPr lang="en-US"/>
        </a:p>
      </dgm:t>
    </dgm:pt>
    <dgm:pt modelId="{4A19953A-9493-427C-9CD1-FB31CC40EC01}" type="sibTrans" cxnId="{58224CD2-EE58-4222-B671-AD33CAD1B00F}">
      <dgm:prSet/>
      <dgm:spPr/>
      <dgm:t>
        <a:bodyPr/>
        <a:lstStyle/>
        <a:p>
          <a:endParaRPr lang="en-US"/>
        </a:p>
      </dgm:t>
    </dgm:pt>
    <dgm:pt modelId="{E8843367-A1DB-4EC7-85DA-D9C0A67D1E5F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sz="2000" dirty="0"/>
            <a:t>Sites are permanent</a:t>
          </a:r>
        </a:p>
      </dgm:t>
    </dgm:pt>
    <dgm:pt modelId="{B50234CA-B5DE-4CC6-96AF-E11689C84118}" type="parTrans" cxnId="{B8EB84D6-2376-4E13-911D-5C7249CCB9E4}">
      <dgm:prSet/>
      <dgm:spPr/>
      <dgm:t>
        <a:bodyPr/>
        <a:lstStyle/>
        <a:p>
          <a:endParaRPr lang="en-US"/>
        </a:p>
      </dgm:t>
    </dgm:pt>
    <dgm:pt modelId="{B0534935-9430-4772-B7FE-F68563C144BD}" type="sibTrans" cxnId="{B8EB84D6-2376-4E13-911D-5C7249CCB9E4}">
      <dgm:prSet/>
      <dgm:spPr/>
      <dgm:t>
        <a:bodyPr/>
        <a:lstStyle/>
        <a:p>
          <a:endParaRPr lang="en-US"/>
        </a:p>
      </dgm:t>
    </dgm:pt>
    <dgm:pt modelId="{1929763B-B50C-4D80-A4FB-68E024BCEF86}" type="pres">
      <dgm:prSet presAssocID="{7D0E11FA-3E6F-48D2-AD60-A3D5639D0056}" presName="Name0" presStyleCnt="0">
        <dgm:presLayoutVars>
          <dgm:dir/>
          <dgm:animLvl val="lvl"/>
          <dgm:resizeHandles/>
        </dgm:presLayoutVars>
      </dgm:prSet>
      <dgm:spPr/>
    </dgm:pt>
    <dgm:pt modelId="{5259AFA2-DE00-47F1-B3AD-B0C0623B97A6}" type="pres">
      <dgm:prSet presAssocID="{9441F51F-1E0B-48C9-8596-181C77687ECB}" presName="linNode" presStyleCnt="0"/>
      <dgm:spPr/>
    </dgm:pt>
    <dgm:pt modelId="{F7A606CD-B7EE-4268-BC5C-0FCC92E4C124}" type="pres">
      <dgm:prSet presAssocID="{9441F51F-1E0B-48C9-8596-181C77687ECB}" presName="parentShp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1F9661A9-84E9-4758-B19D-F41D572441E3}" type="pres">
      <dgm:prSet presAssocID="{9441F51F-1E0B-48C9-8596-181C77687ECB}" presName="childShp" presStyleLbl="bgAccFollowNode1" presStyleIdx="0" presStyleCnt="2">
        <dgm:presLayoutVars>
          <dgm:bulletEnabled val="1"/>
        </dgm:presLayoutVars>
      </dgm:prSet>
      <dgm:spPr/>
    </dgm:pt>
    <dgm:pt modelId="{70AE721E-CFB5-4942-9AA7-C4B61A52A6B2}" type="pres">
      <dgm:prSet presAssocID="{6A96D909-FDFF-4AD5-809D-26066EAA4C23}" presName="spacing" presStyleCnt="0"/>
      <dgm:spPr/>
    </dgm:pt>
    <dgm:pt modelId="{83D4FFF2-1E48-456A-9D3C-BE8878EA2566}" type="pres">
      <dgm:prSet presAssocID="{4073F740-83AC-4D93-915A-897ACEF4EE97}" presName="linNode" presStyleCnt="0"/>
      <dgm:spPr/>
    </dgm:pt>
    <dgm:pt modelId="{270A4772-3B62-4DA6-B9EF-771D6E383D31}" type="pres">
      <dgm:prSet presAssocID="{4073F740-83AC-4D93-915A-897ACEF4EE97}" presName="parentShp" presStyleLbl="node1" presStyleIdx="1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95CFF044-DBA2-490A-8D0E-8FF4C2976963}" type="pres">
      <dgm:prSet presAssocID="{4073F740-83AC-4D93-915A-897ACEF4EE97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D6054E08-F6D6-4961-93B8-819DD7ABE9E3}" type="presOf" srcId="{6E808BF5-A552-439B-81C9-CFCB67840A7C}" destId="{1F9661A9-84E9-4758-B19D-F41D572441E3}" srcOrd="0" destOrd="2" presId="urn:microsoft.com/office/officeart/2005/8/layout/vList6"/>
    <dgm:cxn modelId="{946D4B13-5DC1-4D6D-B311-CBD2DC19739D}" type="presOf" srcId="{E8843367-A1DB-4EC7-85DA-D9C0A67D1E5F}" destId="{95CFF044-DBA2-490A-8D0E-8FF4C2976963}" srcOrd="0" destOrd="3" presId="urn:microsoft.com/office/officeart/2005/8/layout/vList6"/>
    <dgm:cxn modelId="{7349302E-976E-403A-8CF1-AAFBA8DE515B}" srcId="{4073F740-83AC-4D93-915A-897ACEF4EE97}" destId="{E4BED543-8455-424A-AE85-3BF5B8960FD9}" srcOrd="0" destOrd="0" parTransId="{C8E3DAE6-85DB-466A-927F-DC5C1BBAF06F}" sibTransId="{8F56F91F-C90B-4B0B-AB46-FF2F80159B39}"/>
    <dgm:cxn modelId="{77E4F02E-F41E-4A8C-958C-C1CB4308B14B}" type="presOf" srcId="{0EC6FAB3-9A30-4526-BE7A-201F3A8B1390}" destId="{1F9661A9-84E9-4758-B19D-F41D572441E3}" srcOrd="0" destOrd="0" presId="urn:microsoft.com/office/officeart/2005/8/layout/vList6"/>
    <dgm:cxn modelId="{1CFC4C35-63E8-448E-AC5B-F4AE6EC1CCA5}" type="presOf" srcId="{F15367D0-E11C-4B92-BA63-2D24F89FEEB0}" destId="{95CFF044-DBA2-490A-8D0E-8FF4C2976963}" srcOrd="0" destOrd="2" presId="urn:microsoft.com/office/officeart/2005/8/layout/vList6"/>
    <dgm:cxn modelId="{EEB0FE35-84C7-4991-96F0-4E4EE0246888}" srcId="{9441F51F-1E0B-48C9-8596-181C77687ECB}" destId="{0EC6FAB3-9A30-4526-BE7A-201F3A8B1390}" srcOrd="0" destOrd="0" parTransId="{9A46D94F-F3EC-4C23-84CA-1895EF162B15}" sibTransId="{A9B9E6C3-AEA0-4319-8FED-B5B02E573FE0}"/>
    <dgm:cxn modelId="{053CC340-2ED0-4B08-BCF0-24A16697A6E2}" srcId="{7D0E11FA-3E6F-48D2-AD60-A3D5639D0056}" destId="{9441F51F-1E0B-48C9-8596-181C77687ECB}" srcOrd="0" destOrd="0" parTransId="{8E07129E-52F2-4B4F-A39F-F2ADA8B41E11}" sibTransId="{6A96D909-FDFF-4AD5-809D-26066EAA4C23}"/>
    <dgm:cxn modelId="{C9F86F5C-CF1C-4B61-BA1A-BC379AD841F3}" type="presOf" srcId="{9441F51F-1E0B-48C9-8596-181C77687ECB}" destId="{F7A606CD-B7EE-4268-BC5C-0FCC92E4C124}" srcOrd="0" destOrd="0" presId="urn:microsoft.com/office/officeart/2005/8/layout/vList6"/>
    <dgm:cxn modelId="{F2ECDA6F-A4FC-445A-8198-E51402529ACF}" srcId="{7D0E11FA-3E6F-48D2-AD60-A3D5639D0056}" destId="{4073F740-83AC-4D93-915A-897ACEF4EE97}" srcOrd="1" destOrd="0" parTransId="{BA1B86E8-733A-4E3B-9856-7EA0B6785BAE}" sibTransId="{A7AE4909-03E5-4610-ADE0-F205D6470695}"/>
    <dgm:cxn modelId="{090DD756-247A-4881-8DFC-8B819CC4D739}" type="presOf" srcId="{37E035C8-1F7A-43E7-B7E8-B87C8B233E5C}" destId="{1F9661A9-84E9-4758-B19D-F41D572441E3}" srcOrd="0" destOrd="1" presId="urn:microsoft.com/office/officeart/2005/8/layout/vList6"/>
    <dgm:cxn modelId="{4D1CDF81-D290-418D-A3DE-0C7BCCECC0F8}" srcId="{9441F51F-1E0B-48C9-8596-181C77687ECB}" destId="{6E808BF5-A552-439B-81C9-CFCB67840A7C}" srcOrd="2" destOrd="0" parTransId="{26427607-F020-4C44-AA1E-472B764705C5}" sibTransId="{67E9874D-5079-473F-A75B-97C6F5E133B9}"/>
    <dgm:cxn modelId="{3CE8718C-8313-4788-9F47-833C16687FDA}" srcId="{4073F740-83AC-4D93-915A-897ACEF4EE97}" destId="{DCFAE78E-2BED-430C-BD84-CB1565CB5947}" srcOrd="1" destOrd="0" parTransId="{F63FEA5F-A82B-4868-909D-F8CD5B1D78CC}" sibTransId="{0FE575D7-953B-483A-981F-F93AD4BAF2BB}"/>
    <dgm:cxn modelId="{0B641FAD-BB33-4CCB-A81E-9B0944526954}" srcId="{9441F51F-1E0B-48C9-8596-181C77687ECB}" destId="{37E035C8-1F7A-43E7-B7E8-B87C8B233E5C}" srcOrd="1" destOrd="0" parTransId="{5966EDAE-CEA7-4275-99DF-B5639AFF05FA}" sibTransId="{CBC72478-64A1-4878-868E-A6FE43780A02}"/>
    <dgm:cxn modelId="{9D6B24BE-E987-4F43-A4BF-4A49F32DA8A4}" type="presOf" srcId="{DCFAE78E-2BED-430C-BD84-CB1565CB5947}" destId="{95CFF044-DBA2-490A-8D0E-8FF4C2976963}" srcOrd="0" destOrd="1" presId="urn:microsoft.com/office/officeart/2005/8/layout/vList6"/>
    <dgm:cxn modelId="{7C0694C5-4E1A-4BF0-8630-24EE0B05A828}" type="presOf" srcId="{4073F740-83AC-4D93-915A-897ACEF4EE97}" destId="{270A4772-3B62-4DA6-B9EF-771D6E383D31}" srcOrd="0" destOrd="0" presId="urn:microsoft.com/office/officeart/2005/8/layout/vList6"/>
    <dgm:cxn modelId="{C70E02CB-B64E-4B97-A415-9347BD6C7681}" type="presOf" srcId="{7D0E11FA-3E6F-48D2-AD60-A3D5639D0056}" destId="{1929763B-B50C-4D80-A4FB-68E024BCEF86}" srcOrd="0" destOrd="0" presId="urn:microsoft.com/office/officeart/2005/8/layout/vList6"/>
    <dgm:cxn modelId="{58224CD2-EE58-4222-B671-AD33CAD1B00F}" srcId="{4073F740-83AC-4D93-915A-897ACEF4EE97}" destId="{F15367D0-E11C-4B92-BA63-2D24F89FEEB0}" srcOrd="2" destOrd="0" parTransId="{F9E7E3AB-1CD8-4F84-BAEF-348A5A36AAAC}" sibTransId="{4A19953A-9493-427C-9CD1-FB31CC40EC01}"/>
    <dgm:cxn modelId="{B8EB84D6-2376-4E13-911D-5C7249CCB9E4}" srcId="{4073F740-83AC-4D93-915A-897ACEF4EE97}" destId="{E8843367-A1DB-4EC7-85DA-D9C0A67D1E5F}" srcOrd="3" destOrd="0" parTransId="{B50234CA-B5DE-4CC6-96AF-E11689C84118}" sibTransId="{B0534935-9430-4772-B7FE-F68563C144BD}"/>
    <dgm:cxn modelId="{40D685F2-6DA4-471B-AEB7-48393C36ACD9}" type="presOf" srcId="{E4BED543-8455-424A-AE85-3BF5B8960FD9}" destId="{95CFF044-DBA2-490A-8D0E-8FF4C2976963}" srcOrd="0" destOrd="0" presId="urn:microsoft.com/office/officeart/2005/8/layout/vList6"/>
    <dgm:cxn modelId="{159306E0-C66E-40C9-8EA6-62893C6E0940}" type="presParOf" srcId="{1929763B-B50C-4D80-A4FB-68E024BCEF86}" destId="{5259AFA2-DE00-47F1-B3AD-B0C0623B97A6}" srcOrd="0" destOrd="0" presId="urn:microsoft.com/office/officeart/2005/8/layout/vList6"/>
    <dgm:cxn modelId="{F5C43FFB-8D93-41E5-A0B9-1C5C414E3F71}" type="presParOf" srcId="{5259AFA2-DE00-47F1-B3AD-B0C0623B97A6}" destId="{F7A606CD-B7EE-4268-BC5C-0FCC92E4C124}" srcOrd="0" destOrd="0" presId="urn:microsoft.com/office/officeart/2005/8/layout/vList6"/>
    <dgm:cxn modelId="{0AF887E6-788E-4E26-AD97-AF72A8766519}" type="presParOf" srcId="{5259AFA2-DE00-47F1-B3AD-B0C0623B97A6}" destId="{1F9661A9-84E9-4758-B19D-F41D572441E3}" srcOrd="1" destOrd="0" presId="urn:microsoft.com/office/officeart/2005/8/layout/vList6"/>
    <dgm:cxn modelId="{DC143820-1E75-48AD-A569-D8F3810FFF4C}" type="presParOf" srcId="{1929763B-B50C-4D80-A4FB-68E024BCEF86}" destId="{70AE721E-CFB5-4942-9AA7-C4B61A52A6B2}" srcOrd="1" destOrd="0" presId="urn:microsoft.com/office/officeart/2005/8/layout/vList6"/>
    <dgm:cxn modelId="{F50E6B62-4E63-4B6C-9D7C-C0470CA49107}" type="presParOf" srcId="{1929763B-B50C-4D80-A4FB-68E024BCEF86}" destId="{83D4FFF2-1E48-456A-9D3C-BE8878EA2566}" srcOrd="2" destOrd="0" presId="urn:microsoft.com/office/officeart/2005/8/layout/vList6"/>
    <dgm:cxn modelId="{F24EBD07-25DB-4B79-8864-3D98C9E686A0}" type="presParOf" srcId="{83D4FFF2-1E48-456A-9D3C-BE8878EA2566}" destId="{270A4772-3B62-4DA6-B9EF-771D6E383D31}" srcOrd="0" destOrd="0" presId="urn:microsoft.com/office/officeart/2005/8/layout/vList6"/>
    <dgm:cxn modelId="{A8A13835-70EC-434B-AB1C-886591C194FB}" type="presParOf" srcId="{83D4FFF2-1E48-456A-9D3C-BE8878EA2566}" destId="{95CFF044-DBA2-490A-8D0E-8FF4C29769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10A48-1E3E-4C24-AFE9-854C46CCD0D6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F8CAD3-A708-494D-9D96-BED3B7A52AD4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Personal relationships</a:t>
          </a:r>
          <a:br>
            <a:rPr lang="en-US" dirty="0"/>
          </a:br>
          <a:r>
            <a:rPr lang="en-US" dirty="0"/>
            <a:t>FACEBOOK</a:t>
          </a:r>
        </a:p>
      </dgm:t>
    </dgm:pt>
    <dgm:pt modelId="{09B1B654-1A9D-4DDD-B181-485D093E2DF0}" type="parTrans" cxnId="{E172F2B0-61C6-40C8-9A7B-17330204E066}">
      <dgm:prSet/>
      <dgm:spPr/>
      <dgm:t>
        <a:bodyPr/>
        <a:lstStyle/>
        <a:p>
          <a:endParaRPr lang="en-US"/>
        </a:p>
      </dgm:t>
    </dgm:pt>
    <dgm:pt modelId="{3E120AA7-2C70-4AB4-964F-7C3A2B3F26F0}" type="sibTrans" cxnId="{E172F2B0-61C6-40C8-9A7B-17330204E066}">
      <dgm:prSet/>
      <dgm:spPr>
        <a:solidFill>
          <a:srgbClr val="A41E35"/>
        </a:solidFill>
        <a:ln>
          <a:solidFill>
            <a:srgbClr val="A41E35"/>
          </a:solidFill>
        </a:ln>
      </dgm:spPr>
      <dgm:t>
        <a:bodyPr/>
        <a:lstStyle/>
        <a:p>
          <a:endParaRPr lang="en-US" dirty="0"/>
        </a:p>
      </dgm:t>
    </dgm:pt>
    <dgm:pt modelId="{F6437F17-54B1-4339-ACA9-C5B5E0AB74BF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Purchase history</a:t>
          </a:r>
          <a:br>
            <a:rPr lang="en-US" dirty="0"/>
          </a:br>
          <a:r>
            <a:rPr lang="en-US" dirty="0"/>
            <a:t>TARGET</a:t>
          </a:r>
        </a:p>
      </dgm:t>
    </dgm:pt>
    <dgm:pt modelId="{2940C8C6-7A68-4B7D-B185-3524CBCF3BCA}" type="parTrans" cxnId="{4B6AD41E-B561-46D3-BCE1-E678762AA2BD}">
      <dgm:prSet/>
      <dgm:spPr/>
      <dgm:t>
        <a:bodyPr/>
        <a:lstStyle/>
        <a:p>
          <a:endParaRPr lang="en-US"/>
        </a:p>
      </dgm:t>
    </dgm:pt>
    <dgm:pt modelId="{1F790BEC-9321-4DCF-9EF1-025352E477DF}" type="sibTrans" cxnId="{4B6AD41E-B561-46D3-BCE1-E678762AA2BD}">
      <dgm:prSet/>
      <dgm:spPr>
        <a:solidFill>
          <a:srgbClr val="A41E35"/>
        </a:solidFill>
        <a:ln>
          <a:solidFill>
            <a:srgbClr val="A41E35"/>
          </a:solidFill>
        </a:ln>
      </dgm:spPr>
      <dgm:t>
        <a:bodyPr/>
        <a:lstStyle/>
        <a:p>
          <a:endParaRPr lang="en-US" dirty="0"/>
        </a:p>
      </dgm:t>
    </dgm:pt>
    <dgm:pt modelId="{C218D0C5-11C0-4B8C-BD75-5D1722B9CC37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Credit history</a:t>
          </a:r>
          <a:br>
            <a:rPr lang="en-US" dirty="0"/>
          </a:br>
          <a:r>
            <a:rPr lang="en-US" dirty="0"/>
            <a:t>EQUIFAX</a:t>
          </a:r>
        </a:p>
      </dgm:t>
    </dgm:pt>
    <dgm:pt modelId="{D6609025-0F85-403A-BB07-BB73494518E8}" type="parTrans" cxnId="{7E2DC1F2-5B2C-4308-9FAB-897CC7E64D0A}">
      <dgm:prSet/>
      <dgm:spPr/>
      <dgm:t>
        <a:bodyPr/>
        <a:lstStyle/>
        <a:p>
          <a:endParaRPr lang="en-US"/>
        </a:p>
      </dgm:t>
    </dgm:pt>
    <dgm:pt modelId="{A105EA5D-AA65-4C3A-AFEB-9DA7DFAFE048}" type="sibTrans" cxnId="{7E2DC1F2-5B2C-4308-9FAB-897CC7E64D0A}">
      <dgm:prSet/>
      <dgm:spPr>
        <a:solidFill>
          <a:srgbClr val="A41E35"/>
        </a:solidFill>
        <a:ln>
          <a:solidFill>
            <a:srgbClr val="A41E35"/>
          </a:solidFill>
        </a:ln>
      </dgm:spPr>
      <dgm:t>
        <a:bodyPr/>
        <a:lstStyle/>
        <a:p>
          <a:endParaRPr lang="en-US" dirty="0"/>
        </a:p>
      </dgm:t>
    </dgm:pt>
    <dgm:pt modelId="{0467521E-8C07-4A85-9129-315ED2A10EB8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Ideas</a:t>
          </a:r>
          <a:br>
            <a:rPr lang="en-US" dirty="0"/>
          </a:br>
          <a:r>
            <a:rPr lang="en-US" dirty="0"/>
            <a:t>DROPBOX</a:t>
          </a:r>
        </a:p>
      </dgm:t>
    </dgm:pt>
    <dgm:pt modelId="{7CB6577B-B3DE-401C-BF54-2B9035328CEC}" type="parTrans" cxnId="{9A2F357A-5F8C-416C-88E0-0AB230991727}">
      <dgm:prSet/>
      <dgm:spPr/>
      <dgm:t>
        <a:bodyPr/>
        <a:lstStyle/>
        <a:p>
          <a:endParaRPr lang="en-US"/>
        </a:p>
      </dgm:t>
    </dgm:pt>
    <dgm:pt modelId="{3A669E46-B8EC-49D0-9A30-5BB3F4F948BB}" type="sibTrans" cxnId="{9A2F357A-5F8C-416C-88E0-0AB230991727}">
      <dgm:prSet/>
      <dgm:spPr>
        <a:solidFill>
          <a:srgbClr val="A41E35"/>
        </a:solidFill>
        <a:ln>
          <a:solidFill>
            <a:srgbClr val="A41E35"/>
          </a:solidFill>
        </a:ln>
      </dgm:spPr>
      <dgm:t>
        <a:bodyPr/>
        <a:lstStyle/>
        <a:p>
          <a:endParaRPr lang="en-US" dirty="0"/>
        </a:p>
      </dgm:t>
    </dgm:pt>
    <dgm:pt modelId="{C8DC01B7-B3BC-4170-BA15-70F03E9BEB23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Finances</a:t>
          </a:r>
          <a:br>
            <a:rPr lang="en-US" dirty="0"/>
          </a:br>
          <a:r>
            <a:rPr lang="en-US" dirty="0"/>
            <a:t>WELLS FARGO</a:t>
          </a:r>
        </a:p>
      </dgm:t>
    </dgm:pt>
    <dgm:pt modelId="{6BBE2099-2CB5-45A5-BE31-EED24CEEC5E0}" type="parTrans" cxnId="{CB2EAC01-0898-4E82-BB69-6C6FE2031AB0}">
      <dgm:prSet/>
      <dgm:spPr/>
      <dgm:t>
        <a:bodyPr/>
        <a:lstStyle/>
        <a:p>
          <a:endParaRPr lang="en-US"/>
        </a:p>
      </dgm:t>
    </dgm:pt>
    <dgm:pt modelId="{064D8E1B-92BF-4DC9-885D-91DCCA5BC874}" type="sibTrans" cxnId="{CB2EAC01-0898-4E82-BB69-6C6FE2031AB0}">
      <dgm:prSet/>
      <dgm:spPr>
        <a:solidFill>
          <a:srgbClr val="A41E35"/>
        </a:solidFill>
        <a:ln>
          <a:solidFill>
            <a:srgbClr val="A41E35"/>
          </a:solidFill>
        </a:ln>
      </dgm:spPr>
      <dgm:t>
        <a:bodyPr/>
        <a:lstStyle/>
        <a:p>
          <a:endParaRPr lang="en-US" dirty="0"/>
        </a:p>
      </dgm:t>
    </dgm:pt>
    <dgm:pt modelId="{C76DDE36-53A9-4AE6-836A-6B9C9346B88C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Likes and dislikes</a:t>
          </a:r>
          <a:br>
            <a:rPr lang="en-US" dirty="0"/>
          </a:br>
          <a:r>
            <a:rPr lang="en-US" dirty="0"/>
            <a:t>NETFLIX</a:t>
          </a:r>
        </a:p>
      </dgm:t>
    </dgm:pt>
    <dgm:pt modelId="{0DC9F0F6-A6EC-4DFE-A258-2DCFF1CB3F78}" type="parTrans" cxnId="{26D615CC-A4B7-4B06-9369-415EE8BCA03E}">
      <dgm:prSet/>
      <dgm:spPr/>
      <dgm:t>
        <a:bodyPr/>
        <a:lstStyle/>
        <a:p>
          <a:endParaRPr lang="en-US"/>
        </a:p>
      </dgm:t>
    </dgm:pt>
    <dgm:pt modelId="{E7B35F86-D157-44A4-9BFC-B954074D42AC}" type="sibTrans" cxnId="{26D615CC-A4B7-4B06-9369-415EE8BCA03E}">
      <dgm:prSet/>
      <dgm:spPr>
        <a:solidFill>
          <a:srgbClr val="A41E35"/>
        </a:solidFill>
        <a:ln>
          <a:solidFill>
            <a:srgbClr val="A41E35"/>
          </a:solidFill>
        </a:ln>
      </dgm:spPr>
      <dgm:t>
        <a:bodyPr/>
        <a:lstStyle/>
        <a:p>
          <a:endParaRPr lang="en-US" dirty="0"/>
        </a:p>
      </dgm:t>
    </dgm:pt>
    <dgm:pt modelId="{30EF44A5-7031-4F3F-848B-99E7A890C31B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Daily commute</a:t>
          </a:r>
          <a:br>
            <a:rPr lang="en-US" dirty="0"/>
          </a:br>
          <a:r>
            <a:rPr lang="en-US" dirty="0"/>
            <a:t>IPHONE</a:t>
          </a:r>
        </a:p>
      </dgm:t>
    </dgm:pt>
    <dgm:pt modelId="{3A7841A4-671E-4254-875C-B30D8B304F81}" type="parTrans" cxnId="{B47274F1-1D67-4720-84DF-DEEA376D9075}">
      <dgm:prSet/>
      <dgm:spPr/>
      <dgm:t>
        <a:bodyPr/>
        <a:lstStyle/>
        <a:p>
          <a:endParaRPr lang="en-US"/>
        </a:p>
      </dgm:t>
    </dgm:pt>
    <dgm:pt modelId="{3980C8EF-CD41-4499-A530-452F3BBABABC}" type="sibTrans" cxnId="{B47274F1-1D67-4720-84DF-DEEA376D9075}">
      <dgm:prSet/>
      <dgm:spPr>
        <a:solidFill>
          <a:srgbClr val="A41E35"/>
        </a:solidFill>
        <a:ln>
          <a:solidFill>
            <a:srgbClr val="A41E35"/>
          </a:solidFill>
        </a:ln>
      </dgm:spPr>
      <dgm:t>
        <a:bodyPr/>
        <a:lstStyle/>
        <a:p>
          <a:endParaRPr lang="en-US" dirty="0"/>
        </a:p>
      </dgm:t>
    </dgm:pt>
    <dgm:pt modelId="{B1CF0899-E6ED-4089-893C-963A43E2F804}">
      <dgm:prSet custT="1"/>
      <dgm:spPr>
        <a:solidFill>
          <a:srgbClr val="A41E35"/>
        </a:solidFill>
      </dgm:spPr>
      <dgm:t>
        <a:bodyPr/>
        <a:lstStyle/>
        <a:p>
          <a:pPr rtl="0"/>
          <a:r>
            <a:rPr lang="en-US" sz="2400" b="1" i="0" dirty="0"/>
            <a:t>GOOGLE</a:t>
          </a:r>
          <a:br>
            <a:rPr lang="en-US" sz="2000" b="1" i="1" dirty="0"/>
          </a:br>
          <a:r>
            <a:rPr lang="en-US" sz="2000" b="0" i="1" dirty="0"/>
            <a:t>Your identity is the product</a:t>
          </a:r>
          <a:endParaRPr lang="en-US" sz="2000" b="0" dirty="0"/>
        </a:p>
      </dgm:t>
    </dgm:pt>
    <dgm:pt modelId="{91D0C479-2C26-450E-968D-47E14215CBDE}" type="parTrans" cxnId="{79D0FC30-9BA6-4DFD-B3E0-86276DE12963}">
      <dgm:prSet/>
      <dgm:spPr/>
      <dgm:t>
        <a:bodyPr/>
        <a:lstStyle/>
        <a:p>
          <a:endParaRPr lang="en-US"/>
        </a:p>
      </dgm:t>
    </dgm:pt>
    <dgm:pt modelId="{664A41D0-A55C-4632-8DC2-CC5C74F9CFE7}" type="sibTrans" cxnId="{79D0FC30-9BA6-4DFD-B3E0-86276DE12963}">
      <dgm:prSet/>
      <dgm:spPr/>
      <dgm:t>
        <a:bodyPr/>
        <a:lstStyle/>
        <a:p>
          <a:endParaRPr lang="en-US"/>
        </a:p>
      </dgm:t>
    </dgm:pt>
    <dgm:pt modelId="{361282B3-99A3-484E-B5E1-3FF870DAA048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Grades and Graduation</a:t>
          </a:r>
          <a:br>
            <a:rPr lang="en-US" dirty="0"/>
          </a:br>
          <a:r>
            <a:rPr lang="en-US" dirty="0"/>
            <a:t>TEMPLE</a:t>
          </a:r>
        </a:p>
      </dgm:t>
    </dgm:pt>
    <dgm:pt modelId="{11951E6C-D7A5-49B9-B03C-24CB7C4A5533}" type="parTrans" cxnId="{483ED66A-923E-445A-910E-50B0528095D5}">
      <dgm:prSet/>
      <dgm:spPr/>
      <dgm:t>
        <a:bodyPr/>
        <a:lstStyle/>
        <a:p>
          <a:endParaRPr lang="en-US"/>
        </a:p>
      </dgm:t>
    </dgm:pt>
    <dgm:pt modelId="{108885D3-BB1D-4948-B9F6-48FE02F2891B}" type="sibTrans" cxnId="{483ED66A-923E-445A-910E-50B0528095D5}">
      <dgm:prSet/>
      <dgm:spPr>
        <a:solidFill>
          <a:srgbClr val="A41E35"/>
        </a:solidFill>
        <a:ln>
          <a:solidFill>
            <a:srgbClr val="A41E35"/>
          </a:solidFill>
        </a:ln>
      </dgm:spPr>
      <dgm:t>
        <a:bodyPr/>
        <a:lstStyle/>
        <a:p>
          <a:endParaRPr lang="en-US" dirty="0"/>
        </a:p>
      </dgm:t>
    </dgm:pt>
    <dgm:pt modelId="{27F9C89E-59A8-4607-A4DC-9969E688D587}" type="pres">
      <dgm:prSet presAssocID="{11D10A48-1E3E-4C24-AFE9-854C46CCD0D6}" presName="Name0" presStyleCnt="0">
        <dgm:presLayoutVars>
          <dgm:dir/>
          <dgm:resizeHandles val="exact"/>
        </dgm:presLayoutVars>
      </dgm:prSet>
      <dgm:spPr/>
    </dgm:pt>
    <dgm:pt modelId="{67E43445-DD08-4E84-8D12-EA8E6C5B35ED}" type="pres">
      <dgm:prSet presAssocID="{5FF8CAD3-A708-494D-9D96-BED3B7A52AD4}" presName="node" presStyleLbl="node1" presStyleIdx="0" presStyleCnt="9">
        <dgm:presLayoutVars>
          <dgm:bulletEnabled val="1"/>
        </dgm:presLayoutVars>
      </dgm:prSet>
      <dgm:spPr/>
    </dgm:pt>
    <dgm:pt modelId="{056F034D-F8FA-4B67-8F8A-5A80A4BFC40F}" type="pres">
      <dgm:prSet presAssocID="{3E120AA7-2C70-4AB4-964F-7C3A2B3F26F0}" presName="sibTrans" presStyleLbl="sibTrans1D1" presStyleIdx="0" presStyleCnt="8"/>
      <dgm:spPr/>
    </dgm:pt>
    <dgm:pt modelId="{64806C84-314A-47A0-BBFA-F7525C325AF5}" type="pres">
      <dgm:prSet presAssocID="{3E120AA7-2C70-4AB4-964F-7C3A2B3F26F0}" presName="connectorText" presStyleLbl="sibTrans1D1" presStyleIdx="0" presStyleCnt="8"/>
      <dgm:spPr/>
    </dgm:pt>
    <dgm:pt modelId="{BF3C7FB7-4639-4A07-ADE3-8EF195B3F447}" type="pres">
      <dgm:prSet presAssocID="{F6437F17-54B1-4339-ACA9-C5B5E0AB74BF}" presName="node" presStyleLbl="node1" presStyleIdx="1" presStyleCnt="9">
        <dgm:presLayoutVars>
          <dgm:bulletEnabled val="1"/>
        </dgm:presLayoutVars>
      </dgm:prSet>
      <dgm:spPr/>
    </dgm:pt>
    <dgm:pt modelId="{A8C89906-8A16-484A-BDFA-DBC133A5372D}" type="pres">
      <dgm:prSet presAssocID="{1F790BEC-9321-4DCF-9EF1-025352E477DF}" presName="sibTrans" presStyleLbl="sibTrans1D1" presStyleIdx="1" presStyleCnt="8"/>
      <dgm:spPr/>
    </dgm:pt>
    <dgm:pt modelId="{361003A4-7956-4D09-9201-D7D749E0D103}" type="pres">
      <dgm:prSet presAssocID="{1F790BEC-9321-4DCF-9EF1-025352E477DF}" presName="connectorText" presStyleLbl="sibTrans1D1" presStyleIdx="1" presStyleCnt="8"/>
      <dgm:spPr/>
    </dgm:pt>
    <dgm:pt modelId="{A22A18B6-F534-44AE-88B2-03DBFB5FA3BC}" type="pres">
      <dgm:prSet presAssocID="{C218D0C5-11C0-4B8C-BD75-5D1722B9CC37}" presName="node" presStyleLbl="node1" presStyleIdx="2" presStyleCnt="9">
        <dgm:presLayoutVars>
          <dgm:bulletEnabled val="1"/>
        </dgm:presLayoutVars>
      </dgm:prSet>
      <dgm:spPr/>
    </dgm:pt>
    <dgm:pt modelId="{C62C7F6E-D630-428A-A6FC-9F5F1B5B4EE5}" type="pres">
      <dgm:prSet presAssocID="{A105EA5D-AA65-4C3A-AFEB-9DA7DFAFE048}" presName="sibTrans" presStyleLbl="sibTrans1D1" presStyleIdx="2" presStyleCnt="8"/>
      <dgm:spPr/>
    </dgm:pt>
    <dgm:pt modelId="{46834FFE-F092-451E-A8D1-01328D184197}" type="pres">
      <dgm:prSet presAssocID="{A105EA5D-AA65-4C3A-AFEB-9DA7DFAFE048}" presName="connectorText" presStyleLbl="sibTrans1D1" presStyleIdx="2" presStyleCnt="8"/>
      <dgm:spPr/>
    </dgm:pt>
    <dgm:pt modelId="{65B2F39F-6F75-4BDD-85E7-B2C1D0C983F1}" type="pres">
      <dgm:prSet presAssocID="{0467521E-8C07-4A85-9129-315ED2A10EB8}" presName="node" presStyleLbl="node1" presStyleIdx="3" presStyleCnt="9">
        <dgm:presLayoutVars>
          <dgm:bulletEnabled val="1"/>
        </dgm:presLayoutVars>
      </dgm:prSet>
      <dgm:spPr/>
    </dgm:pt>
    <dgm:pt modelId="{86BFF907-181B-465D-B8CC-26DF4252EC7F}" type="pres">
      <dgm:prSet presAssocID="{3A669E46-B8EC-49D0-9A30-5BB3F4F948BB}" presName="sibTrans" presStyleLbl="sibTrans1D1" presStyleIdx="3" presStyleCnt="8"/>
      <dgm:spPr/>
    </dgm:pt>
    <dgm:pt modelId="{AF45C3D2-1080-4EAF-880F-7E0DA99A4723}" type="pres">
      <dgm:prSet presAssocID="{3A669E46-B8EC-49D0-9A30-5BB3F4F948BB}" presName="connectorText" presStyleLbl="sibTrans1D1" presStyleIdx="3" presStyleCnt="8"/>
      <dgm:spPr/>
    </dgm:pt>
    <dgm:pt modelId="{104761A5-4E59-436F-B9B1-7C5A4094E0E4}" type="pres">
      <dgm:prSet presAssocID="{361282B3-99A3-484E-B5E1-3FF870DAA048}" presName="node" presStyleLbl="node1" presStyleIdx="4" presStyleCnt="9">
        <dgm:presLayoutVars>
          <dgm:bulletEnabled val="1"/>
        </dgm:presLayoutVars>
      </dgm:prSet>
      <dgm:spPr/>
    </dgm:pt>
    <dgm:pt modelId="{AB153386-5D07-4F41-AB81-6F9FC0DAF18B}" type="pres">
      <dgm:prSet presAssocID="{108885D3-BB1D-4948-B9F6-48FE02F2891B}" presName="sibTrans" presStyleLbl="sibTrans1D1" presStyleIdx="4" presStyleCnt="8"/>
      <dgm:spPr/>
    </dgm:pt>
    <dgm:pt modelId="{3432FD99-9D55-4698-90E3-1C8E715D0BDF}" type="pres">
      <dgm:prSet presAssocID="{108885D3-BB1D-4948-B9F6-48FE02F2891B}" presName="connectorText" presStyleLbl="sibTrans1D1" presStyleIdx="4" presStyleCnt="8"/>
      <dgm:spPr/>
    </dgm:pt>
    <dgm:pt modelId="{1BE04BCA-E113-4CE9-A85C-AD5B4E5E90FD}" type="pres">
      <dgm:prSet presAssocID="{C8DC01B7-B3BC-4170-BA15-70F03E9BEB23}" presName="node" presStyleLbl="node1" presStyleIdx="5" presStyleCnt="9">
        <dgm:presLayoutVars>
          <dgm:bulletEnabled val="1"/>
        </dgm:presLayoutVars>
      </dgm:prSet>
      <dgm:spPr/>
    </dgm:pt>
    <dgm:pt modelId="{D2FC7311-DBA7-45FF-AF6E-E077E18CF16C}" type="pres">
      <dgm:prSet presAssocID="{064D8E1B-92BF-4DC9-885D-91DCCA5BC874}" presName="sibTrans" presStyleLbl="sibTrans1D1" presStyleIdx="5" presStyleCnt="8"/>
      <dgm:spPr/>
    </dgm:pt>
    <dgm:pt modelId="{844CB0D6-D167-4537-8CE3-84EA6668BD06}" type="pres">
      <dgm:prSet presAssocID="{064D8E1B-92BF-4DC9-885D-91DCCA5BC874}" presName="connectorText" presStyleLbl="sibTrans1D1" presStyleIdx="5" presStyleCnt="8"/>
      <dgm:spPr/>
    </dgm:pt>
    <dgm:pt modelId="{05199DB6-8457-429B-904C-DA54D1954C9E}" type="pres">
      <dgm:prSet presAssocID="{C76DDE36-53A9-4AE6-836A-6B9C9346B88C}" presName="node" presStyleLbl="node1" presStyleIdx="6" presStyleCnt="9">
        <dgm:presLayoutVars>
          <dgm:bulletEnabled val="1"/>
        </dgm:presLayoutVars>
      </dgm:prSet>
      <dgm:spPr/>
    </dgm:pt>
    <dgm:pt modelId="{E062CAAE-FD06-40AD-8911-1D0F87A82D75}" type="pres">
      <dgm:prSet presAssocID="{E7B35F86-D157-44A4-9BFC-B954074D42AC}" presName="sibTrans" presStyleLbl="sibTrans1D1" presStyleIdx="6" presStyleCnt="8"/>
      <dgm:spPr/>
    </dgm:pt>
    <dgm:pt modelId="{A5E33C81-19B5-467F-8788-305C3984A0A0}" type="pres">
      <dgm:prSet presAssocID="{E7B35F86-D157-44A4-9BFC-B954074D42AC}" presName="connectorText" presStyleLbl="sibTrans1D1" presStyleIdx="6" presStyleCnt="8"/>
      <dgm:spPr/>
    </dgm:pt>
    <dgm:pt modelId="{2C75ABD4-D477-4BF4-9F88-D0DBA01C160E}" type="pres">
      <dgm:prSet presAssocID="{30EF44A5-7031-4F3F-848B-99E7A890C31B}" presName="node" presStyleLbl="node1" presStyleIdx="7" presStyleCnt="9">
        <dgm:presLayoutVars>
          <dgm:bulletEnabled val="1"/>
        </dgm:presLayoutVars>
      </dgm:prSet>
      <dgm:spPr/>
    </dgm:pt>
    <dgm:pt modelId="{C0C29927-02CF-4D64-8ED9-9BB170C7220F}" type="pres">
      <dgm:prSet presAssocID="{3980C8EF-CD41-4499-A530-452F3BBABABC}" presName="sibTrans" presStyleLbl="sibTrans1D1" presStyleIdx="7" presStyleCnt="8"/>
      <dgm:spPr/>
    </dgm:pt>
    <dgm:pt modelId="{58841764-6E8E-422A-A079-DE6BB96B7FF5}" type="pres">
      <dgm:prSet presAssocID="{3980C8EF-CD41-4499-A530-452F3BBABABC}" presName="connectorText" presStyleLbl="sibTrans1D1" presStyleIdx="7" presStyleCnt="8"/>
      <dgm:spPr/>
    </dgm:pt>
    <dgm:pt modelId="{BAB4507B-4DE9-46DE-829B-914BEC554EAE}" type="pres">
      <dgm:prSet presAssocID="{B1CF0899-E6ED-4089-893C-963A43E2F804}" presName="node" presStyleLbl="node1" presStyleIdx="8" presStyleCnt="9">
        <dgm:presLayoutVars>
          <dgm:bulletEnabled val="1"/>
        </dgm:presLayoutVars>
      </dgm:prSet>
      <dgm:spPr/>
    </dgm:pt>
  </dgm:ptLst>
  <dgm:cxnLst>
    <dgm:cxn modelId="{A6DA3000-6162-4C4B-8547-63F3B3223B85}" type="presOf" srcId="{E7B35F86-D157-44A4-9BFC-B954074D42AC}" destId="{E062CAAE-FD06-40AD-8911-1D0F87A82D75}" srcOrd="0" destOrd="0" presId="urn:microsoft.com/office/officeart/2005/8/layout/bProcess3"/>
    <dgm:cxn modelId="{CB2EAC01-0898-4E82-BB69-6C6FE2031AB0}" srcId="{11D10A48-1E3E-4C24-AFE9-854C46CCD0D6}" destId="{C8DC01B7-B3BC-4170-BA15-70F03E9BEB23}" srcOrd="5" destOrd="0" parTransId="{6BBE2099-2CB5-45A5-BE31-EED24CEEC5E0}" sibTransId="{064D8E1B-92BF-4DC9-885D-91DCCA5BC874}"/>
    <dgm:cxn modelId="{D2FB0C02-A3E9-4408-BE6A-912B036EE9EB}" type="presOf" srcId="{064D8E1B-92BF-4DC9-885D-91DCCA5BC874}" destId="{D2FC7311-DBA7-45FF-AF6E-E077E18CF16C}" srcOrd="0" destOrd="0" presId="urn:microsoft.com/office/officeart/2005/8/layout/bProcess3"/>
    <dgm:cxn modelId="{A0BF3917-0878-4FB0-8235-FE2CB4D6D02B}" type="presOf" srcId="{B1CF0899-E6ED-4089-893C-963A43E2F804}" destId="{BAB4507B-4DE9-46DE-829B-914BEC554EAE}" srcOrd="0" destOrd="0" presId="urn:microsoft.com/office/officeart/2005/8/layout/bProcess3"/>
    <dgm:cxn modelId="{4B6AD41E-B561-46D3-BCE1-E678762AA2BD}" srcId="{11D10A48-1E3E-4C24-AFE9-854C46CCD0D6}" destId="{F6437F17-54B1-4339-ACA9-C5B5E0AB74BF}" srcOrd="1" destOrd="0" parTransId="{2940C8C6-7A68-4B7D-B185-3524CBCF3BCA}" sibTransId="{1F790BEC-9321-4DCF-9EF1-025352E477DF}"/>
    <dgm:cxn modelId="{00B5192D-234B-442B-B70E-CD8D44933EDF}" type="presOf" srcId="{5FF8CAD3-A708-494D-9D96-BED3B7A52AD4}" destId="{67E43445-DD08-4E84-8D12-EA8E6C5B35ED}" srcOrd="0" destOrd="0" presId="urn:microsoft.com/office/officeart/2005/8/layout/bProcess3"/>
    <dgm:cxn modelId="{0311BE2F-4AB6-48AB-BF2E-DE6A32113D5C}" type="presOf" srcId="{A105EA5D-AA65-4C3A-AFEB-9DA7DFAFE048}" destId="{46834FFE-F092-451E-A8D1-01328D184197}" srcOrd="1" destOrd="0" presId="urn:microsoft.com/office/officeart/2005/8/layout/bProcess3"/>
    <dgm:cxn modelId="{79D0FC30-9BA6-4DFD-B3E0-86276DE12963}" srcId="{11D10A48-1E3E-4C24-AFE9-854C46CCD0D6}" destId="{B1CF0899-E6ED-4089-893C-963A43E2F804}" srcOrd="8" destOrd="0" parTransId="{91D0C479-2C26-450E-968D-47E14215CBDE}" sibTransId="{664A41D0-A55C-4632-8DC2-CC5C74F9CFE7}"/>
    <dgm:cxn modelId="{6F27333A-1EBC-44BD-9705-162CA47F82DD}" type="presOf" srcId="{3A669E46-B8EC-49D0-9A30-5BB3F4F948BB}" destId="{AF45C3D2-1080-4EAF-880F-7E0DA99A4723}" srcOrd="1" destOrd="0" presId="urn:microsoft.com/office/officeart/2005/8/layout/bProcess3"/>
    <dgm:cxn modelId="{B824945B-DE55-4753-B711-4F84E6A6DACE}" type="presOf" srcId="{3E120AA7-2C70-4AB4-964F-7C3A2B3F26F0}" destId="{056F034D-F8FA-4B67-8F8A-5A80A4BFC40F}" srcOrd="0" destOrd="0" presId="urn:microsoft.com/office/officeart/2005/8/layout/bProcess3"/>
    <dgm:cxn modelId="{CBFBF641-2A55-42F6-A4BD-19F55F162F0F}" type="presOf" srcId="{1F790BEC-9321-4DCF-9EF1-025352E477DF}" destId="{A8C89906-8A16-484A-BDFA-DBC133A5372D}" srcOrd="0" destOrd="0" presId="urn:microsoft.com/office/officeart/2005/8/layout/bProcess3"/>
    <dgm:cxn modelId="{C3BA1563-292F-4C6E-8ACC-FDBF8C9A1E49}" type="presOf" srcId="{361282B3-99A3-484E-B5E1-3FF870DAA048}" destId="{104761A5-4E59-436F-B9B1-7C5A4094E0E4}" srcOrd="0" destOrd="0" presId="urn:microsoft.com/office/officeart/2005/8/layout/bProcess3"/>
    <dgm:cxn modelId="{EB517E45-E6E3-400F-AEEF-6411389CAE98}" type="presOf" srcId="{E7B35F86-D157-44A4-9BFC-B954074D42AC}" destId="{A5E33C81-19B5-467F-8788-305C3984A0A0}" srcOrd="1" destOrd="0" presId="urn:microsoft.com/office/officeart/2005/8/layout/bProcess3"/>
    <dgm:cxn modelId="{483ED66A-923E-445A-910E-50B0528095D5}" srcId="{11D10A48-1E3E-4C24-AFE9-854C46CCD0D6}" destId="{361282B3-99A3-484E-B5E1-3FF870DAA048}" srcOrd="4" destOrd="0" parTransId="{11951E6C-D7A5-49B9-B03C-24CB7C4A5533}" sibTransId="{108885D3-BB1D-4948-B9F6-48FE02F2891B}"/>
    <dgm:cxn modelId="{DD83C74D-20FC-42CB-8A77-1623CA00CB1A}" type="presOf" srcId="{F6437F17-54B1-4339-ACA9-C5B5E0AB74BF}" destId="{BF3C7FB7-4639-4A07-ADE3-8EF195B3F447}" srcOrd="0" destOrd="0" presId="urn:microsoft.com/office/officeart/2005/8/layout/bProcess3"/>
    <dgm:cxn modelId="{128F2150-A2CA-4530-972F-1B2B4CB4E2E8}" type="presOf" srcId="{A105EA5D-AA65-4C3A-AFEB-9DA7DFAFE048}" destId="{C62C7F6E-D630-428A-A6FC-9F5F1B5B4EE5}" srcOrd="0" destOrd="0" presId="urn:microsoft.com/office/officeart/2005/8/layout/bProcess3"/>
    <dgm:cxn modelId="{9E58DA70-690F-48D4-9D94-91EBF9E617FF}" type="presOf" srcId="{3A669E46-B8EC-49D0-9A30-5BB3F4F948BB}" destId="{86BFF907-181B-465D-B8CC-26DF4252EC7F}" srcOrd="0" destOrd="0" presId="urn:microsoft.com/office/officeart/2005/8/layout/bProcess3"/>
    <dgm:cxn modelId="{2E85D775-6A36-42E3-B8E3-673082C54941}" type="presOf" srcId="{30EF44A5-7031-4F3F-848B-99E7A890C31B}" destId="{2C75ABD4-D477-4BF4-9F88-D0DBA01C160E}" srcOrd="0" destOrd="0" presId="urn:microsoft.com/office/officeart/2005/8/layout/bProcess3"/>
    <dgm:cxn modelId="{9A2F357A-5F8C-416C-88E0-0AB230991727}" srcId="{11D10A48-1E3E-4C24-AFE9-854C46CCD0D6}" destId="{0467521E-8C07-4A85-9129-315ED2A10EB8}" srcOrd="3" destOrd="0" parTransId="{7CB6577B-B3DE-401C-BF54-2B9035328CEC}" sibTransId="{3A669E46-B8EC-49D0-9A30-5BB3F4F948BB}"/>
    <dgm:cxn modelId="{4668AA93-3CCF-4F03-9732-91A0B09EDC9D}" type="presOf" srcId="{C218D0C5-11C0-4B8C-BD75-5D1722B9CC37}" destId="{A22A18B6-F534-44AE-88B2-03DBFB5FA3BC}" srcOrd="0" destOrd="0" presId="urn:microsoft.com/office/officeart/2005/8/layout/bProcess3"/>
    <dgm:cxn modelId="{50DF59A2-196C-4801-A570-C90D0E3B8A52}" type="presOf" srcId="{3E120AA7-2C70-4AB4-964F-7C3A2B3F26F0}" destId="{64806C84-314A-47A0-BBFA-F7525C325AF5}" srcOrd="1" destOrd="0" presId="urn:microsoft.com/office/officeart/2005/8/layout/bProcess3"/>
    <dgm:cxn modelId="{BF5905AD-8A56-47C5-9916-28CC55442A73}" type="presOf" srcId="{3980C8EF-CD41-4499-A530-452F3BBABABC}" destId="{C0C29927-02CF-4D64-8ED9-9BB170C7220F}" srcOrd="0" destOrd="0" presId="urn:microsoft.com/office/officeart/2005/8/layout/bProcess3"/>
    <dgm:cxn modelId="{E172F2B0-61C6-40C8-9A7B-17330204E066}" srcId="{11D10A48-1E3E-4C24-AFE9-854C46CCD0D6}" destId="{5FF8CAD3-A708-494D-9D96-BED3B7A52AD4}" srcOrd="0" destOrd="0" parTransId="{09B1B654-1A9D-4DDD-B181-485D093E2DF0}" sibTransId="{3E120AA7-2C70-4AB4-964F-7C3A2B3F26F0}"/>
    <dgm:cxn modelId="{CC898BB5-2AEF-48AA-BC0B-EC2D865173A2}" type="presOf" srcId="{1F790BEC-9321-4DCF-9EF1-025352E477DF}" destId="{361003A4-7956-4D09-9201-D7D749E0D103}" srcOrd="1" destOrd="0" presId="urn:microsoft.com/office/officeart/2005/8/layout/bProcess3"/>
    <dgm:cxn modelId="{38D295BC-D5D2-4F5A-97F2-5C41BCC1E552}" type="presOf" srcId="{C76DDE36-53A9-4AE6-836A-6B9C9346B88C}" destId="{05199DB6-8457-429B-904C-DA54D1954C9E}" srcOrd="0" destOrd="0" presId="urn:microsoft.com/office/officeart/2005/8/layout/bProcess3"/>
    <dgm:cxn modelId="{C24F5EC0-F3F3-49B3-9888-1BF15BFB9824}" type="presOf" srcId="{0467521E-8C07-4A85-9129-315ED2A10EB8}" destId="{65B2F39F-6F75-4BDD-85E7-B2C1D0C983F1}" srcOrd="0" destOrd="0" presId="urn:microsoft.com/office/officeart/2005/8/layout/bProcess3"/>
    <dgm:cxn modelId="{B80EBFC5-1F74-41B1-81A8-0DE2663CF9CB}" type="presOf" srcId="{064D8E1B-92BF-4DC9-885D-91DCCA5BC874}" destId="{844CB0D6-D167-4537-8CE3-84EA6668BD06}" srcOrd="1" destOrd="0" presId="urn:microsoft.com/office/officeart/2005/8/layout/bProcess3"/>
    <dgm:cxn modelId="{26D615CC-A4B7-4B06-9369-415EE8BCA03E}" srcId="{11D10A48-1E3E-4C24-AFE9-854C46CCD0D6}" destId="{C76DDE36-53A9-4AE6-836A-6B9C9346B88C}" srcOrd="6" destOrd="0" parTransId="{0DC9F0F6-A6EC-4DFE-A258-2DCFF1CB3F78}" sibTransId="{E7B35F86-D157-44A4-9BFC-B954074D42AC}"/>
    <dgm:cxn modelId="{F4B64ED3-DD55-4D34-A412-10A986305BA8}" type="presOf" srcId="{C8DC01B7-B3BC-4170-BA15-70F03E9BEB23}" destId="{1BE04BCA-E113-4CE9-A85C-AD5B4E5E90FD}" srcOrd="0" destOrd="0" presId="urn:microsoft.com/office/officeart/2005/8/layout/bProcess3"/>
    <dgm:cxn modelId="{A36F8DD6-384A-4E9B-A120-6FE6574F3E72}" type="presOf" srcId="{108885D3-BB1D-4948-B9F6-48FE02F2891B}" destId="{AB153386-5D07-4F41-AB81-6F9FC0DAF18B}" srcOrd="0" destOrd="0" presId="urn:microsoft.com/office/officeart/2005/8/layout/bProcess3"/>
    <dgm:cxn modelId="{B0A26CED-4A15-4BDE-897F-F81D54B380AE}" type="presOf" srcId="{108885D3-BB1D-4948-B9F6-48FE02F2891B}" destId="{3432FD99-9D55-4698-90E3-1C8E715D0BDF}" srcOrd="1" destOrd="0" presId="urn:microsoft.com/office/officeart/2005/8/layout/bProcess3"/>
    <dgm:cxn modelId="{B47274F1-1D67-4720-84DF-DEEA376D9075}" srcId="{11D10A48-1E3E-4C24-AFE9-854C46CCD0D6}" destId="{30EF44A5-7031-4F3F-848B-99E7A890C31B}" srcOrd="7" destOrd="0" parTransId="{3A7841A4-671E-4254-875C-B30D8B304F81}" sibTransId="{3980C8EF-CD41-4499-A530-452F3BBABABC}"/>
    <dgm:cxn modelId="{7E2DC1F2-5B2C-4308-9FAB-897CC7E64D0A}" srcId="{11D10A48-1E3E-4C24-AFE9-854C46CCD0D6}" destId="{C218D0C5-11C0-4B8C-BD75-5D1722B9CC37}" srcOrd="2" destOrd="0" parTransId="{D6609025-0F85-403A-BB07-BB73494518E8}" sibTransId="{A105EA5D-AA65-4C3A-AFEB-9DA7DFAFE048}"/>
    <dgm:cxn modelId="{69F00EF3-6AC8-4856-B3EF-F03916EC8B65}" type="presOf" srcId="{11D10A48-1E3E-4C24-AFE9-854C46CCD0D6}" destId="{27F9C89E-59A8-4607-A4DC-9969E688D587}" srcOrd="0" destOrd="0" presId="urn:microsoft.com/office/officeart/2005/8/layout/bProcess3"/>
    <dgm:cxn modelId="{174A8AFD-A185-467F-8019-CE03A0E18C07}" type="presOf" srcId="{3980C8EF-CD41-4499-A530-452F3BBABABC}" destId="{58841764-6E8E-422A-A079-DE6BB96B7FF5}" srcOrd="1" destOrd="0" presId="urn:microsoft.com/office/officeart/2005/8/layout/bProcess3"/>
    <dgm:cxn modelId="{11E0B3E3-E5F7-4A9B-B63E-F7CC5F4328B7}" type="presParOf" srcId="{27F9C89E-59A8-4607-A4DC-9969E688D587}" destId="{67E43445-DD08-4E84-8D12-EA8E6C5B35ED}" srcOrd="0" destOrd="0" presId="urn:microsoft.com/office/officeart/2005/8/layout/bProcess3"/>
    <dgm:cxn modelId="{CB852168-0151-4EBD-BFCB-B05CD5980246}" type="presParOf" srcId="{27F9C89E-59A8-4607-A4DC-9969E688D587}" destId="{056F034D-F8FA-4B67-8F8A-5A80A4BFC40F}" srcOrd="1" destOrd="0" presId="urn:microsoft.com/office/officeart/2005/8/layout/bProcess3"/>
    <dgm:cxn modelId="{F535B92A-593A-4BF0-84D1-FDD3C21ACD0C}" type="presParOf" srcId="{056F034D-F8FA-4B67-8F8A-5A80A4BFC40F}" destId="{64806C84-314A-47A0-BBFA-F7525C325AF5}" srcOrd="0" destOrd="0" presId="urn:microsoft.com/office/officeart/2005/8/layout/bProcess3"/>
    <dgm:cxn modelId="{A2C70D62-2188-4DCB-93EB-3F8D081B6473}" type="presParOf" srcId="{27F9C89E-59A8-4607-A4DC-9969E688D587}" destId="{BF3C7FB7-4639-4A07-ADE3-8EF195B3F447}" srcOrd="2" destOrd="0" presId="urn:microsoft.com/office/officeart/2005/8/layout/bProcess3"/>
    <dgm:cxn modelId="{89A7E4F3-5C63-4690-9CA7-6361A4072944}" type="presParOf" srcId="{27F9C89E-59A8-4607-A4DC-9969E688D587}" destId="{A8C89906-8A16-484A-BDFA-DBC133A5372D}" srcOrd="3" destOrd="0" presId="urn:microsoft.com/office/officeart/2005/8/layout/bProcess3"/>
    <dgm:cxn modelId="{F97B380E-07AE-4684-84D2-27F77DA41F20}" type="presParOf" srcId="{A8C89906-8A16-484A-BDFA-DBC133A5372D}" destId="{361003A4-7956-4D09-9201-D7D749E0D103}" srcOrd="0" destOrd="0" presId="urn:microsoft.com/office/officeart/2005/8/layout/bProcess3"/>
    <dgm:cxn modelId="{ED8DF2A2-795E-46C2-906B-B8D8C142D502}" type="presParOf" srcId="{27F9C89E-59A8-4607-A4DC-9969E688D587}" destId="{A22A18B6-F534-44AE-88B2-03DBFB5FA3BC}" srcOrd="4" destOrd="0" presId="urn:microsoft.com/office/officeart/2005/8/layout/bProcess3"/>
    <dgm:cxn modelId="{F3E42BEC-97ED-47C6-8D2F-736CD68C46C5}" type="presParOf" srcId="{27F9C89E-59A8-4607-A4DC-9969E688D587}" destId="{C62C7F6E-D630-428A-A6FC-9F5F1B5B4EE5}" srcOrd="5" destOrd="0" presId="urn:microsoft.com/office/officeart/2005/8/layout/bProcess3"/>
    <dgm:cxn modelId="{3B71C5A0-988F-476A-99EE-02BF89D5511C}" type="presParOf" srcId="{C62C7F6E-D630-428A-A6FC-9F5F1B5B4EE5}" destId="{46834FFE-F092-451E-A8D1-01328D184197}" srcOrd="0" destOrd="0" presId="urn:microsoft.com/office/officeart/2005/8/layout/bProcess3"/>
    <dgm:cxn modelId="{03BD9376-6BB8-4A41-BC32-0D50C83BB459}" type="presParOf" srcId="{27F9C89E-59A8-4607-A4DC-9969E688D587}" destId="{65B2F39F-6F75-4BDD-85E7-B2C1D0C983F1}" srcOrd="6" destOrd="0" presId="urn:microsoft.com/office/officeart/2005/8/layout/bProcess3"/>
    <dgm:cxn modelId="{CAFE2A73-8E92-4DD8-94B4-5F21D6D55DB2}" type="presParOf" srcId="{27F9C89E-59A8-4607-A4DC-9969E688D587}" destId="{86BFF907-181B-465D-B8CC-26DF4252EC7F}" srcOrd="7" destOrd="0" presId="urn:microsoft.com/office/officeart/2005/8/layout/bProcess3"/>
    <dgm:cxn modelId="{BD2C3965-6070-47CD-BAC3-385B5C2775CD}" type="presParOf" srcId="{86BFF907-181B-465D-B8CC-26DF4252EC7F}" destId="{AF45C3D2-1080-4EAF-880F-7E0DA99A4723}" srcOrd="0" destOrd="0" presId="urn:microsoft.com/office/officeart/2005/8/layout/bProcess3"/>
    <dgm:cxn modelId="{C3F28D1F-3497-4471-889B-12D96549776D}" type="presParOf" srcId="{27F9C89E-59A8-4607-A4DC-9969E688D587}" destId="{104761A5-4E59-436F-B9B1-7C5A4094E0E4}" srcOrd="8" destOrd="0" presId="urn:microsoft.com/office/officeart/2005/8/layout/bProcess3"/>
    <dgm:cxn modelId="{A2293A11-C8FD-4D5F-B214-0C9F317BF4BF}" type="presParOf" srcId="{27F9C89E-59A8-4607-A4DC-9969E688D587}" destId="{AB153386-5D07-4F41-AB81-6F9FC0DAF18B}" srcOrd="9" destOrd="0" presId="urn:microsoft.com/office/officeart/2005/8/layout/bProcess3"/>
    <dgm:cxn modelId="{61BB4986-A60E-4423-B8F7-7B779A28DF26}" type="presParOf" srcId="{AB153386-5D07-4F41-AB81-6F9FC0DAF18B}" destId="{3432FD99-9D55-4698-90E3-1C8E715D0BDF}" srcOrd="0" destOrd="0" presId="urn:microsoft.com/office/officeart/2005/8/layout/bProcess3"/>
    <dgm:cxn modelId="{EC0B9860-9E89-4B66-82D7-100D410338E7}" type="presParOf" srcId="{27F9C89E-59A8-4607-A4DC-9969E688D587}" destId="{1BE04BCA-E113-4CE9-A85C-AD5B4E5E90FD}" srcOrd="10" destOrd="0" presId="urn:microsoft.com/office/officeart/2005/8/layout/bProcess3"/>
    <dgm:cxn modelId="{271D52E9-37E4-4178-9B13-0FFAF646BE2F}" type="presParOf" srcId="{27F9C89E-59A8-4607-A4DC-9969E688D587}" destId="{D2FC7311-DBA7-45FF-AF6E-E077E18CF16C}" srcOrd="11" destOrd="0" presId="urn:microsoft.com/office/officeart/2005/8/layout/bProcess3"/>
    <dgm:cxn modelId="{094235F8-23D9-4A72-8E04-F21A9CE11B99}" type="presParOf" srcId="{D2FC7311-DBA7-45FF-AF6E-E077E18CF16C}" destId="{844CB0D6-D167-4537-8CE3-84EA6668BD06}" srcOrd="0" destOrd="0" presId="urn:microsoft.com/office/officeart/2005/8/layout/bProcess3"/>
    <dgm:cxn modelId="{B8BDED93-F382-4A6A-9A3F-57EFBE99AC5B}" type="presParOf" srcId="{27F9C89E-59A8-4607-A4DC-9969E688D587}" destId="{05199DB6-8457-429B-904C-DA54D1954C9E}" srcOrd="12" destOrd="0" presId="urn:microsoft.com/office/officeart/2005/8/layout/bProcess3"/>
    <dgm:cxn modelId="{88082DF6-087B-4AF2-9A81-CCDA765DB82D}" type="presParOf" srcId="{27F9C89E-59A8-4607-A4DC-9969E688D587}" destId="{E062CAAE-FD06-40AD-8911-1D0F87A82D75}" srcOrd="13" destOrd="0" presId="urn:microsoft.com/office/officeart/2005/8/layout/bProcess3"/>
    <dgm:cxn modelId="{5443D815-C215-4F61-B68A-703F866FF8FD}" type="presParOf" srcId="{E062CAAE-FD06-40AD-8911-1D0F87A82D75}" destId="{A5E33C81-19B5-467F-8788-305C3984A0A0}" srcOrd="0" destOrd="0" presId="urn:microsoft.com/office/officeart/2005/8/layout/bProcess3"/>
    <dgm:cxn modelId="{C43C8949-18E4-4C7E-B89B-05BFE88AE3FF}" type="presParOf" srcId="{27F9C89E-59A8-4607-A4DC-9969E688D587}" destId="{2C75ABD4-D477-4BF4-9F88-D0DBA01C160E}" srcOrd="14" destOrd="0" presId="urn:microsoft.com/office/officeart/2005/8/layout/bProcess3"/>
    <dgm:cxn modelId="{5CBAAD7A-E745-4A33-9313-24CA8A2996ED}" type="presParOf" srcId="{27F9C89E-59A8-4607-A4DC-9969E688D587}" destId="{C0C29927-02CF-4D64-8ED9-9BB170C7220F}" srcOrd="15" destOrd="0" presId="urn:microsoft.com/office/officeart/2005/8/layout/bProcess3"/>
    <dgm:cxn modelId="{1B377F09-39F2-4CBA-BD66-DDA97A21DFEB}" type="presParOf" srcId="{C0C29927-02CF-4D64-8ED9-9BB170C7220F}" destId="{58841764-6E8E-422A-A079-DE6BB96B7FF5}" srcOrd="0" destOrd="0" presId="urn:microsoft.com/office/officeart/2005/8/layout/bProcess3"/>
    <dgm:cxn modelId="{7341EC68-8892-4BFB-8255-E3A65BFDDDED}" type="presParOf" srcId="{27F9C89E-59A8-4607-A4DC-9969E688D587}" destId="{BAB4507B-4DE9-46DE-829B-914BEC554EAE}" srcOrd="16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919D3-E58A-47B9-8029-926A26405112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4B50E0-4593-4501-95D2-27566262E306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b="1" dirty="0"/>
            <a:t>AUTHENTICATION</a:t>
          </a:r>
          <a:br>
            <a:rPr lang="en-US" dirty="0"/>
          </a:br>
          <a:r>
            <a:rPr lang="en-US" dirty="0"/>
            <a:t>Prove who you are</a:t>
          </a:r>
        </a:p>
      </dgm:t>
    </dgm:pt>
    <dgm:pt modelId="{3FA81B37-115A-4FDA-ABDC-B93E5C77299F}" type="parTrans" cxnId="{491769ED-FC4F-4C92-81E8-E957D3302ABB}">
      <dgm:prSet/>
      <dgm:spPr/>
      <dgm:t>
        <a:bodyPr/>
        <a:lstStyle/>
        <a:p>
          <a:endParaRPr lang="en-US"/>
        </a:p>
      </dgm:t>
    </dgm:pt>
    <dgm:pt modelId="{473CC638-E2C9-41EB-893D-A5D1521C5B43}" type="sibTrans" cxnId="{491769ED-FC4F-4C92-81E8-E957D3302ABB}">
      <dgm:prSet/>
      <dgm:spPr/>
      <dgm:t>
        <a:bodyPr/>
        <a:lstStyle/>
        <a:p>
          <a:endParaRPr lang="en-US"/>
        </a:p>
      </dgm:t>
    </dgm:pt>
    <dgm:pt modelId="{FEEBE03E-BC04-4455-81E7-E465E3ACD824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b="1" dirty="0"/>
            <a:t>PRIVACY</a:t>
          </a:r>
          <a:br>
            <a:rPr lang="en-US" dirty="0"/>
          </a:br>
          <a:r>
            <a:rPr lang="en-US" dirty="0"/>
            <a:t>Control what others can access</a:t>
          </a:r>
        </a:p>
      </dgm:t>
    </dgm:pt>
    <dgm:pt modelId="{CF133107-138F-4353-B6F0-F4041E61626D}" type="parTrans" cxnId="{CEE5341D-7D99-49D0-AF3E-E41CCE964842}">
      <dgm:prSet/>
      <dgm:spPr/>
      <dgm:t>
        <a:bodyPr/>
        <a:lstStyle/>
        <a:p>
          <a:endParaRPr lang="en-US"/>
        </a:p>
      </dgm:t>
    </dgm:pt>
    <dgm:pt modelId="{11B92E82-7E22-4669-9176-5E0DB8642A96}" type="sibTrans" cxnId="{CEE5341D-7D99-49D0-AF3E-E41CCE964842}">
      <dgm:prSet/>
      <dgm:spPr/>
      <dgm:t>
        <a:bodyPr/>
        <a:lstStyle/>
        <a:p>
          <a:endParaRPr lang="en-US"/>
        </a:p>
      </dgm:t>
    </dgm:pt>
    <dgm:pt modelId="{F13A7998-03C1-47B4-8C5A-CF2A9A02DF75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b="1" dirty="0"/>
            <a:t>SECURITY</a:t>
          </a:r>
          <a:br>
            <a:rPr lang="en-US" dirty="0"/>
          </a:br>
          <a:r>
            <a:rPr lang="en-US" dirty="0"/>
            <a:t>Prevent and recover from theft</a:t>
          </a:r>
        </a:p>
      </dgm:t>
    </dgm:pt>
    <dgm:pt modelId="{D7E8D85B-177F-4A67-B078-4CBFB029441A}" type="parTrans" cxnId="{CD710768-5708-44F7-A810-E5802247420B}">
      <dgm:prSet/>
      <dgm:spPr/>
      <dgm:t>
        <a:bodyPr/>
        <a:lstStyle/>
        <a:p>
          <a:endParaRPr lang="en-US"/>
        </a:p>
      </dgm:t>
    </dgm:pt>
    <dgm:pt modelId="{BA504B86-240F-4AEA-96E0-C8F22AE7E845}" type="sibTrans" cxnId="{CD710768-5708-44F7-A810-E5802247420B}">
      <dgm:prSet/>
      <dgm:spPr/>
      <dgm:t>
        <a:bodyPr/>
        <a:lstStyle/>
        <a:p>
          <a:endParaRPr lang="en-US"/>
        </a:p>
      </dgm:t>
    </dgm:pt>
    <dgm:pt modelId="{8E71E6C2-0DEC-4DA7-89B2-C9ED97C008C3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b="1" dirty="0"/>
            <a:t>REPUTATION</a:t>
          </a:r>
          <a:br>
            <a:rPr lang="en-US" dirty="0"/>
          </a:br>
          <a:r>
            <a:rPr lang="en-US" dirty="0"/>
            <a:t>Personal and professional brand</a:t>
          </a:r>
        </a:p>
      </dgm:t>
    </dgm:pt>
    <dgm:pt modelId="{4E469E9D-FB42-464B-9619-FD2AFA2CB646}" type="parTrans" cxnId="{C3A2891B-A9A9-49E8-9E3D-8E8DD9D0F3D3}">
      <dgm:prSet/>
      <dgm:spPr/>
      <dgm:t>
        <a:bodyPr/>
        <a:lstStyle/>
        <a:p>
          <a:endParaRPr lang="en-US"/>
        </a:p>
      </dgm:t>
    </dgm:pt>
    <dgm:pt modelId="{2AC30689-7573-4D41-9C2D-8D5CC9469AF1}" type="sibTrans" cxnId="{C3A2891B-A9A9-49E8-9E3D-8E8DD9D0F3D3}">
      <dgm:prSet/>
      <dgm:spPr/>
      <dgm:t>
        <a:bodyPr/>
        <a:lstStyle/>
        <a:p>
          <a:endParaRPr lang="en-US"/>
        </a:p>
      </dgm:t>
    </dgm:pt>
    <dgm:pt modelId="{BB31A2D8-D40E-4F58-94BA-92BE9B7A9440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b="1" dirty="0"/>
            <a:t>NETWORKS</a:t>
          </a:r>
          <a:br>
            <a:rPr lang="en-US" dirty="0"/>
          </a:br>
          <a:r>
            <a:rPr lang="en-US" dirty="0"/>
            <a:t>Connect with relevant others</a:t>
          </a:r>
        </a:p>
      </dgm:t>
    </dgm:pt>
    <dgm:pt modelId="{8C98A198-43B1-417C-9D53-3F54D7E37DE7}" type="parTrans" cxnId="{F6856BFE-F16C-49D9-AD50-526A62BCA0C5}">
      <dgm:prSet/>
      <dgm:spPr/>
      <dgm:t>
        <a:bodyPr/>
        <a:lstStyle/>
        <a:p>
          <a:endParaRPr lang="en-US"/>
        </a:p>
      </dgm:t>
    </dgm:pt>
    <dgm:pt modelId="{E3ED9420-33A8-4E81-88D5-6B0EB9B05D46}" type="sibTrans" cxnId="{F6856BFE-F16C-49D9-AD50-526A62BCA0C5}">
      <dgm:prSet/>
      <dgm:spPr/>
      <dgm:t>
        <a:bodyPr/>
        <a:lstStyle/>
        <a:p>
          <a:endParaRPr lang="en-US"/>
        </a:p>
      </dgm:t>
    </dgm:pt>
    <dgm:pt modelId="{4330C5B4-43F1-4AD8-8B2B-0E304C252F3C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b="1" dirty="0"/>
            <a:t>PROMOTION</a:t>
          </a:r>
          <a:br>
            <a:rPr lang="en-US" dirty="0"/>
          </a:br>
          <a:r>
            <a:rPr lang="en-US" dirty="0"/>
            <a:t>Help others find you</a:t>
          </a:r>
        </a:p>
      </dgm:t>
    </dgm:pt>
    <dgm:pt modelId="{8B30A231-BB30-4D41-AB9F-D5B160D8FD92}" type="parTrans" cxnId="{4C6A2B39-7192-40E3-A96B-9B9BD1A50A3F}">
      <dgm:prSet/>
      <dgm:spPr/>
      <dgm:t>
        <a:bodyPr/>
        <a:lstStyle/>
        <a:p>
          <a:endParaRPr lang="en-US"/>
        </a:p>
      </dgm:t>
    </dgm:pt>
    <dgm:pt modelId="{116C469A-5352-4589-A674-410C2D77D46E}" type="sibTrans" cxnId="{4C6A2B39-7192-40E3-A96B-9B9BD1A50A3F}">
      <dgm:prSet/>
      <dgm:spPr/>
      <dgm:t>
        <a:bodyPr/>
        <a:lstStyle/>
        <a:p>
          <a:endParaRPr lang="en-US"/>
        </a:p>
      </dgm:t>
    </dgm:pt>
    <dgm:pt modelId="{4096F2AA-D43F-4ECD-8657-2F34D02A565E}" type="pres">
      <dgm:prSet presAssocID="{0E6919D3-E58A-47B9-8029-926A26405112}" presName="compositeShape" presStyleCnt="0">
        <dgm:presLayoutVars>
          <dgm:chMax val="7"/>
          <dgm:dir/>
          <dgm:resizeHandles val="exact"/>
        </dgm:presLayoutVars>
      </dgm:prSet>
      <dgm:spPr/>
    </dgm:pt>
    <dgm:pt modelId="{74FCDC76-818F-4C03-8CEE-4F098FA67DD3}" type="pres">
      <dgm:prSet presAssocID="{0E6919D3-E58A-47B9-8029-926A26405112}" presName="wedge1" presStyleLbl="node1" presStyleIdx="0" presStyleCnt="6"/>
      <dgm:spPr/>
    </dgm:pt>
    <dgm:pt modelId="{F9438608-7450-425F-AAB7-2E92F953175F}" type="pres">
      <dgm:prSet presAssocID="{0E6919D3-E58A-47B9-8029-926A26405112}" presName="dummy1a" presStyleCnt="0"/>
      <dgm:spPr/>
    </dgm:pt>
    <dgm:pt modelId="{4907F560-6DF8-4CB1-82C8-B7DEFE8348D2}" type="pres">
      <dgm:prSet presAssocID="{0E6919D3-E58A-47B9-8029-926A26405112}" presName="dummy1b" presStyleCnt="0"/>
      <dgm:spPr/>
    </dgm:pt>
    <dgm:pt modelId="{0D7FF6BD-5A69-4669-8FD3-55DD963848D1}" type="pres">
      <dgm:prSet presAssocID="{0E6919D3-E58A-47B9-8029-926A2640511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66BC5B0-FA80-42DB-B569-40F1607B9E66}" type="pres">
      <dgm:prSet presAssocID="{0E6919D3-E58A-47B9-8029-926A26405112}" presName="wedge2" presStyleLbl="node1" presStyleIdx="1" presStyleCnt="6"/>
      <dgm:spPr/>
    </dgm:pt>
    <dgm:pt modelId="{E6A8C728-D70A-4E00-8BAA-03ABB62B6C2F}" type="pres">
      <dgm:prSet presAssocID="{0E6919D3-E58A-47B9-8029-926A26405112}" presName="dummy2a" presStyleCnt="0"/>
      <dgm:spPr/>
    </dgm:pt>
    <dgm:pt modelId="{904A59BA-A434-484C-B783-135E6C2BB3E2}" type="pres">
      <dgm:prSet presAssocID="{0E6919D3-E58A-47B9-8029-926A26405112}" presName="dummy2b" presStyleCnt="0"/>
      <dgm:spPr/>
    </dgm:pt>
    <dgm:pt modelId="{19D25AA8-7E84-4911-B175-D4EEF0F72D5D}" type="pres">
      <dgm:prSet presAssocID="{0E6919D3-E58A-47B9-8029-926A2640511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8398442-381A-49F5-B5D0-870885586AA0}" type="pres">
      <dgm:prSet presAssocID="{0E6919D3-E58A-47B9-8029-926A26405112}" presName="wedge3" presStyleLbl="node1" presStyleIdx="2" presStyleCnt="6"/>
      <dgm:spPr/>
    </dgm:pt>
    <dgm:pt modelId="{BC0A95D6-DDEC-4E78-9AE3-43A1ACBB87FB}" type="pres">
      <dgm:prSet presAssocID="{0E6919D3-E58A-47B9-8029-926A26405112}" presName="dummy3a" presStyleCnt="0"/>
      <dgm:spPr/>
    </dgm:pt>
    <dgm:pt modelId="{82408963-8837-4345-A3A1-C98E4F32EC4C}" type="pres">
      <dgm:prSet presAssocID="{0E6919D3-E58A-47B9-8029-926A26405112}" presName="dummy3b" presStyleCnt="0"/>
      <dgm:spPr/>
    </dgm:pt>
    <dgm:pt modelId="{A0CEAC60-738F-4384-9726-1AE9BFC7DEB8}" type="pres">
      <dgm:prSet presAssocID="{0E6919D3-E58A-47B9-8029-926A2640511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84ADAF6-F81D-4572-9860-0DE2CCF7F34D}" type="pres">
      <dgm:prSet presAssocID="{0E6919D3-E58A-47B9-8029-926A26405112}" presName="wedge4" presStyleLbl="node1" presStyleIdx="3" presStyleCnt="6"/>
      <dgm:spPr/>
    </dgm:pt>
    <dgm:pt modelId="{65179BA2-AFD6-4924-B1A4-60036BE83A86}" type="pres">
      <dgm:prSet presAssocID="{0E6919D3-E58A-47B9-8029-926A26405112}" presName="dummy4a" presStyleCnt="0"/>
      <dgm:spPr/>
    </dgm:pt>
    <dgm:pt modelId="{1986A246-0DBE-4779-893C-9B87E96E9DB0}" type="pres">
      <dgm:prSet presAssocID="{0E6919D3-E58A-47B9-8029-926A26405112}" presName="dummy4b" presStyleCnt="0"/>
      <dgm:spPr/>
    </dgm:pt>
    <dgm:pt modelId="{3D40DD01-F32C-4BA5-ABAF-C4DC7CB31E50}" type="pres">
      <dgm:prSet presAssocID="{0E6919D3-E58A-47B9-8029-926A2640511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E77E264-2F53-407B-B5FF-9EB6D6AC4D32}" type="pres">
      <dgm:prSet presAssocID="{0E6919D3-E58A-47B9-8029-926A26405112}" presName="wedge5" presStyleLbl="node1" presStyleIdx="4" presStyleCnt="6"/>
      <dgm:spPr/>
    </dgm:pt>
    <dgm:pt modelId="{621133A8-4E67-42BF-BE2B-AF756695AABD}" type="pres">
      <dgm:prSet presAssocID="{0E6919D3-E58A-47B9-8029-926A26405112}" presName="dummy5a" presStyleCnt="0"/>
      <dgm:spPr/>
    </dgm:pt>
    <dgm:pt modelId="{F3DC5BE3-1E50-4ED6-A2C0-3B4759A78E08}" type="pres">
      <dgm:prSet presAssocID="{0E6919D3-E58A-47B9-8029-926A26405112}" presName="dummy5b" presStyleCnt="0"/>
      <dgm:spPr/>
    </dgm:pt>
    <dgm:pt modelId="{8EF3C219-0838-4D89-A62B-C44A2CDEF86A}" type="pres">
      <dgm:prSet presAssocID="{0E6919D3-E58A-47B9-8029-926A2640511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A82DE856-247D-4F7A-AAAC-099ACB30E917}" type="pres">
      <dgm:prSet presAssocID="{0E6919D3-E58A-47B9-8029-926A26405112}" presName="wedge6" presStyleLbl="node1" presStyleIdx="5" presStyleCnt="6"/>
      <dgm:spPr/>
    </dgm:pt>
    <dgm:pt modelId="{4182D32D-5C0D-4E8A-A853-E34A0E3CF675}" type="pres">
      <dgm:prSet presAssocID="{0E6919D3-E58A-47B9-8029-926A26405112}" presName="dummy6a" presStyleCnt="0"/>
      <dgm:spPr/>
    </dgm:pt>
    <dgm:pt modelId="{4BBE4280-5CC2-4269-9C91-6C364564FC83}" type="pres">
      <dgm:prSet presAssocID="{0E6919D3-E58A-47B9-8029-926A26405112}" presName="dummy6b" presStyleCnt="0"/>
      <dgm:spPr/>
    </dgm:pt>
    <dgm:pt modelId="{44D194E6-8DF9-40EB-BF7C-BF81604E7AEE}" type="pres">
      <dgm:prSet presAssocID="{0E6919D3-E58A-47B9-8029-926A2640511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35952D1C-66E5-42FF-AB0E-1E82EEEA214D}" type="pres">
      <dgm:prSet presAssocID="{473CC638-E2C9-41EB-893D-A5D1521C5B43}" presName="arrowWedge1" presStyleLbl="fgSibTrans2D1" presStyleIdx="0" presStyleCnt="6"/>
      <dgm:spPr>
        <a:solidFill>
          <a:srgbClr val="A41E35"/>
        </a:solidFill>
      </dgm:spPr>
    </dgm:pt>
    <dgm:pt modelId="{A3408C7E-5634-42E5-BCC7-6303F200EE90}" type="pres">
      <dgm:prSet presAssocID="{11B92E82-7E22-4669-9176-5E0DB8642A96}" presName="arrowWedge2" presStyleLbl="fgSibTrans2D1" presStyleIdx="1" presStyleCnt="6"/>
      <dgm:spPr>
        <a:solidFill>
          <a:srgbClr val="A41E35"/>
        </a:solidFill>
        <a:ln>
          <a:solidFill>
            <a:srgbClr val="A41E35"/>
          </a:solidFill>
        </a:ln>
      </dgm:spPr>
    </dgm:pt>
    <dgm:pt modelId="{2EBF9BF9-A3FC-4F94-BD89-8DE52FA8DA07}" type="pres">
      <dgm:prSet presAssocID="{BA504B86-240F-4AEA-96E0-C8F22AE7E845}" presName="arrowWedge3" presStyleLbl="fgSibTrans2D1" presStyleIdx="2" presStyleCnt="6"/>
      <dgm:spPr>
        <a:solidFill>
          <a:srgbClr val="A41E35"/>
        </a:solidFill>
      </dgm:spPr>
    </dgm:pt>
    <dgm:pt modelId="{3868D17F-DA24-4049-9C71-FA00B1D54A19}" type="pres">
      <dgm:prSet presAssocID="{2AC30689-7573-4D41-9C2D-8D5CC9469AF1}" presName="arrowWedge4" presStyleLbl="fgSibTrans2D1" presStyleIdx="3" presStyleCnt="6"/>
      <dgm:spPr>
        <a:solidFill>
          <a:srgbClr val="A41E35"/>
        </a:solidFill>
      </dgm:spPr>
    </dgm:pt>
    <dgm:pt modelId="{F6E17F1C-909A-43B7-9A2F-188834AB1E84}" type="pres">
      <dgm:prSet presAssocID="{E3ED9420-33A8-4E81-88D5-6B0EB9B05D46}" presName="arrowWedge5" presStyleLbl="fgSibTrans2D1" presStyleIdx="4" presStyleCnt="6"/>
      <dgm:spPr>
        <a:solidFill>
          <a:srgbClr val="A41E35"/>
        </a:solidFill>
      </dgm:spPr>
    </dgm:pt>
    <dgm:pt modelId="{D974CF54-CAC8-4638-A9CD-5D49F1B7508C}" type="pres">
      <dgm:prSet presAssocID="{116C469A-5352-4589-A674-410C2D77D46E}" presName="arrowWedge6" presStyleLbl="fgSibTrans2D1" presStyleIdx="5" presStyleCnt="6"/>
      <dgm:spPr>
        <a:solidFill>
          <a:srgbClr val="A41E35"/>
        </a:solidFill>
      </dgm:spPr>
    </dgm:pt>
  </dgm:ptLst>
  <dgm:cxnLst>
    <dgm:cxn modelId="{C3A2891B-A9A9-49E8-9E3D-8E8DD9D0F3D3}" srcId="{0E6919D3-E58A-47B9-8029-926A26405112}" destId="{8E71E6C2-0DEC-4DA7-89B2-C9ED97C008C3}" srcOrd="3" destOrd="0" parTransId="{4E469E9D-FB42-464B-9619-FD2AFA2CB646}" sibTransId="{2AC30689-7573-4D41-9C2D-8D5CC9469AF1}"/>
    <dgm:cxn modelId="{CEE5341D-7D99-49D0-AF3E-E41CCE964842}" srcId="{0E6919D3-E58A-47B9-8029-926A26405112}" destId="{FEEBE03E-BC04-4455-81E7-E465E3ACD824}" srcOrd="1" destOrd="0" parTransId="{CF133107-138F-4353-B6F0-F4041E61626D}" sibTransId="{11B92E82-7E22-4669-9176-5E0DB8642A96}"/>
    <dgm:cxn modelId="{E5221228-26DD-4BA8-BCF0-6A72B1417DCB}" type="presOf" srcId="{C04B50E0-4593-4501-95D2-27566262E306}" destId="{74FCDC76-818F-4C03-8CEE-4F098FA67DD3}" srcOrd="0" destOrd="0" presId="urn:microsoft.com/office/officeart/2005/8/layout/cycle8"/>
    <dgm:cxn modelId="{131B3A2D-700C-42BF-A2F8-49351C3173EC}" type="presOf" srcId="{FEEBE03E-BC04-4455-81E7-E465E3ACD824}" destId="{266BC5B0-FA80-42DB-B569-40F1607B9E66}" srcOrd="0" destOrd="0" presId="urn:microsoft.com/office/officeart/2005/8/layout/cycle8"/>
    <dgm:cxn modelId="{6FD83531-2816-49AC-A939-04582D1BAE2A}" type="presOf" srcId="{0E6919D3-E58A-47B9-8029-926A26405112}" destId="{4096F2AA-D43F-4ECD-8657-2F34D02A565E}" srcOrd="0" destOrd="0" presId="urn:microsoft.com/office/officeart/2005/8/layout/cycle8"/>
    <dgm:cxn modelId="{4C6A2B39-7192-40E3-A96B-9B9BD1A50A3F}" srcId="{0E6919D3-E58A-47B9-8029-926A26405112}" destId="{4330C5B4-43F1-4AD8-8B2B-0E304C252F3C}" srcOrd="5" destOrd="0" parTransId="{8B30A231-BB30-4D41-AB9F-D5B160D8FD92}" sibTransId="{116C469A-5352-4589-A674-410C2D77D46E}"/>
    <dgm:cxn modelId="{33786F39-A233-4A49-AC84-30929FDA1042}" type="presOf" srcId="{C04B50E0-4593-4501-95D2-27566262E306}" destId="{0D7FF6BD-5A69-4669-8FD3-55DD963848D1}" srcOrd="1" destOrd="0" presId="urn:microsoft.com/office/officeart/2005/8/layout/cycle8"/>
    <dgm:cxn modelId="{42ECF63A-31AD-4438-920E-2C9AA4839127}" type="presOf" srcId="{8E71E6C2-0DEC-4DA7-89B2-C9ED97C008C3}" destId="{3D40DD01-F32C-4BA5-ABAF-C4DC7CB31E50}" srcOrd="1" destOrd="0" presId="urn:microsoft.com/office/officeart/2005/8/layout/cycle8"/>
    <dgm:cxn modelId="{978BC441-538B-4CAB-9324-294AF6D2F11A}" type="presOf" srcId="{FEEBE03E-BC04-4455-81E7-E465E3ACD824}" destId="{19D25AA8-7E84-4911-B175-D4EEF0F72D5D}" srcOrd="1" destOrd="0" presId="urn:microsoft.com/office/officeart/2005/8/layout/cycle8"/>
    <dgm:cxn modelId="{CD710768-5708-44F7-A810-E5802247420B}" srcId="{0E6919D3-E58A-47B9-8029-926A26405112}" destId="{F13A7998-03C1-47B4-8C5A-CF2A9A02DF75}" srcOrd="2" destOrd="0" parTransId="{D7E8D85B-177F-4A67-B078-4CBFB029441A}" sibTransId="{BA504B86-240F-4AEA-96E0-C8F22AE7E845}"/>
    <dgm:cxn modelId="{A111176E-F1FB-4F78-B30F-F45EACFB0BAD}" type="presOf" srcId="{4330C5B4-43F1-4AD8-8B2B-0E304C252F3C}" destId="{44D194E6-8DF9-40EB-BF7C-BF81604E7AEE}" srcOrd="1" destOrd="0" presId="urn:microsoft.com/office/officeart/2005/8/layout/cycle8"/>
    <dgm:cxn modelId="{5BD5C97E-2C82-401E-88CC-A6084CA6C5BF}" type="presOf" srcId="{BB31A2D8-D40E-4F58-94BA-92BE9B7A9440}" destId="{5E77E264-2F53-407B-B5FF-9EB6D6AC4D32}" srcOrd="0" destOrd="0" presId="urn:microsoft.com/office/officeart/2005/8/layout/cycle8"/>
    <dgm:cxn modelId="{5C6CF4A7-3A4F-484B-8FA0-EF058156E454}" type="presOf" srcId="{F13A7998-03C1-47B4-8C5A-CF2A9A02DF75}" destId="{B8398442-381A-49F5-B5D0-870885586AA0}" srcOrd="0" destOrd="0" presId="urn:microsoft.com/office/officeart/2005/8/layout/cycle8"/>
    <dgm:cxn modelId="{49F3B7C7-6ADA-4287-988E-26A8B07428E2}" type="presOf" srcId="{BB31A2D8-D40E-4F58-94BA-92BE9B7A9440}" destId="{8EF3C219-0838-4D89-A62B-C44A2CDEF86A}" srcOrd="1" destOrd="0" presId="urn:microsoft.com/office/officeart/2005/8/layout/cycle8"/>
    <dgm:cxn modelId="{491769ED-FC4F-4C92-81E8-E957D3302ABB}" srcId="{0E6919D3-E58A-47B9-8029-926A26405112}" destId="{C04B50E0-4593-4501-95D2-27566262E306}" srcOrd="0" destOrd="0" parTransId="{3FA81B37-115A-4FDA-ABDC-B93E5C77299F}" sibTransId="{473CC638-E2C9-41EB-893D-A5D1521C5B43}"/>
    <dgm:cxn modelId="{344338EF-604D-4A3A-9F3B-470AA3C2255E}" type="presOf" srcId="{8E71E6C2-0DEC-4DA7-89B2-C9ED97C008C3}" destId="{A84ADAF6-F81D-4572-9860-0DE2CCF7F34D}" srcOrd="0" destOrd="0" presId="urn:microsoft.com/office/officeart/2005/8/layout/cycle8"/>
    <dgm:cxn modelId="{655351FA-44B5-44A7-943B-208276FC6B9C}" type="presOf" srcId="{F13A7998-03C1-47B4-8C5A-CF2A9A02DF75}" destId="{A0CEAC60-738F-4384-9726-1AE9BFC7DEB8}" srcOrd="1" destOrd="0" presId="urn:microsoft.com/office/officeart/2005/8/layout/cycle8"/>
    <dgm:cxn modelId="{F5E3E2FC-8370-4A73-93CA-E28CBA2A75C7}" type="presOf" srcId="{4330C5B4-43F1-4AD8-8B2B-0E304C252F3C}" destId="{A82DE856-247D-4F7A-AAAC-099ACB30E917}" srcOrd="0" destOrd="0" presId="urn:microsoft.com/office/officeart/2005/8/layout/cycle8"/>
    <dgm:cxn modelId="{F6856BFE-F16C-49D9-AD50-526A62BCA0C5}" srcId="{0E6919D3-E58A-47B9-8029-926A26405112}" destId="{BB31A2D8-D40E-4F58-94BA-92BE9B7A9440}" srcOrd="4" destOrd="0" parTransId="{8C98A198-43B1-417C-9D53-3F54D7E37DE7}" sibTransId="{E3ED9420-33A8-4E81-88D5-6B0EB9B05D46}"/>
    <dgm:cxn modelId="{6B092584-0729-48F8-9ADE-6BB48313FA97}" type="presParOf" srcId="{4096F2AA-D43F-4ECD-8657-2F34D02A565E}" destId="{74FCDC76-818F-4C03-8CEE-4F098FA67DD3}" srcOrd="0" destOrd="0" presId="urn:microsoft.com/office/officeart/2005/8/layout/cycle8"/>
    <dgm:cxn modelId="{396EA24E-A0B3-4F13-994D-5B20C9F8C2B7}" type="presParOf" srcId="{4096F2AA-D43F-4ECD-8657-2F34D02A565E}" destId="{F9438608-7450-425F-AAB7-2E92F953175F}" srcOrd="1" destOrd="0" presId="urn:microsoft.com/office/officeart/2005/8/layout/cycle8"/>
    <dgm:cxn modelId="{BAAAB4D8-7CD9-4D45-96C3-AF35F43238B6}" type="presParOf" srcId="{4096F2AA-D43F-4ECD-8657-2F34D02A565E}" destId="{4907F560-6DF8-4CB1-82C8-B7DEFE8348D2}" srcOrd="2" destOrd="0" presId="urn:microsoft.com/office/officeart/2005/8/layout/cycle8"/>
    <dgm:cxn modelId="{796471B1-95AA-4EA0-9675-1550D8C7F75A}" type="presParOf" srcId="{4096F2AA-D43F-4ECD-8657-2F34D02A565E}" destId="{0D7FF6BD-5A69-4669-8FD3-55DD963848D1}" srcOrd="3" destOrd="0" presId="urn:microsoft.com/office/officeart/2005/8/layout/cycle8"/>
    <dgm:cxn modelId="{619873B2-8E4B-46E9-8E4E-B609A1F20948}" type="presParOf" srcId="{4096F2AA-D43F-4ECD-8657-2F34D02A565E}" destId="{266BC5B0-FA80-42DB-B569-40F1607B9E66}" srcOrd="4" destOrd="0" presId="urn:microsoft.com/office/officeart/2005/8/layout/cycle8"/>
    <dgm:cxn modelId="{E626F560-2112-449B-98F8-633FE2ACC184}" type="presParOf" srcId="{4096F2AA-D43F-4ECD-8657-2F34D02A565E}" destId="{E6A8C728-D70A-4E00-8BAA-03ABB62B6C2F}" srcOrd="5" destOrd="0" presId="urn:microsoft.com/office/officeart/2005/8/layout/cycle8"/>
    <dgm:cxn modelId="{FC018EFE-226F-4A0F-8546-CEB9E28DEF36}" type="presParOf" srcId="{4096F2AA-D43F-4ECD-8657-2F34D02A565E}" destId="{904A59BA-A434-484C-B783-135E6C2BB3E2}" srcOrd="6" destOrd="0" presId="urn:microsoft.com/office/officeart/2005/8/layout/cycle8"/>
    <dgm:cxn modelId="{0C5F7D53-349D-476F-B9C3-EA4A60791EF9}" type="presParOf" srcId="{4096F2AA-D43F-4ECD-8657-2F34D02A565E}" destId="{19D25AA8-7E84-4911-B175-D4EEF0F72D5D}" srcOrd="7" destOrd="0" presId="urn:microsoft.com/office/officeart/2005/8/layout/cycle8"/>
    <dgm:cxn modelId="{604366C1-C607-4037-9D02-359140CA4D82}" type="presParOf" srcId="{4096F2AA-D43F-4ECD-8657-2F34D02A565E}" destId="{B8398442-381A-49F5-B5D0-870885586AA0}" srcOrd="8" destOrd="0" presId="urn:microsoft.com/office/officeart/2005/8/layout/cycle8"/>
    <dgm:cxn modelId="{C3F0943E-F28E-44E1-A151-2E9899F7E5D5}" type="presParOf" srcId="{4096F2AA-D43F-4ECD-8657-2F34D02A565E}" destId="{BC0A95D6-DDEC-4E78-9AE3-43A1ACBB87FB}" srcOrd="9" destOrd="0" presId="urn:microsoft.com/office/officeart/2005/8/layout/cycle8"/>
    <dgm:cxn modelId="{448309F6-0B29-4CE3-BA1D-8F39AE45C50F}" type="presParOf" srcId="{4096F2AA-D43F-4ECD-8657-2F34D02A565E}" destId="{82408963-8837-4345-A3A1-C98E4F32EC4C}" srcOrd="10" destOrd="0" presId="urn:microsoft.com/office/officeart/2005/8/layout/cycle8"/>
    <dgm:cxn modelId="{00CFC586-A919-4D8E-B020-D87693B864C0}" type="presParOf" srcId="{4096F2AA-D43F-4ECD-8657-2F34D02A565E}" destId="{A0CEAC60-738F-4384-9726-1AE9BFC7DEB8}" srcOrd="11" destOrd="0" presId="urn:microsoft.com/office/officeart/2005/8/layout/cycle8"/>
    <dgm:cxn modelId="{B0881061-E11C-467B-A97E-DF8C44BD2963}" type="presParOf" srcId="{4096F2AA-D43F-4ECD-8657-2F34D02A565E}" destId="{A84ADAF6-F81D-4572-9860-0DE2CCF7F34D}" srcOrd="12" destOrd="0" presId="urn:microsoft.com/office/officeart/2005/8/layout/cycle8"/>
    <dgm:cxn modelId="{78ECE9B0-8CE8-4AA3-87AB-37BA020FEFFE}" type="presParOf" srcId="{4096F2AA-D43F-4ECD-8657-2F34D02A565E}" destId="{65179BA2-AFD6-4924-B1A4-60036BE83A86}" srcOrd="13" destOrd="0" presId="urn:microsoft.com/office/officeart/2005/8/layout/cycle8"/>
    <dgm:cxn modelId="{D3704C30-2D24-4591-91D6-3F1C6FBD86B6}" type="presParOf" srcId="{4096F2AA-D43F-4ECD-8657-2F34D02A565E}" destId="{1986A246-0DBE-4779-893C-9B87E96E9DB0}" srcOrd="14" destOrd="0" presId="urn:microsoft.com/office/officeart/2005/8/layout/cycle8"/>
    <dgm:cxn modelId="{4A19C464-EDED-48CE-802F-6EFF81EE4B43}" type="presParOf" srcId="{4096F2AA-D43F-4ECD-8657-2F34D02A565E}" destId="{3D40DD01-F32C-4BA5-ABAF-C4DC7CB31E50}" srcOrd="15" destOrd="0" presId="urn:microsoft.com/office/officeart/2005/8/layout/cycle8"/>
    <dgm:cxn modelId="{C3B89309-DC22-464D-97A6-C5C121CAFB50}" type="presParOf" srcId="{4096F2AA-D43F-4ECD-8657-2F34D02A565E}" destId="{5E77E264-2F53-407B-B5FF-9EB6D6AC4D32}" srcOrd="16" destOrd="0" presId="urn:microsoft.com/office/officeart/2005/8/layout/cycle8"/>
    <dgm:cxn modelId="{B5826F90-018F-46FE-A6BD-F864EAE31ADF}" type="presParOf" srcId="{4096F2AA-D43F-4ECD-8657-2F34D02A565E}" destId="{621133A8-4E67-42BF-BE2B-AF756695AABD}" srcOrd="17" destOrd="0" presId="urn:microsoft.com/office/officeart/2005/8/layout/cycle8"/>
    <dgm:cxn modelId="{E2CB7301-8862-4EB0-A353-6540D0115951}" type="presParOf" srcId="{4096F2AA-D43F-4ECD-8657-2F34D02A565E}" destId="{F3DC5BE3-1E50-4ED6-A2C0-3B4759A78E08}" srcOrd="18" destOrd="0" presId="urn:microsoft.com/office/officeart/2005/8/layout/cycle8"/>
    <dgm:cxn modelId="{73D12163-0241-475C-99D6-F527938DA077}" type="presParOf" srcId="{4096F2AA-D43F-4ECD-8657-2F34D02A565E}" destId="{8EF3C219-0838-4D89-A62B-C44A2CDEF86A}" srcOrd="19" destOrd="0" presId="urn:microsoft.com/office/officeart/2005/8/layout/cycle8"/>
    <dgm:cxn modelId="{DF0F806C-731C-4A07-BBFE-75E265E67E8B}" type="presParOf" srcId="{4096F2AA-D43F-4ECD-8657-2F34D02A565E}" destId="{A82DE856-247D-4F7A-AAAC-099ACB30E917}" srcOrd="20" destOrd="0" presId="urn:microsoft.com/office/officeart/2005/8/layout/cycle8"/>
    <dgm:cxn modelId="{3C42E1DC-840A-461B-BE4A-4DD5FA0D303A}" type="presParOf" srcId="{4096F2AA-D43F-4ECD-8657-2F34D02A565E}" destId="{4182D32D-5C0D-4E8A-A853-E34A0E3CF675}" srcOrd="21" destOrd="0" presId="urn:microsoft.com/office/officeart/2005/8/layout/cycle8"/>
    <dgm:cxn modelId="{8FD0C7EA-B278-4948-B081-B67A0986D3D2}" type="presParOf" srcId="{4096F2AA-D43F-4ECD-8657-2F34D02A565E}" destId="{4BBE4280-5CC2-4269-9C91-6C364564FC83}" srcOrd="22" destOrd="0" presId="urn:microsoft.com/office/officeart/2005/8/layout/cycle8"/>
    <dgm:cxn modelId="{A04DEFD8-BCD2-41A5-9079-BD8057B14D93}" type="presParOf" srcId="{4096F2AA-D43F-4ECD-8657-2F34D02A565E}" destId="{44D194E6-8DF9-40EB-BF7C-BF81604E7AEE}" srcOrd="23" destOrd="0" presId="urn:microsoft.com/office/officeart/2005/8/layout/cycle8"/>
    <dgm:cxn modelId="{33E5CB55-6C70-4C21-A4C2-977B36D1F51E}" type="presParOf" srcId="{4096F2AA-D43F-4ECD-8657-2F34D02A565E}" destId="{35952D1C-66E5-42FF-AB0E-1E82EEEA214D}" srcOrd="24" destOrd="0" presId="urn:microsoft.com/office/officeart/2005/8/layout/cycle8"/>
    <dgm:cxn modelId="{A8ED08B3-1118-4011-AB85-E264FE3A94DD}" type="presParOf" srcId="{4096F2AA-D43F-4ECD-8657-2F34D02A565E}" destId="{A3408C7E-5634-42E5-BCC7-6303F200EE90}" srcOrd="25" destOrd="0" presId="urn:microsoft.com/office/officeart/2005/8/layout/cycle8"/>
    <dgm:cxn modelId="{DCF3F15F-D010-435A-A71C-2F51A5102878}" type="presParOf" srcId="{4096F2AA-D43F-4ECD-8657-2F34D02A565E}" destId="{2EBF9BF9-A3FC-4F94-BD89-8DE52FA8DA07}" srcOrd="26" destOrd="0" presId="urn:microsoft.com/office/officeart/2005/8/layout/cycle8"/>
    <dgm:cxn modelId="{69164DA5-C26F-4285-A5C4-CF51754EC100}" type="presParOf" srcId="{4096F2AA-D43F-4ECD-8657-2F34D02A565E}" destId="{3868D17F-DA24-4049-9C71-FA00B1D54A19}" srcOrd="27" destOrd="0" presId="urn:microsoft.com/office/officeart/2005/8/layout/cycle8"/>
    <dgm:cxn modelId="{07D6E1D6-6387-436E-BD53-FBA716F617D4}" type="presParOf" srcId="{4096F2AA-D43F-4ECD-8657-2F34D02A565E}" destId="{F6E17F1C-909A-43B7-9A2F-188834AB1E84}" srcOrd="28" destOrd="0" presId="urn:microsoft.com/office/officeart/2005/8/layout/cycle8"/>
    <dgm:cxn modelId="{EC37D556-F6DE-4357-83AD-3DDF2F7961F8}" type="presParOf" srcId="{4096F2AA-D43F-4ECD-8657-2F34D02A565E}" destId="{D974CF54-CAC8-4638-A9CD-5D49F1B7508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569F66-D0AB-4D5A-BEBE-E723A51F09D5}" type="doc">
      <dgm:prSet loTypeId="urn:microsoft.com/office/officeart/2005/8/layout/venn1" loCatId="relationship" qsTypeId="urn:microsoft.com/office/officeart/2005/8/quickstyle/3d1" qsCatId="3D" csTypeId="urn:microsoft.com/office/officeart/2005/8/colors/accent1_5" csCatId="accent1"/>
      <dgm:spPr/>
      <dgm:t>
        <a:bodyPr/>
        <a:lstStyle/>
        <a:p>
          <a:endParaRPr lang="en-US"/>
        </a:p>
      </dgm:t>
    </dgm:pt>
    <dgm:pt modelId="{3DBFDBB8-7D82-40F5-B838-131960242428}">
      <dgm:prSet/>
      <dgm:spPr/>
      <dgm:t>
        <a:bodyPr/>
        <a:lstStyle/>
        <a:p>
          <a:pPr rtl="0"/>
          <a:r>
            <a:rPr lang="en-US" dirty="0"/>
            <a:t>Shape professional reputation</a:t>
          </a:r>
        </a:p>
      </dgm:t>
    </dgm:pt>
    <dgm:pt modelId="{5A5FACF2-BC02-43A6-92EA-6173BB944931}" type="parTrans" cxnId="{F8C0B6F6-43CB-46C7-A541-857781AAE3F9}">
      <dgm:prSet/>
      <dgm:spPr/>
      <dgm:t>
        <a:bodyPr/>
        <a:lstStyle/>
        <a:p>
          <a:endParaRPr lang="en-US"/>
        </a:p>
      </dgm:t>
    </dgm:pt>
    <dgm:pt modelId="{F340377D-1A14-4233-B01F-1FA786B9FC02}" type="sibTrans" cxnId="{F8C0B6F6-43CB-46C7-A541-857781AAE3F9}">
      <dgm:prSet/>
      <dgm:spPr/>
      <dgm:t>
        <a:bodyPr/>
        <a:lstStyle/>
        <a:p>
          <a:endParaRPr lang="en-US"/>
        </a:p>
      </dgm:t>
    </dgm:pt>
    <dgm:pt modelId="{44E81F7A-B491-493E-9BEB-DC145747BA31}">
      <dgm:prSet/>
      <dgm:spPr/>
      <dgm:t>
        <a:bodyPr/>
        <a:lstStyle/>
        <a:p>
          <a:pPr rtl="0"/>
          <a:r>
            <a:rPr lang="en-US" dirty="0"/>
            <a:t>Connect with relevant others</a:t>
          </a:r>
        </a:p>
      </dgm:t>
    </dgm:pt>
    <dgm:pt modelId="{74C94A98-B5A3-4B16-9D6A-E1E6E7EBDE2D}" type="parTrans" cxnId="{66A368CE-BCC2-470F-8F82-AD9761F060F0}">
      <dgm:prSet/>
      <dgm:spPr/>
      <dgm:t>
        <a:bodyPr/>
        <a:lstStyle/>
        <a:p>
          <a:endParaRPr lang="en-US"/>
        </a:p>
      </dgm:t>
    </dgm:pt>
    <dgm:pt modelId="{58011A16-F5BC-4964-A0ED-3E75155BE08F}" type="sibTrans" cxnId="{66A368CE-BCC2-470F-8F82-AD9761F060F0}">
      <dgm:prSet/>
      <dgm:spPr/>
      <dgm:t>
        <a:bodyPr/>
        <a:lstStyle/>
        <a:p>
          <a:endParaRPr lang="en-US"/>
        </a:p>
      </dgm:t>
    </dgm:pt>
    <dgm:pt modelId="{94AB26C8-51D7-4E9D-9A8E-86D840E42D32}" type="pres">
      <dgm:prSet presAssocID="{69569F66-D0AB-4D5A-BEBE-E723A51F09D5}" presName="compositeShape" presStyleCnt="0">
        <dgm:presLayoutVars>
          <dgm:chMax val="7"/>
          <dgm:dir/>
          <dgm:resizeHandles val="exact"/>
        </dgm:presLayoutVars>
      </dgm:prSet>
      <dgm:spPr/>
    </dgm:pt>
    <dgm:pt modelId="{38B37495-12C9-440A-A2A2-886D33CF26DF}" type="pres">
      <dgm:prSet presAssocID="{3DBFDBB8-7D82-40F5-B838-131960242428}" presName="circ1" presStyleLbl="vennNode1" presStyleIdx="0" presStyleCnt="2"/>
      <dgm:spPr/>
    </dgm:pt>
    <dgm:pt modelId="{7564859A-869B-4431-9FBB-8CAB704F5E6B}" type="pres">
      <dgm:prSet presAssocID="{3DBFDBB8-7D82-40F5-B838-13196024242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EA6E82-C1AB-419C-9A2B-27ADBECD7E0B}" type="pres">
      <dgm:prSet presAssocID="{44E81F7A-B491-493E-9BEB-DC145747BA31}" presName="circ2" presStyleLbl="vennNode1" presStyleIdx="1" presStyleCnt="2"/>
      <dgm:spPr/>
    </dgm:pt>
    <dgm:pt modelId="{8DBEC7FC-B4B9-4AE1-8A7E-07934D0858A4}" type="pres">
      <dgm:prSet presAssocID="{44E81F7A-B491-493E-9BEB-DC145747BA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7298F37-9677-4C44-B81A-03666BF49016}" type="presOf" srcId="{3DBFDBB8-7D82-40F5-B838-131960242428}" destId="{7564859A-869B-4431-9FBB-8CAB704F5E6B}" srcOrd="1" destOrd="0" presId="urn:microsoft.com/office/officeart/2005/8/layout/venn1"/>
    <dgm:cxn modelId="{EDBB467E-80BF-4004-89D8-DA044808EFDE}" type="presOf" srcId="{3DBFDBB8-7D82-40F5-B838-131960242428}" destId="{38B37495-12C9-440A-A2A2-886D33CF26DF}" srcOrd="0" destOrd="0" presId="urn:microsoft.com/office/officeart/2005/8/layout/venn1"/>
    <dgm:cxn modelId="{D231248A-2BED-4632-90F7-DA5C5341744F}" type="presOf" srcId="{44E81F7A-B491-493E-9BEB-DC145747BA31}" destId="{8DBEC7FC-B4B9-4AE1-8A7E-07934D0858A4}" srcOrd="1" destOrd="0" presId="urn:microsoft.com/office/officeart/2005/8/layout/venn1"/>
    <dgm:cxn modelId="{25308EA3-EDA8-4885-9035-AC6462D864D1}" type="presOf" srcId="{44E81F7A-B491-493E-9BEB-DC145747BA31}" destId="{9EEA6E82-C1AB-419C-9A2B-27ADBECD7E0B}" srcOrd="0" destOrd="0" presId="urn:microsoft.com/office/officeart/2005/8/layout/venn1"/>
    <dgm:cxn modelId="{66A368CE-BCC2-470F-8F82-AD9761F060F0}" srcId="{69569F66-D0AB-4D5A-BEBE-E723A51F09D5}" destId="{44E81F7A-B491-493E-9BEB-DC145747BA31}" srcOrd="1" destOrd="0" parTransId="{74C94A98-B5A3-4B16-9D6A-E1E6E7EBDE2D}" sibTransId="{58011A16-F5BC-4964-A0ED-3E75155BE08F}"/>
    <dgm:cxn modelId="{63775ADF-D0BD-4F47-AB82-3FAE37075B46}" type="presOf" srcId="{69569F66-D0AB-4D5A-BEBE-E723A51F09D5}" destId="{94AB26C8-51D7-4E9D-9A8E-86D840E42D32}" srcOrd="0" destOrd="0" presId="urn:microsoft.com/office/officeart/2005/8/layout/venn1"/>
    <dgm:cxn modelId="{F8C0B6F6-43CB-46C7-A541-857781AAE3F9}" srcId="{69569F66-D0AB-4D5A-BEBE-E723A51F09D5}" destId="{3DBFDBB8-7D82-40F5-B838-131960242428}" srcOrd="0" destOrd="0" parTransId="{5A5FACF2-BC02-43A6-92EA-6173BB944931}" sibTransId="{F340377D-1A14-4233-B01F-1FA786B9FC02}"/>
    <dgm:cxn modelId="{DFACECFE-4386-4EE5-B1A8-E525092546B3}" type="presParOf" srcId="{94AB26C8-51D7-4E9D-9A8E-86D840E42D32}" destId="{38B37495-12C9-440A-A2A2-886D33CF26DF}" srcOrd="0" destOrd="0" presId="urn:microsoft.com/office/officeart/2005/8/layout/venn1"/>
    <dgm:cxn modelId="{73E21EE8-A286-4EA0-948E-2447C79D59E1}" type="presParOf" srcId="{94AB26C8-51D7-4E9D-9A8E-86D840E42D32}" destId="{7564859A-869B-4431-9FBB-8CAB704F5E6B}" srcOrd="1" destOrd="0" presId="urn:microsoft.com/office/officeart/2005/8/layout/venn1"/>
    <dgm:cxn modelId="{B988C00E-3A15-42BD-8634-78B5FCC41FA3}" type="presParOf" srcId="{94AB26C8-51D7-4E9D-9A8E-86D840E42D32}" destId="{9EEA6E82-C1AB-419C-9A2B-27ADBECD7E0B}" srcOrd="2" destOrd="0" presId="urn:microsoft.com/office/officeart/2005/8/layout/venn1"/>
    <dgm:cxn modelId="{7C8DCEF6-801A-4B76-A46E-432CD21CCB1A}" type="presParOf" srcId="{94AB26C8-51D7-4E9D-9A8E-86D840E42D32}" destId="{8DBEC7FC-B4B9-4AE1-8A7E-07934D0858A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AC4DDE-4FD3-4E6B-88D8-189B19026647}" type="doc">
      <dgm:prSet loTypeId="urn:microsoft.com/office/officeart/2005/8/layout/orgChart1" loCatId="hierarchy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1A2C7E-231F-419B-BBCF-250964E51DE1}">
      <dgm:prSet custT="1"/>
      <dgm:spPr>
        <a:solidFill>
          <a:srgbClr val="A41E35"/>
        </a:solidFill>
      </dgm:spPr>
      <dgm:t>
        <a:bodyPr/>
        <a:lstStyle/>
        <a:p>
          <a:pPr rtl="0"/>
          <a:r>
            <a:rPr lang="en-US" sz="3200" dirty="0"/>
            <a:t>Who owns your digital identity?</a:t>
          </a:r>
        </a:p>
      </dgm:t>
    </dgm:pt>
    <dgm:pt modelId="{54C43446-A82A-4493-B25B-C4A969EE02ED}" type="parTrans" cxnId="{9935D3E2-6663-42F6-AB03-1FB6EA6969DE}">
      <dgm:prSet/>
      <dgm:spPr/>
      <dgm:t>
        <a:bodyPr/>
        <a:lstStyle/>
        <a:p>
          <a:endParaRPr lang="en-US"/>
        </a:p>
      </dgm:t>
    </dgm:pt>
    <dgm:pt modelId="{E1959F8C-4BF1-4FFE-A420-DC43972227F2}" type="sibTrans" cxnId="{9935D3E2-6663-42F6-AB03-1FB6EA6969DE}">
      <dgm:prSet/>
      <dgm:spPr/>
      <dgm:t>
        <a:bodyPr/>
        <a:lstStyle/>
        <a:p>
          <a:endParaRPr lang="en-US"/>
        </a:p>
      </dgm:t>
    </dgm:pt>
    <dgm:pt modelId="{1946DC43-2B85-4473-84A9-AC1025EEEAC8}">
      <dgm:prSet custT="1"/>
      <dgm:spPr>
        <a:solidFill>
          <a:srgbClr val="A41E35"/>
        </a:solidFill>
      </dgm:spPr>
      <dgm:t>
        <a:bodyPr/>
        <a:lstStyle/>
        <a:p>
          <a:pPr rtl="0"/>
          <a:r>
            <a:rPr lang="en-US" sz="3200" dirty="0"/>
            <a:t>How do you measure an individuals digital brand?</a:t>
          </a:r>
        </a:p>
      </dgm:t>
    </dgm:pt>
    <dgm:pt modelId="{722C41D6-F5F5-48A3-93CD-0C2A77E1668A}" type="parTrans" cxnId="{9445B33B-AA63-4641-9FCF-4A7DBC409B46}">
      <dgm:prSet/>
      <dgm:spPr/>
      <dgm:t>
        <a:bodyPr/>
        <a:lstStyle/>
        <a:p>
          <a:endParaRPr lang="en-US"/>
        </a:p>
      </dgm:t>
    </dgm:pt>
    <dgm:pt modelId="{1D9C312C-4B0A-4FAA-A752-2CBAFB687957}" type="sibTrans" cxnId="{9445B33B-AA63-4641-9FCF-4A7DBC409B46}">
      <dgm:prSet/>
      <dgm:spPr/>
      <dgm:t>
        <a:bodyPr/>
        <a:lstStyle/>
        <a:p>
          <a:endParaRPr lang="en-US"/>
        </a:p>
      </dgm:t>
    </dgm:pt>
    <dgm:pt modelId="{111A3406-19A9-4647-80EF-39F329085FD2}" type="pres">
      <dgm:prSet presAssocID="{0CAC4DDE-4FD3-4E6B-88D8-189B190266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80F9D4A-A804-426F-84F3-E352C0B49B9D}" type="pres">
      <dgm:prSet presAssocID="{E41A2C7E-231F-419B-BBCF-250964E51DE1}" presName="hierRoot1" presStyleCnt="0">
        <dgm:presLayoutVars>
          <dgm:hierBranch val="init"/>
        </dgm:presLayoutVars>
      </dgm:prSet>
      <dgm:spPr/>
    </dgm:pt>
    <dgm:pt modelId="{4C75209E-F31D-4E2C-8A0E-314D64831D27}" type="pres">
      <dgm:prSet presAssocID="{E41A2C7E-231F-419B-BBCF-250964E51DE1}" presName="rootComposite1" presStyleCnt="0"/>
      <dgm:spPr/>
    </dgm:pt>
    <dgm:pt modelId="{59653E9C-E550-4DBD-A411-CF01588DE681}" type="pres">
      <dgm:prSet presAssocID="{E41A2C7E-231F-419B-BBCF-250964E51DE1}" presName="rootText1" presStyleLbl="node0" presStyleIdx="0" presStyleCnt="2">
        <dgm:presLayoutVars>
          <dgm:chPref val="3"/>
        </dgm:presLayoutVars>
      </dgm:prSet>
      <dgm:spPr/>
    </dgm:pt>
    <dgm:pt modelId="{AC782A97-B8DB-4201-9625-1CB6CB8A779B}" type="pres">
      <dgm:prSet presAssocID="{E41A2C7E-231F-419B-BBCF-250964E51DE1}" presName="rootConnector1" presStyleLbl="node1" presStyleIdx="0" presStyleCnt="0"/>
      <dgm:spPr/>
    </dgm:pt>
    <dgm:pt modelId="{130018D2-D9AE-442E-B726-5E34DB5EDE3F}" type="pres">
      <dgm:prSet presAssocID="{E41A2C7E-231F-419B-BBCF-250964E51DE1}" presName="hierChild2" presStyleCnt="0"/>
      <dgm:spPr/>
    </dgm:pt>
    <dgm:pt modelId="{1C4A1422-81D4-4F48-B0B4-62C6F7D8E489}" type="pres">
      <dgm:prSet presAssocID="{E41A2C7E-231F-419B-BBCF-250964E51DE1}" presName="hierChild3" presStyleCnt="0"/>
      <dgm:spPr/>
    </dgm:pt>
    <dgm:pt modelId="{9DA1ED53-007E-4BF4-9460-88DB75430409}" type="pres">
      <dgm:prSet presAssocID="{1946DC43-2B85-4473-84A9-AC1025EEEAC8}" presName="hierRoot1" presStyleCnt="0">
        <dgm:presLayoutVars>
          <dgm:hierBranch val="init"/>
        </dgm:presLayoutVars>
      </dgm:prSet>
      <dgm:spPr/>
    </dgm:pt>
    <dgm:pt modelId="{7CAB709E-814C-41E0-80B9-EC6BF3935F96}" type="pres">
      <dgm:prSet presAssocID="{1946DC43-2B85-4473-84A9-AC1025EEEAC8}" presName="rootComposite1" presStyleCnt="0"/>
      <dgm:spPr/>
    </dgm:pt>
    <dgm:pt modelId="{3AFD9B36-2C33-4C47-A82D-F9F7D0638863}" type="pres">
      <dgm:prSet presAssocID="{1946DC43-2B85-4473-84A9-AC1025EEEAC8}" presName="rootText1" presStyleLbl="node0" presStyleIdx="1" presStyleCnt="2">
        <dgm:presLayoutVars>
          <dgm:chPref val="3"/>
        </dgm:presLayoutVars>
      </dgm:prSet>
      <dgm:spPr/>
    </dgm:pt>
    <dgm:pt modelId="{775742DB-94BF-425C-81C8-551B2B7FECCB}" type="pres">
      <dgm:prSet presAssocID="{1946DC43-2B85-4473-84A9-AC1025EEEAC8}" presName="rootConnector1" presStyleLbl="node1" presStyleIdx="0" presStyleCnt="0"/>
      <dgm:spPr/>
    </dgm:pt>
    <dgm:pt modelId="{8CEB96E0-2A66-4087-9C26-BC3FCC7AABFC}" type="pres">
      <dgm:prSet presAssocID="{1946DC43-2B85-4473-84A9-AC1025EEEAC8}" presName="hierChild2" presStyleCnt="0"/>
      <dgm:spPr/>
    </dgm:pt>
    <dgm:pt modelId="{8F207E70-FDD7-4119-9A7C-037EBFA7E174}" type="pres">
      <dgm:prSet presAssocID="{1946DC43-2B85-4473-84A9-AC1025EEEAC8}" presName="hierChild3" presStyleCnt="0"/>
      <dgm:spPr/>
    </dgm:pt>
  </dgm:ptLst>
  <dgm:cxnLst>
    <dgm:cxn modelId="{82039F03-99C9-47B2-94B3-96B2CA11EC50}" type="presOf" srcId="{0CAC4DDE-4FD3-4E6B-88D8-189B19026647}" destId="{111A3406-19A9-4647-80EF-39F329085FD2}" srcOrd="0" destOrd="0" presId="urn:microsoft.com/office/officeart/2005/8/layout/orgChart1"/>
    <dgm:cxn modelId="{0CF8B007-2485-4283-8E7E-42E76DAD9FD2}" type="presOf" srcId="{E41A2C7E-231F-419B-BBCF-250964E51DE1}" destId="{59653E9C-E550-4DBD-A411-CF01588DE681}" srcOrd="0" destOrd="0" presId="urn:microsoft.com/office/officeart/2005/8/layout/orgChart1"/>
    <dgm:cxn modelId="{9445B33B-AA63-4641-9FCF-4A7DBC409B46}" srcId="{0CAC4DDE-4FD3-4E6B-88D8-189B19026647}" destId="{1946DC43-2B85-4473-84A9-AC1025EEEAC8}" srcOrd="1" destOrd="0" parTransId="{722C41D6-F5F5-48A3-93CD-0C2A77E1668A}" sibTransId="{1D9C312C-4B0A-4FAA-A752-2CBAFB687957}"/>
    <dgm:cxn modelId="{CF571049-703A-4057-92AD-A7CD22BAB88B}" type="presOf" srcId="{E41A2C7E-231F-419B-BBCF-250964E51DE1}" destId="{AC782A97-B8DB-4201-9625-1CB6CB8A779B}" srcOrd="1" destOrd="0" presId="urn:microsoft.com/office/officeart/2005/8/layout/orgChart1"/>
    <dgm:cxn modelId="{683B847E-D6C2-490B-B88A-9F60AC7E62DB}" type="presOf" srcId="{1946DC43-2B85-4473-84A9-AC1025EEEAC8}" destId="{775742DB-94BF-425C-81C8-551B2B7FECCB}" srcOrd="1" destOrd="0" presId="urn:microsoft.com/office/officeart/2005/8/layout/orgChart1"/>
    <dgm:cxn modelId="{9935D3E2-6663-42F6-AB03-1FB6EA6969DE}" srcId="{0CAC4DDE-4FD3-4E6B-88D8-189B19026647}" destId="{E41A2C7E-231F-419B-BBCF-250964E51DE1}" srcOrd="0" destOrd="0" parTransId="{54C43446-A82A-4493-B25B-C4A969EE02ED}" sibTransId="{E1959F8C-4BF1-4FFE-A420-DC43972227F2}"/>
    <dgm:cxn modelId="{B44BDEF0-64AE-4E35-AC95-F78C908E5879}" type="presOf" srcId="{1946DC43-2B85-4473-84A9-AC1025EEEAC8}" destId="{3AFD9B36-2C33-4C47-A82D-F9F7D0638863}" srcOrd="0" destOrd="0" presId="urn:microsoft.com/office/officeart/2005/8/layout/orgChart1"/>
    <dgm:cxn modelId="{1C834AAB-1719-4295-8B7E-BA9EE45F5987}" type="presParOf" srcId="{111A3406-19A9-4647-80EF-39F329085FD2}" destId="{980F9D4A-A804-426F-84F3-E352C0B49B9D}" srcOrd="0" destOrd="0" presId="urn:microsoft.com/office/officeart/2005/8/layout/orgChart1"/>
    <dgm:cxn modelId="{BDF2547F-C7A9-4492-B913-B767A1486D73}" type="presParOf" srcId="{980F9D4A-A804-426F-84F3-E352C0B49B9D}" destId="{4C75209E-F31D-4E2C-8A0E-314D64831D27}" srcOrd="0" destOrd="0" presId="urn:microsoft.com/office/officeart/2005/8/layout/orgChart1"/>
    <dgm:cxn modelId="{C824141C-2F75-4FF6-92D7-5A6DC47D1478}" type="presParOf" srcId="{4C75209E-F31D-4E2C-8A0E-314D64831D27}" destId="{59653E9C-E550-4DBD-A411-CF01588DE681}" srcOrd="0" destOrd="0" presId="urn:microsoft.com/office/officeart/2005/8/layout/orgChart1"/>
    <dgm:cxn modelId="{9FAC9FCD-C287-440F-8CD3-EB255AB3E9F1}" type="presParOf" srcId="{4C75209E-F31D-4E2C-8A0E-314D64831D27}" destId="{AC782A97-B8DB-4201-9625-1CB6CB8A779B}" srcOrd="1" destOrd="0" presId="urn:microsoft.com/office/officeart/2005/8/layout/orgChart1"/>
    <dgm:cxn modelId="{DBB27E18-E407-428A-8311-8CBE51799A36}" type="presParOf" srcId="{980F9D4A-A804-426F-84F3-E352C0B49B9D}" destId="{130018D2-D9AE-442E-B726-5E34DB5EDE3F}" srcOrd="1" destOrd="0" presId="urn:microsoft.com/office/officeart/2005/8/layout/orgChart1"/>
    <dgm:cxn modelId="{5F5720E5-57FC-4C61-9FC3-C3164DAD1DF6}" type="presParOf" srcId="{980F9D4A-A804-426F-84F3-E352C0B49B9D}" destId="{1C4A1422-81D4-4F48-B0B4-62C6F7D8E489}" srcOrd="2" destOrd="0" presId="urn:microsoft.com/office/officeart/2005/8/layout/orgChart1"/>
    <dgm:cxn modelId="{3E3530E4-868D-4B80-88F6-EB15056F2F10}" type="presParOf" srcId="{111A3406-19A9-4647-80EF-39F329085FD2}" destId="{9DA1ED53-007E-4BF4-9460-88DB75430409}" srcOrd="1" destOrd="0" presId="urn:microsoft.com/office/officeart/2005/8/layout/orgChart1"/>
    <dgm:cxn modelId="{B96BFDBB-25B0-4EA8-A7F6-3483385B27DC}" type="presParOf" srcId="{9DA1ED53-007E-4BF4-9460-88DB75430409}" destId="{7CAB709E-814C-41E0-80B9-EC6BF3935F96}" srcOrd="0" destOrd="0" presId="urn:microsoft.com/office/officeart/2005/8/layout/orgChart1"/>
    <dgm:cxn modelId="{8A287F24-A918-44ED-A4BA-4F7967C9732D}" type="presParOf" srcId="{7CAB709E-814C-41E0-80B9-EC6BF3935F96}" destId="{3AFD9B36-2C33-4C47-A82D-F9F7D0638863}" srcOrd="0" destOrd="0" presId="urn:microsoft.com/office/officeart/2005/8/layout/orgChart1"/>
    <dgm:cxn modelId="{B5BC4D50-C9A6-4495-B8FC-33871B0D1785}" type="presParOf" srcId="{7CAB709E-814C-41E0-80B9-EC6BF3935F96}" destId="{775742DB-94BF-425C-81C8-551B2B7FECCB}" srcOrd="1" destOrd="0" presId="urn:microsoft.com/office/officeart/2005/8/layout/orgChart1"/>
    <dgm:cxn modelId="{F89FAF38-BF6E-4ED4-B270-652FCF242BC2}" type="presParOf" srcId="{9DA1ED53-007E-4BF4-9460-88DB75430409}" destId="{8CEB96E0-2A66-4087-9C26-BC3FCC7AABFC}" srcOrd="1" destOrd="0" presId="urn:microsoft.com/office/officeart/2005/8/layout/orgChart1"/>
    <dgm:cxn modelId="{0F15FD35-182C-44D4-9BED-2D85647E98A3}" type="presParOf" srcId="{9DA1ED53-007E-4BF4-9460-88DB75430409}" destId="{8F207E70-FDD7-4119-9A7C-037EBFA7E17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10F564-ACDF-408C-9B54-64F565ECFDD1}" type="doc">
      <dgm:prSet loTypeId="urn:microsoft.com/office/officeart/2005/8/layout/equati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95FAD0-48B6-432A-9248-85682FF9CF9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Cloud based platform built on WordPress</a:t>
          </a:r>
        </a:p>
      </dgm:t>
    </dgm:pt>
    <dgm:pt modelId="{FB76D0A1-6211-4C11-BF74-B9382779E7C5}" type="parTrans" cxnId="{A3B4299D-9DF7-44AC-B344-2F3B0DB8B6BB}">
      <dgm:prSet/>
      <dgm:spPr/>
      <dgm:t>
        <a:bodyPr/>
        <a:lstStyle/>
        <a:p>
          <a:endParaRPr lang="en-US"/>
        </a:p>
      </dgm:t>
    </dgm:pt>
    <dgm:pt modelId="{871DF6BD-E4B4-45DF-B091-9DA6A2FFA33E}" type="sibTrans" cxnId="{A3B4299D-9DF7-44AC-B344-2F3B0DB8B6B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7E502C6B-0C80-42A3-86DE-404BA95F88A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social exchanges, </a:t>
          </a:r>
        </a:p>
      </dgm:t>
    </dgm:pt>
    <dgm:pt modelId="{BEB289E8-5EC2-46FA-BB15-DFC1C76C815C}" type="parTrans" cxnId="{D1AB27C6-B16D-40CF-8D6F-005856962643}">
      <dgm:prSet/>
      <dgm:spPr/>
      <dgm:t>
        <a:bodyPr/>
        <a:lstStyle/>
        <a:p>
          <a:endParaRPr lang="en-US"/>
        </a:p>
      </dgm:t>
    </dgm:pt>
    <dgm:pt modelId="{1684BFC8-F1A9-412A-80F4-2C98233EBA56}" type="sibTrans" cxnId="{D1AB27C6-B16D-40CF-8D6F-005856962643}">
      <dgm:prSet/>
      <dgm:spPr/>
      <dgm:t>
        <a:bodyPr/>
        <a:lstStyle/>
        <a:p>
          <a:endParaRPr lang="en-US"/>
        </a:p>
      </dgm:t>
    </dgm:pt>
    <dgm:pt modelId="{B90B8990-0394-4A7D-A80B-B0F30B1C007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open co-creation,</a:t>
          </a:r>
        </a:p>
      </dgm:t>
    </dgm:pt>
    <dgm:pt modelId="{A593BCBA-B1AF-4CA5-8195-337609559E40}" type="parTrans" cxnId="{5C3CAB1A-6E39-4E86-9C5D-634B1472F10C}">
      <dgm:prSet/>
      <dgm:spPr/>
      <dgm:t>
        <a:bodyPr/>
        <a:lstStyle/>
        <a:p>
          <a:endParaRPr lang="en-US"/>
        </a:p>
      </dgm:t>
    </dgm:pt>
    <dgm:pt modelId="{86CB75CA-C59B-4A71-9C82-74196D1E0A88}" type="sibTrans" cxnId="{5C3CAB1A-6E39-4E86-9C5D-634B1472F10C}">
      <dgm:prSet/>
      <dgm:spPr/>
      <dgm:t>
        <a:bodyPr/>
        <a:lstStyle/>
        <a:p>
          <a:endParaRPr lang="en-US"/>
        </a:p>
      </dgm:t>
    </dgm:pt>
    <dgm:pt modelId="{FD9E44AF-DA75-433C-889D-BC610223AB5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Website</a:t>
          </a:r>
        </a:p>
        <a:p>
          <a:pPr rtl="0"/>
          <a:r>
            <a:rPr lang="en-US" dirty="0"/>
            <a:t>E-portfolios</a:t>
          </a:r>
        </a:p>
        <a:p>
          <a:pPr rtl="0"/>
          <a:r>
            <a:rPr lang="en-US" dirty="0"/>
            <a:t>Professional achievement program </a:t>
          </a:r>
        </a:p>
        <a:p>
          <a:pPr rtl="0"/>
          <a:r>
            <a:rPr lang="en-US" dirty="0"/>
            <a:t>Courses </a:t>
          </a:r>
        </a:p>
      </dgm:t>
    </dgm:pt>
    <dgm:pt modelId="{6E91D5E8-43E6-4CF4-A13A-0367F7EF5F02}" type="parTrans" cxnId="{293D11F3-161E-473E-A97E-4889A62B5998}">
      <dgm:prSet/>
      <dgm:spPr/>
      <dgm:t>
        <a:bodyPr/>
        <a:lstStyle/>
        <a:p>
          <a:endParaRPr lang="en-US"/>
        </a:p>
      </dgm:t>
    </dgm:pt>
    <dgm:pt modelId="{F45543B6-34C1-472A-99F3-8BA86BDFCBD5}" type="sibTrans" cxnId="{293D11F3-161E-473E-A97E-4889A62B5998}">
      <dgm:prSet/>
      <dgm:spPr/>
      <dgm:t>
        <a:bodyPr/>
        <a:lstStyle/>
        <a:p>
          <a:endParaRPr lang="en-US"/>
        </a:p>
      </dgm:t>
    </dgm:pt>
    <dgm:pt modelId="{CA2E519D-5878-4B10-BB15-F9AE701FB0A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 digital branding</a:t>
          </a:r>
        </a:p>
      </dgm:t>
    </dgm:pt>
    <dgm:pt modelId="{28FEC6BC-6F80-424F-BE10-AD896A53A164}" type="parTrans" cxnId="{CB9F4677-C305-48DE-BAE6-89A115090AFC}">
      <dgm:prSet/>
      <dgm:spPr/>
      <dgm:t>
        <a:bodyPr/>
        <a:lstStyle/>
        <a:p>
          <a:endParaRPr lang="en-US"/>
        </a:p>
      </dgm:t>
    </dgm:pt>
    <dgm:pt modelId="{90B0F90F-ADAF-484C-A43C-4506726791D3}" type="sibTrans" cxnId="{CB9F4677-C305-48DE-BAE6-89A115090AFC}">
      <dgm:prSet/>
      <dgm:spPr/>
      <dgm:t>
        <a:bodyPr/>
        <a:lstStyle/>
        <a:p>
          <a:endParaRPr lang="en-US"/>
        </a:p>
      </dgm:t>
    </dgm:pt>
    <dgm:pt modelId="{D6625C84-32D8-4531-B64A-4891C3AF75AB}" type="pres">
      <dgm:prSet presAssocID="{BD10F564-ACDF-408C-9B54-64F565ECFDD1}" presName="Name0" presStyleCnt="0">
        <dgm:presLayoutVars>
          <dgm:dir/>
          <dgm:resizeHandles val="exact"/>
        </dgm:presLayoutVars>
      </dgm:prSet>
      <dgm:spPr/>
    </dgm:pt>
    <dgm:pt modelId="{930C3737-05CF-4B84-B1D6-3173A3006FF8}" type="pres">
      <dgm:prSet presAssocID="{BD10F564-ACDF-408C-9B54-64F565ECFDD1}" presName="vNodes" presStyleCnt="0"/>
      <dgm:spPr/>
    </dgm:pt>
    <dgm:pt modelId="{87D5570A-661D-4471-8496-34985631DBAA}" type="pres">
      <dgm:prSet presAssocID="{F795FAD0-48B6-432A-9248-85682FF9CF9B}" presName="node" presStyleLbl="node1" presStyleIdx="0" presStyleCnt="2">
        <dgm:presLayoutVars>
          <dgm:bulletEnabled val="1"/>
        </dgm:presLayoutVars>
      </dgm:prSet>
      <dgm:spPr/>
    </dgm:pt>
    <dgm:pt modelId="{72127FF8-36CC-4E87-99DB-7CB10426F812}" type="pres">
      <dgm:prSet presAssocID="{BD10F564-ACDF-408C-9B54-64F565ECFDD1}" presName="sibTransLast" presStyleLbl="sibTrans2D1" presStyleIdx="0" presStyleCnt="1"/>
      <dgm:spPr/>
    </dgm:pt>
    <dgm:pt modelId="{50270A76-0FA6-4294-B727-787004156080}" type="pres">
      <dgm:prSet presAssocID="{BD10F564-ACDF-408C-9B54-64F565ECFDD1}" presName="connectorText" presStyleLbl="sibTrans2D1" presStyleIdx="0" presStyleCnt="1"/>
      <dgm:spPr/>
    </dgm:pt>
    <dgm:pt modelId="{37FD73B5-1CBF-44E7-8B26-CAEDAB9684B9}" type="pres">
      <dgm:prSet presAssocID="{BD10F564-ACDF-408C-9B54-64F565ECFDD1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B5204A0B-1E7D-40EF-9BC0-FDF17D185A54}" type="presOf" srcId="{FD9E44AF-DA75-433C-889D-BC610223AB58}" destId="{37FD73B5-1CBF-44E7-8B26-CAEDAB9684B9}" srcOrd="0" destOrd="0" presId="urn:microsoft.com/office/officeart/2005/8/layout/equation2"/>
    <dgm:cxn modelId="{5C3CAB1A-6E39-4E86-9C5D-634B1472F10C}" srcId="{F795FAD0-48B6-432A-9248-85682FF9CF9B}" destId="{B90B8990-0394-4A7D-A80B-B0F30B1C007E}" srcOrd="1" destOrd="0" parTransId="{A593BCBA-B1AF-4CA5-8195-337609559E40}" sibTransId="{86CB75CA-C59B-4A71-9C82-74196D1E0A88}"/>
    <dgm:cxn modelId="{96CA8B4F-31B4-4029-9CFE-86983E2FAB4C}" type="presOf" srcId="{BD10F564-ACDF-408C-9B54-64F565ECFDD1}" destId="{D6625C84-32D8-4531-B64A-4891C3AF75AB}" srcOrd="0" destOrd="0" presId="urn:microsoft.com/office/officeart/2005/8/layout/equation2"/>
    <dgm:cxn modelId="{CB9F4677-C305-48DE-BAE6-89A115090AFC}" srcId="{F795FAD0-48B6-432A-9248-85682FF9CF9B}" destId="{CA2E519D-5878-4B10-BB15-F9AE701FB0A0}" srcOrd="2" destOrd="0" parTransId="{28FEC6BC-6F80-424F-BE10-AD896A53A164}" sibTransId="{90B0F90F-ADAF-484C-A43C-4506726791D3}"/>
    <dgm:cxn modelId="{CF065181-94F0-4B47-9AA0-0CC7139D2A12}" type="presOf" srcId="{871DF6BD-E4B4-45DF-B091-9DA6A2FFA33E}" destId="{72127FF8-36CC-4E87-99DB-7CB10426F812}" srcOrd="0" destOrd="0" presId="urn:microsoft.com/office/officeart/2005/8/layout/equation2"/>
    <dgm:cxn modelId="{022D1D8E-B786-4D79-A7F7-A0F42EEED1B8}" type="presOf" srcId="{CA2E519D-5878-4B10-BB15-F9AE701FB0A0}" destId="{87D5570A-661D-4471-8496-34985631DBAA}" srcOrd="0" destOrd="3" presId="urn:microsoft.com/office/officeart/2005/8/layout/equation2"/>
    <dgm:cxn modelId="{A3B4299D-9DF7-44AC-B344-2F3B0DB8B6BB}" srcId="{BD10F564-ACDF-408C-9B54-64F565ECFDD1}" destId="{F795FAD0-48B6-432A-9248-85682FF9CF9B}" srcOrd="0" destOrd="0" parTransId="{FB76D0A1-6211-4C11-BF74-B9382779E7C5}" sibTransId="{871DF6BD-E4B4-45DF-B091-9DA6A2FFA33E}"/>
    <dgm:cxn modelId="{02F24BB3-3D6F-4175-8854-A4B99588B70B}" type="presOf" srcId="{B90B8990-0394-4A7D-A80B-B0F30B1C007E}" destId="{87D5570A-661D-4471-8496-34985631DBAA}" srcOrd="0" destOrd="2" presId="urn:microsoft.com/office/officeart/2005/8/layout/equation2"/>
    <dgm:cxn modelId="{FAAAFAB3-3810-4431-95E9-9E92D7FBB9C2}" type="presOf" srcId="{F795FAD0-48B6-432A-9248-85682FF9CF9B}" destId="{87D5570A-661D-4471-8496-34985631DBAA}" srcOrd="0" destOrd="0" presId="urn:microsoft.com/office/officeart/2005/8/layout/equation2"/>
    <dgm:cxn modelId="{DC1B6FC0-9E9D-4FC7-877D-BE066F8928E2}" type="presOf" srcId="{871DF6BD-E4B4-45DF-B091-9DA6A2FFA33E}" destId="{50270A76-0FA6-4294-B727-787004156080}" srcOrd="1" destOrd="0" presId="urn:microsoft.com/office/officeart/2005/8/layout/equation2"/>
    <dgm:cxn modelId="{D1AB27C6-B16D-40CF-8D6F-005856962643}" srcId="{F795FAD0-48B6-432A-9248-85682FF9CF9B}" destId="{7E502C6B-0C80-42A3-86DE-404BA95F88A6}" srcOrd="0" destOrd="0" parTransId="{BEB289E8-5EC2-46FA-BB15-DFC1C76C815C}" sibTransId="{1684BFC8-F1A9-412A-80F4-2C98233EBA56}"/>
    <dgm:cxn modelId="{932DE9E5-14E4-42B1-AC38-F32CEC11374A}" type="presOf" srcId="{7E502C6B-0C80-42A3-86DE-404BA95F88A6}" destId="{87D5570A-661D-4471-8496-34985631DBAA}" srcOrd="0" destOrd="1" presId="urn:microsoft.com/office/officeart/2005/8/layout/equation2"/>
    <dgm:cxn modelId="{293D11F3-161E-473E-A97E-4889A62B5998}" srcId="{BD10F564-ACDF-408C-9B54-64F565ECFDD1}" destId="{FD9E44AF-DA75-433C-889D-BC610223AB58}" srcOrd="1" destOrd="0" parTransId="{6E91D5E8-43E6-4CF4-A13A-0367F7EF5F02}" sibTransId="{F45543B6-34C1-472A-99F3-8BA86BDFCBD5}"/>
    <dgm:cxn modelId="{34D1F0D9-01BD-428E-9755-16FE4B657464}" type="presParOf" srcId="{D6625C84-32D8-4531-B64A-4891C3AF75AB}" destId="{930C3737-05CF-4B84-B1D6-3173A3006FF8}" srcOrd="0" destOrd="0" presId="urn:microsoft.com/office/officeart/2005/8/layout/equation2"/>
    <dgm:cxn modelId="{33AE8C3A-55DB-489B-BB19-DDC43B253BEF}" type="presParOf" srcId="{930C3737-05CF-4B84-B1D6-3173A3006FF8}" destId="{87D5570A-661D-4471-8496-34985631DBAA}" srcOrd="0" destOrd="0" presId="urn:microsoft.com/office/officeart/2005/8/layout/equation2"/>
    <dgm:cxn modelId="{6207B9C8-7792-4153-8E20-56A0FB08FDE8}" type="presParOf" srcId="{D6625C84-32D8-4531-B64A-4891C3AF75AB}" destId="{72127FF8-36CC-4E87-99DB-7CB10426F812}" srcOrd="1" destOrd="0" presId="urn:microsoft.com/office/officeart/2005/8/layout/equation2"/>
    <dgm:cxn modelId="{1B42C2F0-2D7A-4586-B488-BBE37E7121F0}" type="presParOf" srcId="{72127FF8-36CC-4E87-99DB-7CB10426F812}" destId="{50270A76-0FA6-4294-B727-787004156080}" srcOrd="0" destOrd="0" presId="urn:microsoft.com/office/officeart/2005/8/layout/equation2"/>
    <dgm:cxn modelId="{C1A662DE-8B54-414D-B667-D0FFB5BDCE6C}" type="presParOf" srcId="{D6625C84-32D8-4531-B64A-4891C3AF75AB}" destId="{37FD73B5-1CBF-44E7-8B26-CAEDAB9684B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98F87F-3B89-4D85-951B-913B26200743}" type="doc">
      <dgm:prSet loTypeId="urn:microsoft.com/office/officeart/2008/layout/BendingPictureCaptionList" loCatId="picture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F06DFFE-25BC-4F43-BDD9-E7F74F21DB1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Digital identity &amp; profile</a:t>
          </a:r>
        </a:p>
      </dgm:t>
    </dgm:pt>
    <dgm:pt modelId="{284560A2-1557-4455-B8B1-CCE3B821E39D}" type="parTrans" cxnId="{91AA37CC-095A-4CD8-8B2F-A20AC68A45A3}">
      <dgm:prSet/>
      <dgm:spPr/>
      <dgm:t>
        <a:bodyPr/>
        <a:lstStyle/>
        <a:p>
          <a:endParaRPr lang="en-US"/>
        </a:p>
      </dgm:t>
    </dgm:pt>
    <dgm:pt modelId="{4014684B-C504-4A52-9A8E-49BF8575442B}" type="sibTrans" cxnId="{91AA37CC-095A-4CD8-8B2F-A20AC68A45A3}">
      <dgm:prSet/>
      <dgm:spPr/>
      <dgm:t>
        <a:bodyPr/>
        <a:lstStyle/>
        <a:p>
          <a:endParaRPr lang="en-US"/>
        </a:p>
      </dgm:t>
    </dgm:pt>
    <dgm:pt modelId="{5C42913F-ADEB-45FB-BD75-FBF5E2B7B8D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Digital portfolio &amp;</a:t>
          </a:r>
        </a:p>
        <a:p>
          <a:pPr rtl="0"/>
          <a:r>
            <a:rPr lang="en-US" dirty="0"/>
            <a:t>E-portfolio</a:t>
          </a:r>
        </a:p>
      </dgm:t>
    </dgm:pt>
    <dgm:pt modelId="{C6D1237D-319C-4557-8525-F57F335FD5EB}" type="parTrans" cxnId="{13773787-B4E4-4E0D-9158-AB5D84984F0A}">
      <dgm:prSet/>
      <dgm:spPr/>
      <dgm:t>
        <a:bodyPr/>
        <a:lstStyle/>
        <a:p>
          <a:endParaRPr lang="en-US"/>
        </a:p>
      </dgm:t>
    </dgm:pt>
    <dgm:pt modelId="{3A99CA03-451F-4E61-93B6-00DB1F1A3E1C}" type="sibTrans" cxnId="{13773787-B4E4-4E0D-9158-AB5D84984F0A}">
      <dgm:prSet/>
      <dgm:spPr/>
      <dgm:t>
        <a:bodyPr/>
        <a:lstStyle/>
        <a:p>
          <a:endParaRPr lang="en-US"/>
        </a:p>
      </dgm:t>
    </dgm:pt>
    <dgm:pt modelId="{3EBFC681-A4B4-48D6-9619-F86DF5332BD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Build a professional network</a:t>
          </a:r>
        </a:p>
      </dgm:t>
    </dgm:pt>
    <dgm:pt modelId="{50B13FB9-F3B8-42E1-BA06-73E651BC23A5}" type="parTrans" cxnId="{92780244-178D-4342-9E20-87082726A004}">
      <dgm:prSet/>
      <dgm:spPr/>
      <dgm:t>
        <a:bodyPr/>
        <a:lstStyle/>
        <a:p>
          <a:endParaRPr lang="en-US"/>
        </a:p>
      </dgm:t>
    </dgm:pt>
    <dgm:pt modelId="{F64725CE-8E9E-46E1-A626-A785A86DA11E}" type="sibTrans" cxnId="{92780244-178D-4342-9E20-87082726A004}">
      <dgm:prSet/>
      <dgm:spPr/>
      <dgm:t>
        <a:bodyPr/>
        <a:lstStyle/>
        <a:p>
          <a:endParaRPr lang="en-US"/>
        </a:p>
      </dgm:t>
    </dgm:pt>
    <dgm:pt modelId="{06C2392D-1668-440C-85A8-CB7EB1BC0D4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Assess with analytics</a:t>
          </a:r>
        </a:p>
      </dgm:t>
    </dgm:pt>
    <dgm:pt modelId="{5CB4DB8A-78E8-4BCD-A3A5-99F53060CFDE}" type="parTrans" cxnId="{DE212656-8C82-4E29-BE60-5DFB1FDDFCE5}">
      <dgm:prSet/>
      <dgm:spPr/>
      <dgm:t>
        <a:bodyPr/>
        <a:lstStyle/>
        <a:p>
          <a:endParaRPr lang="en-US"/>
        </a:p>
      </dgm:t>
    </dgm:pt>
    <dgm:pt modelId="{92A38AC9-7D85-42A0-8061-B0C5C76B2878}" type="sibTrans" cxnId="{DE212656-8C82-4E29-BE60-5DFB1FDDFCE5}">
      <dgm:prSet/>
      <dgm:spPr/>
      <dgm:t>
        <a:bodyPr/>
        <a:lstStyle/>
        <a:p>
          <a:endParaRPr lang="en-US"/>
        </a:p>
      </dgm:t>
    </dgm:pt>
    <dgm:pt modelId="{341E0459-41D9-4C68-85E4-C0981BAD055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/>
            <a:t>Professional achievement program</a:t>
          </a:r>
          <a:br>
            <a:rPr lang="en-US" dirty="0"/>
          </a:br>
          <a:r>
            <a:rPr lang="en-US" dirty="0"/>
            <a:t>(MIS majors only)</a:t>
          </a:r>
        </a:p>
      </dgm:t>
    </dgm:pt>
    <dgm:pt modelId="{7802B638-9006-4528-9125-84F6342D67A4}" type="parTrans" cxnId="{EDF97633-476F-4916-880E-742832E5925F}">
      <dgm:prSet/>
      <dgm:spPr/>
      <dgm:t>
        <a:bodyPr/>
        <a:lstStyle/>
        <a:p>
          <a:endParaRPr lang="en-US"/>
        </a:p>
      </dgm:t>
    </dgm:pt>
    <dgm:pt modelId="{7AF95C08-0B03-4CF3-AEC8-2C1EABEB169C}" type="sibTrans" cxnId="{EDF97633-476F-4916-880E-742832E5925F}">
      <dgm:prSet/>
      <dgm:spPr/>
      <dgm:t>
        <a:bodyPr/>
        <a:lstStyle/>
        <a:p>
          <a:endParaRPr lang="en-US"/>
        </a:p>
      </dgm:t>
    </dgm:pt>
    <dgm:pt modelId="{0D8C041C-A0A6-4ECF-B50B-2C99F7E2B398}" type="pres">
      <dgm:prSet presAssocID="{2198F87F-3B89-4D85-951B-913B26200743}" presName="Name0" presStyleCnt="0">
        <dgm:presLayoutVars>
          <dgm:dir/>
          <dgm:resizeHandles val="exact"/>
        </dgm:presLayoutVars>
      </dgm:prSet>
      <dgm:spPr/>
    </dgm:pt>
    <dgm:pt modelId="{BF22DE98-0FD6-41E6-B94B-731737C69D2C}" type="pres">
      <dgm:prSet presAssocID="{AF06DFFE-25BC-4F43-BDD9-E7F74F21DB16}" presName="composite" presStyleCnt="0"/>
      <dgm:spPr/>
    </dgm:pt>
    <dgm:pt modelId="{77C2B294-95FE-419C-992C-8CF46C93241B}" type="pres">
      <dgm:prSet presAssocID="{AF06DFFE-25BC-4F43-BDD9-E7F74F21DB16}" presName="rect1" presStyleLbl="b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B49CA7-8FD0-4DD9-8BB3-3B249360B747}" type="pres">
      <dgm:prSet presAssocID="{AF06DFFE-25BC-4F43-BDD9-E7F74F21DB16}" presName="wedgeRectCallout1" presStyleLbl="node1" presStyleIdx="0" presStyleCnt="5">
        <dgm:presLayoutVars>
          <dgm:bulletEnabled val="1"/>
        </dgm:presLayoutVars>
      </dgm:prSet>
      <dgm:spPr/>
    </dgm:pt>
    <dgm:pt modelId="{6B4071CC-C478-4160-9D7A-19CEEF9EEEDC}" type="pres">
      <dgm:prSet presAssocID="{4014684B-C504-4A52-9A8E-49BF8575442B}" presName="sibTrans" presStyleCnt="0"/>
      <dgm:spPr/>
    </dgm:pt>
    <dgm:pt modelId="{34D5AAB1-13CE-44CE-BA13-3840C45BA5F8}" type="pres">
      <dgm:prSet presAssocID="{5C42913F-ADEB-45FB-BD75-FBF5E2B7B8DF}" presName="composite" presStyleCnt="0"/>
      <dgm:spPr/>
    </dgm:pt>
    <dgm:pt modelId="{60CA1E41-F7C0-40BB-A9C5-1DE073F0CDDD}" type="pres">
      <dgm:prSet presAssocID="{5C42913F-ADEB-45FB-BD75-FBF5E2B7B8DF}" presName="rect1" presStyleLbl="b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887DA09-23A5-429D-A177-70BBE47B1ADD}" type="pres">
      <dgm:prSet presAssocID="{5C42913F-ADEB-45FB-BD75-FBF5E2B7B8DF}" presName="wedgeRectCallout1" presStyleLbl="node1" presStyleIdx="1" presStyleCnt="5">
        <dgm:presLayoutVars>
          <dgm:bulletEnabled val="1"/>
        </dgm:presLayoutVars>
      </dgm:prSet>
      <dgm:spPr/>
    </dgm:pt>
    <dgm:pt modelId="{C58F5D54-5CFD-48C1-A06B-8769BA581D81}" type="pres">
      <dgm:prSet presAssocID="{3A99CA03-451F-4E61-93B6-00DB1F1A3E1C}" presName="sibTrans" presStyleCnt="0"/>
      <dgm:spPr/>
    </dgm:pt>
    <dgm:pt modelId="{34893A3E-5823-4F4B-8845-9FD78A8721ED}" type="pres">
      <dgm:prSet presAssocID="{3EBFC681-A4B4-48D6-9619-F86DF5332BD3}" presName="composite" presStyleCnt="0"/>
      <dgm:spPr/>
    </dgm:pt>
    <dgm:pt modelId="{BA0BF395-7098-4980-A029-152EC85FC7E7}" type="pres">
      <dgm:prSet presAssocID="{3EBFC681-A4B4-48D6-9619-F86DF5332BD3}" presName="rect1" presStyleLbl="b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09ABF55-4B24-44C2-AD38-3FA160CF7CC8}" type="pres">
      <dgm:prSet presAssocID="{3EBFC681-A4B4-48D6-9619-F86DF5332BD3}" presName="wedgeRectCallout1" presStyleLbl="node1" presStyleIdx="2" presStyleCnt="5">
        <dgm:presLayoutVars>
          <dgm:bulletEnabled val="1"/>
        </dgm:presLayoutVars>
      </dgm:prSet>
      <dgm:spPr/>
    </dgm:pt>
    <dgm:pt modelId="{5BE9EC86-9E8F-4F2D-9261-3588C4194C36}" type="pres">
      <dgm:prSet presAssocID="{F64725CE-8E9E-46E1-A626-A785A86DA11E}" presName="sibTrans" presStyleCnt="0"/>
      <dgm:spPr/>
    </dgm:pt>
    <dgm:pt modelId="{43649A8F-946F-4C43-9217-05198083C22D}" type="pres">
      <dgm:prSet presAssocID="{06C2392D-1668-440C-85A8-CB7EB1BC0D41}" presName="composite" presStyleCnt="0"/>
      <dgm:spPr/>
    </dgm:pt>
    <dgm:pt modelId="{76C4F427-CCB4-42BE-8322-52FD959C8D7D}" type="pres">
      <dgm:prSet presAssocID="{06C2392D-1668-440C-85A8-CB7EB1BC0D41}" presName="rect1" presStyleLbl="b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3E101B-CB10-4DD1-A2ED-C354FC5FF5AD}" type="pres">
      <dgm:prSet presAssocID="{06C2392D-1668-440C-85A8-CB7EB1BC0D41}" presName="wedgeRectCallout1" presStyleLbl="node1" presStyleIdx="3" presStyleCnt="5">
        <dgm:presLayoutVars>
          <dgm:bulletEnabled val="1"/>
        </dgm:presLayoutVars>
      </dgm:prSet>
      <dgm:spPr/>
    </dgm:pt>
    <dgm:pt modelId="{001D2003-7F61-44ED-8A9F-A54ADE02C6F7}" type="pres">
      <dgm:prSet presAssocID="{92A38AC9-7D85-42A0-8061-B0C5C76B2878}" presName="sibTrans" presStyleCnt="0"/>
      <dgm:spPr/>
    </dgm:pt>
    <dgm:pt modelId="{E8ECAB8F-53BC-448A-866D-870EDA3A88F8}" type="pres">
      <dgm:prSet presAssocID="{341E0459-41D9-4C68-85E4-C0981BAD0557}" presName="composite" presStyleCnt="0"/>
      <dgm:spPr/>
    </dgm:pt>
    <dgm:pt modelId="{488FE3AE-8368-465A-96B5-9B4AACD4BF9E}" type="pres">
      <dgm:prSet presAssocID="{341E0459-41D9-4C68-85E4-C0981BAD0557}" presName="rect1" presStyleLbl="b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9A0800C-E96F-4EFE-8519-F743ADB3E43F}" type="pres">
      <dgm:prSet presAssocID="{341E0459-41D9-4C68-85E4-C0981BAD0557}" presName="wedgeRectCallout1" presStyleLbl="node1" presStyleIdx="4" presStyleCnt="5">
        <dgm:presLayoutVars>
          <dgm:bulletEnabled val="1"/>
        </dgm:presLayoutVars>
      </dgm:prSet>
      <dgm:spPr/>
    </dgm:pt>
  </dgm:ptLst>
  <dgm:cxnLst>
    <dgm:cxn modelId="{EDF97633-476F-4916-880E-742832E5925F}" srcId="{2198F87F-3B89-4D85-951B-913B26200743}" destId="{341E0459-41D9-4C68-85E4-C0981BAD0557}" srcOrd="4" destOrd="0" parTransId="{7802B638-9006-4528-9125-84F6342D67A4}" sibTransId="{7AF95C08-0B03-4CF3-AEC8-2C1EABEB169C}"/>
    <dgm:cxn modelId="{92780244-178D-4342-9E20-87082726A004}" srcId="{2198F87F-3B89-4D85-951B-913B26200743}" destId="{3EBFC681-A4B4-48D6-9619-F86DF5332BD3}" srcOrd="2" destOrd="0" parTransId="{50B13FB9-F3B8-42E1-BA06-73E651BC23A5}" sibTransId="{F64725CE-8E9E-46E1-A626-A785A86DA11E}"/>
    <dgm:cxn modelId="{99AA3E45-937E-43E8-A656-444D1DB81B9D}" type="presOf" srcId="{06C2392D-1668-440C-85A8-CB7EB1BC0D41}" destId="{F03E101B-CB10-4DD1-A2ED-C354FC5FF5AD}" srcOrd="0" destOrd="0" presId="urn:microsoft.com/office/officeart/2008/layout/BendingPictureCaptionList"/>
    <dgm:cxn modelId="{B9EA5D48-7D6F-4EEC-8D19-F6B60A8EEB59}" type="presOf" srcId="{2198F87F-3B89-4D85-951B-913B26200743}" destId="{0D8C041C-A0A6-4ECF-B50B-2C99F7E2B398}" srcOrd="0" destOrd="0" presId="urn:microsoft.com/office/officeart/2008/layout/BendingPictureCaptionList"/>
    <dgm:cxn modelId="{DE212656-8C82-4E29-BE60-5DFB1FDDFCE5}" srcId="{2198F87F-3B89-4D85-951B-913B26200743}" destId="{06C2392D-1668-440C-85A8-CB7EB1BC0D41}" srcOrd="3" destOrd="0" parTransId="{5CB4DB8A-78E8-4BCD-A3A5-99F53060CFDE}" sibTransId="{92A38AC9-7D85-42A0-8061-B0C5C76B2878}"/>
    <dgm:cxn modelId="{13773787-B4E4-4E0D-9158-AB5D84984F0A}" srcId="{2198F87F-3B89-4D85-951B-913B26200743}" destId="{5C42913F-ADEB-45FB-BD75-FBF5E2B7B8DF}" srcOrd="1" destOrd="0" parTransId="{C6D1237D-319C-4557-8525-F57F335FD5EB}" sibTransId="{3A99CA03-451F-4E61-93B6-00DB1F1A3E1C}"/>
    <dgm:cxn modelId="{18F9DD8F-C401-40CD-B610-1485522F93E8}" type="presOf" srcId="{3EBFC681-A4B4-48D6-9619-F86DF5332BD3}" destId="{F09ABF55-4B24-44C2-AD38-3FA160CF7CC8}" srcOrd="0" destOrd="0" presId="urn:microsoft.com/office/officeart/2008/layout/BendingPictureCaptionList"/>
    <dgm:cxn modelId="{55414F97-7E8D-4077-9A2C-BE1CE1F13A1C}" type="presOf" srcId="{5C42913F-ADEB-45FB-BD75-FBF5E2B7B8DF}" destId="{C887DA09-23A5-429D-A177-70BBE47B1ADD}" srcOrd="0" destOrd="0" presId="urn:microsoft.com/office/officeart/2008/layout/BendingPictureCaptionList"/>
    <dgm:cxn modelId="{91AA37CC-095A-4CD8-8B2F-A20AC68A45A3}" srcId="{2198F87F-3B89-4D85-951B-913B26200743}" destId="{AF06DFFE-25BC-4F43-BDD9-E7F74F21DB16}" srcOrd="0" destOrd="0" parTransId="{284560A2-1557-4455-B8B1-CCE3B821E39D}" sibTransId="{4014684B-C504-4A52-9A8E-49BF8575442B}"/>
    <dgm:cxn modelId="{445286D0-8B1D-4027-B524-E450D37F9D55}" type="presOf" srcId="{AF06DFFE-25BC-4F43-BDD9-E7F74F21DB16}" destId="{44B49CA7-8FD0-4DD9-8BB3-3B249360B747}" srcOrd="0" destOrd="0" presId="urn:microsoft.com/office/officeart/2008/layout/BendingPictureCaptionList"/>
    <dgm:cxn modelId="{1DDF67E0-99BB-4DDE-BE4A-FEDDAE8503FA}" type="presOf" srcId="{341E0459-41D9-4C68-85E4-C0981BAD0557}" destId="{C9A0800C-E96F-4EFE-8519-F743ADB3E43F}" srcOrd="0" destOrd="0" presId="urn:microsoft.com/office/officeart/2008/layout/BendingPictureCaptionList"/>
    <dgm:cxn modelId="{830C500C-8DA7-4B69-B0F6-36E0C8176C59}" type="presParOf" srcId="{0D8C041C-A0A6-4ECF-B50B-2C99F7E2B398}" destId="{BF22DE98-0FD6-41E6-B94B-731737C69D2C}" srcOrd="0" destOrd="0" presId="urn:microsoft.com/office/officeart/2008/layout/BendingPictureCaptionList"/>
    <dgm:cxn modelId="{27CEB9CD-5C0E-4554-A996-EC7D393E8EDF}" type="presParOf" srcId="{BF22DE98-0FD6-41E6-B94B-731737C69D2C}" destId="{77C2B294-95FE-419C-992C-8CF46C93241B}" srcOrd="0" destOrd="0" presId="urn:microsoft.com/office/officeart/2008/layout/BendingPictureCaptionList"/>
    <dgm:cxn modelId="{1CE521F5-99AB-435D-AE72-3CA1A5496F13}" type="presParOf" srcId="{BF22DE98-0FD6-41E6-B94B-731737C69D2C}" destId="{44B49CA7-8FD0-4DD9-8BB3-3B249360B747}" srcOrd="1" destOrd="0" presId="urn:microsoft.com/office/officeart/2008/layout/BendingPictureCaptionList"/>
    <dgm:cxn modelId="{10CDD208-D4CF-4624-9328-8B1249B6D75A}" type="presParOf" srcId="{0D8C041C-A0A6-4ECF-B50B-2C99F7E2B398}" destId="{6B4071CC-C478-4160-9D7A-19CEEF9EEEDC}" srcOrd="1" destOrd="0" presId="urn:microsoft.com/office/officeart/2008/layout/BendingPictureCaptionList"/>
    <dgm:cxn modelId="{E9BEF44F-A5D9-4E1D-8535-C0DA822D1844}" type="presParOf" srcId="{0D8C041C-A0A6-4ECF-B50B-2C99F7E2B398}" destId="{34D5AAB1-13CE-44CE-BA13-3840C45BA5F8}" srcOrd="2" destOrd="0" presId="urn:microsoft.com/office/officeart/2008/layout/BendingPictureCaptionList"/>
    <dgm:cxn modelId="{40C6A8E4-167F-42C0-BC77-C155053883FA}" type="presParOf" srcId="{34D5AAB1-13CE-44CE-BA13-3840C45BA5F8}" destId="{60CA1E41-F7C0-40BB-A9C5-1DE073F0CDDD}" srcOrd="0" destOrd="0" presId="urn:microsoft.com/office/officeart/2008/layout/BendingPictureCaptionList"/>
    <dgm:cxn modelId="{75CCB369-F722-48A1-9D62-6BB800E43816}" type="presParOf" srcId="{34D5AAB1-13CE-44CE-BA13-3840C45BA5F8}" destId="{C887DA09-23A5-429D-A177-70BBE47B1ADD}" srcOrd="1" destOrd="0" presId="urn:microsoft.com/office/officeart/2008/layout/BendingPictureCaptionList"/>
    <dgm:cxn modelId="{9F7B5E34-4D4B-492E-9CEF-F63403F38B7C}" type="presParOf" srcId="{0D8C041C-A0A6-4ECF-B50B-2C99F7E2B398}" destId="{C58F5D54-5CFD-48C1-A06B-8769BA581D81}" srcOrd="3" destOrd="0" presId="urn:microsoft.com/office/officeart/2008/layout/BendingPictureCaptionList"/>
    <dgm:cxn modelId="{C728E1D0-1AAB-4599-95F7-70F0C414395B}" type="presParOf" srcId="{0D8C041C-A0A6-4ECF-B50B-2C99F7E2B398}" destId="{34893A3E-5823-4F4B-8845-9FD78A8721ED}" srcOrd="4" destOrd="0" presId="urn:microsoft.com/office/officeart/2008/layout/BendingPictureCaptionList"/>
    <dgm:cxn modelId="{DE902641-86A9-4D5F-AD65-DE5D5F232771}" type="presParOf" srcId="{34893A3E-5823-4F4B-8845-9FD78A8721ED}" destId="{BA0BF395-7098-4980-A029-152EC85FC7E7}" srcOrd="0" destOrd="0" presId="urn:microsoft.com/office/officeart/2008/layout/BendingPictureCaptionList"/>
    <dgm:cxn modelId="{1E5C6EA2-DA8B-437A-995F-2394C2F5BF34}" type="presParOf" srcId="{34893A3E-5823-4F4B-8845-9FD78A8721ED}" destId="{F09ABF55-4B24-44C2-AD38-3FA160CF7CC8}" srcOrd="1" destOrd="0" presId="urn:microsoft.com/office/officeart/2008/layout/BendingPictureCaptionList"/>
    <dgm:cxn modelId="{CC4C1D31-831F-42FC-B055-2F3CD372D615}" type="presParOf" srcId="{0D8C041C-A0A6-4ECF-B50B-2C99F7E2B398}" destId="{5BE9EC86-9E8F-4F2D-9261-3588C4194C36}" srcOrd="5" destOrd="0" presId="urn:microsoft.com/office/officeart/2008/layout/BendingPictureCaptionList"/>
    <dgm:cxn modelId="{8EBA06C8-A1BD-4C2C-B199-7C1ACC1554C0}" type="presParOf" srcId="{0D8C041C-A0A6-4ECF-B50B-2C99F7E2B398}" destId="{43649A8F-946F-4C43-9217-05198083C22D}" srcOrd="6" destOrd="0" presId="urn:microsoft.com/office/officeart/2008/layout/BendingPictureCaptionList"/>
    <dgm:cxn modelId="{DF946A7F-A798-4C33-B2D2-9615896A6E2B}" type="presParOf" srcId="{43649A8F-946F-4C43-9217-05198083C22D}" destId="{76C4F427-CCB4-42BE-8322-52FD959C8D7D}" srcOrd="0" destOrd="0" presId="urn:microsoft.com/office/officeart/2008/layout/BendingPictureCaptionList"/>
    <dgm:cxn modelId="{D77F373F-5A76-4D1B-9EF9-5554F5DC40D6}" type="presParOf" srcId="{43649A8F-946F-4C43-9217-05198083C22D}" destId="{F03E101B-CB10-4DD1-A2ED-C354FC5FF5AD}" srcOrd="1" destOrd="0" presId="urn:microsoft.com/office/officeart/2008/layout/BendingPictureCaptionList"/>
    <dgm:cxn modelId="{95343354-6F09-4DC7-8126-5B62AB83B691}" type="presParOf" srcId="{0D8C041C-A0A6-4ECF-B50B-2C99F7E2B398}" destId="{001D2003-7F61-44ED-8A9F-A54ADE02C6F7}" srcOrd="7" destOrd="0" presId="urn:microsoft.com/office/officeart/2008/layout/BendingPictureCaptionList"/>
    <dgm:cxn modelId="{12A37EF7-633F-45A3-A68B-EFF86DEEED3F}" type="presParOf" srcId="{0D8C041C-A0A6-4ECF-B50B-2C99F7E2B398}" destId="{E8ECAB8F-53BC-448A-866D-870EDA3A88F8}" srcOrd="8" destOrd="0" presId="urn:microsoft.com/office/officeart/2008/layout/BendingPictureCaptionList"/>
    <dgm:cxn modelId="{ADD60F99-28C9-4325-9A54-1C2C779A0DCE}" type="presParOf" srcId="{E8ECAB8F-53BC-448A-866D-870EDA3A88F8}" destId="{488FE3AE-8368-465A-96B5-9B4AACD4BF9E}" srcOrd="0" destOrd="0" presId="urn:microsoft.com/office/officeart/2008/layout/BendingPictureCaptionList"/>
    <dgm:cxn modelId="{AD87064C-3B2A-4357-B90B-BE2C4D3EA034}" type="presParOf" srcId="{E8ECAB8F-53BC-448A-866D-870EDA3A88F8}" destId="{C9A0800C-E96F-4EFE-8519-F743ADB3E43F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F99CB0-7C8A-4C93-96DC-713EB5D50D49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FB635A-13AF-4A6B-8057-E721717545A0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Profile</a:t>
          </a:r>
        </a:p>
      </dgm:t>
    </dgm:pt>
    <dgm:pt modelId="{82C8F27D-EFB5-499D-B69C-393023EEB769}" type="parTrans" cxnId="{338AFE53-26E0-4D89-B916-7ED961A4E6E2}">
      <dgm:prSet/>
      <dgm:spPr/>
      <dgm:t>
        <a:bodyPr/>
        <a:lstStyle/>
        <a:p>
          <a:endParaRPr lang="en-US"/>
        </a:p>
      </dgm:t>
    </dgm:pt>
    <dgm:pt modelId="{3A70A54C-A553-4A8A-9AA6-E3CE1720B00D}" type="sibTrans" cxnId="{338AFE53-26E0-4D89-B916-7ED961A4E6E2}">
      <dgm:prSet/>
      <dgm:spPr/>
      <dgm:t>
        <a:bodyPr/>
        <a:lstStyle/>
        <a:p>
          <a:endParaRPr lang="en-US"/>
        </a:p>
      </dgm:t>
    </dgm:pt>
    <dgm:pt modelId="{BDD98799-2328-4E18-91FB-4F505A9B82DC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Major</a:t>
          </a:r>
        </a:p>
      </dgm:t>
    </dgm:pt>
    <dgm:pt modelId="{557E8748-ED5B-4625-8821-8BD89BED8A23}" type="parTrans" cxnId="{22BF6AE3-312D-40A5-BEF6-7FE9E45D76C7}">
      <dgm:prSet/>
      <dgm:spPr/>
      <dgm:t>
        <a:bodyPr/>
        <a:lstStyle/>
        <a:p>
          <a:endParaRPr lang="en-US"/>
        </a:p>
      </dgm:t>
    </dgm:pt>
    <dgm:pt modelId="{BA927A7E-83FE-48EC-B00D-849A0901D001}" type="sibTrans" cxnId="{22BF6AE3-312D-40A5-BEF6-7FE9E45D76C7}">
      <dgm:prSet/>
      <dgm:spPr/>
      <dgm:t>
        <a:bodyPr/>
        <a:lstStyle/>
        <a:p>
          <a:endParaRPr lang="en-US"/>
        </a:p>
      </dgm:t>
    </dgm:pt>
    <dgm:pt modelId="{F760D8AB-02E4-468A-AACD-4AFD62C588CF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Hometown</a:t>
          </a:r>
        </a:p>
      </dgm:t>
    </dgm:pt>
    <dgm:pt modelId="{A1FE0A33-9E0C-4595-920E-476A431FE781}" type="parTrans" cxnId="{77C8B8AB-DCC0-4BBA-833B-34CD74DA3442}">
      <dgm:prSet/>
      <dgm:spPr/>
      <dgm:t>
        <a:bodyPr/>
        <a:lstStyle/>
        <a:p>
          <a:endParaRPr lang="en-US"/>
        </a:p>
      </dgm:t>
    </dgm:pt>
    <dgm:pt modelId="{AE6C7F68-2608-44A5-B596-1582E0F2C7DB}" type="sibTrans" cxnId="{77C8B8AB-DCC0-4BBA-833B-34CD74DA3442}">
      <dgm:prSet/>
      <dgm:spPr/>
      <dgm:t>
        <a:bodyPr/>
        <a:lstStyle/>
        <a:p>
          <a:endParaRPr lang="en-US"/>
        </a:p>
      </dgm:t>
    </dgm:pt>
    <dgm:pt modelId="{A14484DD-6A85-48B3-AD5B-45DB716FF285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Skills and Interests</a:t>
          </a:r>
        </a:p>
      </dgm:t>
    </dgm:pt>
    <dgm:pt modelId="{388EC0F9-0AB3-4992-B9E3-0BD594FA2BDF}" type="parTrans" cxnId="{F2E209FF-8802-427F-8482-97AF564FF841}">
      <dgm:prSet/>
      <dgm:spPr/>
      <dgm:t>
        <a:bodyPr/>
        <a:lstStyle/>
        <a:p>
          <a:endParaRPr lang="en-US"/>
        </a:p>
      </dgm:t>
    </dgm:pt>
    <dgm:pt modelId="{78C203FD-7FC8-4C4D-9C0D-B01E181F9EFD}" type="sibTrans" cxnId="{F2E209FF-8802-427F-8482-97AF564FF841}">
      <dgm:prSet/>
      <dgm:spPr/>
      <dgm:t>
        <a:bodyPr/>
        <a:lstStyle/>
        <a:p>
          <a:endParaRPr lang="en-US"/>
        </a:p>
      </dgm:t>
    </dgm:pt>
    <dgm:pt modelId="{A83F2084-BF6A-4AEC-B420-264A6AFBC6C5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Avatar</a:t>
          </a:r>
        </a:p>
      </dgm:t>
    </dgm:pt>
    <dgm:pt modelId="{7FA37F60-7356-4B7A-9F63-139293D08212}" type="parTrans" cxnId="{7D6CF683-18AC-4B8E-BC25-080D70EC2BD2}">
      <dgm:prSet/>
      <dgm:spPr/>
      <dgm:t>
        <a:bodyPr/>
        <a:lstStyle/>
        <a:p>
          <a:endParaRPr lang="en-US"/>
        </a:p>
      </dgm:t>
    </dgm:pt>
    <dgm:pt modelId="{B1A44800-DD94-4332-86DE-ACABD8D42AA3}" type="sibTrans" cxnId="{7D6CF683-18AC-4B8E-BC25-080D70EC2BD2}">
      <dgm:prSet/>
      <dgm:spPr/>
      <dgm:t>
        <a:bodyPr/>
        <a:lstStyle/>
        <a:p>
          <a:endParaRPr lang="en-US"/>
        </a:p>
      </dgm:t>
    </dgm:pt>
    <dgm:pt modelId="{06BFCA30-C93F-483E-A537-5B3276214F78}">
      <dgm:prSet/>
      <dgm:spPr>
        <a:solidFill>
          <a:srgbClr val="A41E35"/>
        </a:solidFill>
      </dgm:spPr>
      <dgm:t>
        <a:bodyPr/>
        <a:lstStyle/>
        <a:p>
          <a:pPr rtl="0"/>
          <a:r>
            <a:rPr lang="en-US" dirty="0"/>
            <a:t>Find others</a:t>
          </a:r>
        </a:p>
      </dgm:t>
    </dgm:pt>
    <dgm:pt modelId="{ECA83291-9C72-486B-B547-F2ED57CEBF77}" type="parTrans" cxnId="{D4EDF604-989E-4DF5-94FD-69171814CDFF}">
      <dgm:prSet/>
      <dgm:spPr/>
      <dgm:t>
        <a:bodyPr/>
        <a:lstStyle/>
        <a:p>
          <a:endParaRPr lang="en-US"/>
        </a:p>
      </dgm:t>
    </dgm:pt>
    <dgm:pt modelId="{41E0CD34-9EE5-43D0-9D23-DEEDAFB1E9C7}" type="sibTrans" cxnId="{D4EDF604-989E-4DF5-94FD-69171814CDFF}">
      <dgm:prSet/>
      <dgm:spPr/>
      <dgm:t>
        <a:bodyPr/>
        <a:lstStyle/>
        <a:p>
          <a:endParaRPr lang="en-US"/>
        </a:p>
      </dgm:t>
    </dgm:pt>
    <dgm:pt modelId="{983BB52E-604F-4DC9-8EAF-097F296A3677}" type="pres">
      <dgm:prSet presAssocID="{D1F99CB0-7C8A-4C93-96DC-713EB5D50D49}" presName="CompostProcess" presStyleCnt="0">
        <dgm:presLayoutVars>
          <dgm:dir/>
          <dgm:resizeHandles val="exact"/>
        </dgm:presLayoutVars>
      </dgm:prSet>
      <dgm:spPr/>
    </dgm:pt>
    <dgm:pt modelId="{0DB44C38-374A-42AB-87C3-93008C5B84CB}" type="pres">
      <dgm:prSet presAssocID="{D1F99CB0-7C8A-4C93-96DC-713EB5D50D49}" presName="arrow" presStyleLbl="bgShp" presStyleIdx="0" presStyleCnt="1"/>
      <dgm:spPr>
        <a:solidFill>
          <a:schemeClr val="accent1">
            <a:lumMod val="75000"/>
          </a:schemeClr>
        </a:solidFill>
      </dgm:spPr>
    </dgm:pt>
    <dgm:pt modelId="{AAE85EBE-1CAC-44F2-B66F-61BDEC485D83}" type="pres">
      <dgm:prSet presAssocID="{D1F99CB0-7C8A-4C93-96DC-713EB5D50D49}" presName="linearProcess" presStyleCnt="0"/>
      <dgm:spPr/>
    </dgm:pt>
    <dgm:pt modelId="{1BF3F1A1-D083-4609-9853-940B56FB278E}" type="pres">
      <dgm:prSet presAssocID="{42FB635A-13AF-4A6B-8057-E721717545A0}" presName="textNode" presStyleLbl="node1" presStyleIdx="0" presStyleCnt="3">
        <dgm:presLayoutVars>
          <dgm:bulletEnabled val="1"/>
        </dgm:presLayoutVars>
      </dgm:prSet>
      <dgm:spPr/>
    </dgm:pt>
    <dgm:pt modelId="{AB7EB159-EBD5-464D-950E-A8D669C22D76}" type="pres">
      <dgm:prSet presAssocID="{3A70A54C-A553-4A8A-9AA6-E3CE1720B00D}" presName="sibTrans" presStyleCnt="0"/>
      <dgm:spPr/>
    </dgm:pt>
    <dgm:pt modelId="{9F7519A2-E994-461B-9D77-4D0D58AB5A93}" type="pres">
      <dgm:prSet presAssocID="{A83F2084-BF6A-4AEC-B420-264A6AFBC6C5}" presName="textNode" presStyleLbl="node1" presStyleIdx="1" presStyleCnt="3">
        <dgm:presLayoutVars>
          <dgm:bulletEnabled val="1"/>
        </dgm:presLayoutVars>
      </dgm:prSet>
      <dgm:spPr/>
    </dgm:pt>
    <dgm:pt modelId="{65E9E168-D554-4E0E-855C-9AB6280C4D73}" type="pres">
      <dgm:prSet presAssocID="{B1A44800-DD94-4332-86DE-ACABD8D42AA3}" presName="sibTrans" presStyleCnt="0"/>
      <dgm:spPr/>
    </dgm:pt>
    <dgm:pt modelId="{BE45A3BC-3264-466B-90D5-85439B1A84D3}" type="pres">
      <dgm:prSet presAssocID="{06BFCA30-C93F-483E-A537-5B3276214F7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4EDF604-989E-4DF5-94FD-69171814CDFF}" srcId="{D1F99CB0-7C8A-4C93-96DC-713EB5D50D49}" destId="{06BFCA30-C93F-483E-A537-5B3276214F78}" srcOrd="2" destOrd="0" parTransId="{ECA83291-9C72-486B-B547-F2ED57CEBF77}" sibTransId="{41E0CD34-9EE5-43D0-9D23-DEEDAFB1E9C7}"/>
    <dgm:cxn modelId="{90B5CB1A-AAE2-431C-BB66-BD016C727FDB}" type="presOf" srcId="{F760D8AB-02E4-468A-AACD-4AFD62C588CF}" destId="{1BF3F1A1-D083-4609-9853-940B56FB278E}" srcOrd="0" destOrd="2" presId="urn:microsoft.com/office/officeart/2005/8/layout/hProcess9"/>
    <dgm:cxn modelId="{518B8F36-1EB6-452E-A593-C0A4800B3110}" type="presOf" srcId="{BDD98799-2328-4E18-91FB-4F505A9B82DC}" destId="{1BF3F1A1-D083-4609-9853-940B56FB278E}" srcOrd="0" destOrd="1" presId="urn:microsoft.com/office/officeart/2005/8/layout/hProcess9"/>
    <dgm:cxn modelId="{338AFE53-26E0-4D89-B916-7ED961A4E6E2}" srcId="{D1F99CB0-7C8A-4C93-96DC-713EB5D50D49}" destId="{42FB635A-13AF-4A6B-8057-E721717545A0}" srcOrd="0" destOrd="0" parTransId="{82C8F27D-EFB5-499D-B69C-393023EEB769}" sibTransId="{3A70A54C-A553-4A8A-9AA6-E3CE1720B00D}"/>
    <dgm:cxn modelId="{9C46B37D-DCB3-40C5-BEF2-AA3342D535C6}" type="presOf" srcId="{42FB635A-13AF-4A6B-8057-E721717545A0}" destId="{1BF3F1A1-D083-4609-9853-940B56FB278E}" srcOrd="0" destOrd="0" presId="urn:microsoft.com/office/officeart/2005/8/layout/hProcess9"/>
    <dgm:cxn modelId="{7D6CF683-18AC-4B8E-BC25-080D70EC2BD2}" srcId="{D1F99CB0-7C8A-4C93-96DC-713EB5D50D49}" destId="{A83F2084-BF6A-4AEC-B420-264A6AFBC6C5}" srcOrd="1" destOrd="0" parTransId="{7FA37F60-7356-4B7A-9F63-139293D08212}" sibTransId="{B1A44800-DD94-4332-86DE-ACABD8D42AA3}"/>
    <dgm:cxn modelId="{2DF3D98F-B13A-4B78-A6AA-9594E45E30C2}" type="presOf" srcId="{A14484DD-6A85-48B3-AD5B-45DB716FF285}" destId="{1BF3F1A1-D083-4609-9853-940B56FB278E}" srcOrd="0" destOrd="3" presId="urn:microsoft.com/office/officeart/2005/8/layout/hProcess9"/>
    <dgm:cxn modelId="{77C8B8AB-DCC0-4BBA-833B-34CD74DA3442}" srcId="{42FB635A-13AF-4A6B-8057-E721717545A0}" destId="{F760D8AB-02E4-468A-AACD-4AFD62C588CF}" srcOrd="1" destOrd="0" parTransId="{A1FE0A33-9E0C-4595-920E-476A431FE781}" sibTransId="{AE6C7F68-2608-44A5-B596-1582E0F2C7DB}"/>
    <dgm:cxn modelId="{82EC7DCA-3A1C-49A2-BD9E-33EF4DA5F1C7}" type="presOf" srcId="{D1F99CB0-7C8A-4C93-96DC-713EB5D50D49}" destId="{983BB52E-604F-4DC9-8EAF-097F296A3677}" srcOrd="0" destOrd="0" presId="urn:microsoft.com/office/officeart/2005/8/layout/hProcess9"/>
    <dgm:cxn modelId="{CBB2B4D2-F219-4E7F-8799-D9D49A5F7EF4}" type="presOf" srcId="{06BFCA30-C93F-483E-A537-5B3276214F78}" destId="{BE45A3BC-3264-466B-90D5-85439B1A84D3}" srcOrd="0" destOrd="0" presId="urn:microsoft.com/office/officeart/2005/8/layout/hProcess9"/>
    <dgm:cxn modelId="{22BF6AE3-312D-40A5-BEF6-7FE9E45D76C7}" srcId="{42FB635A-13AF-4A6B-8057-E721717545A0}" destId="{BDD98799-2328-4E18-91FB-4F505A9B82DC}" srcOrd="0" destOrd="0" parTransId="{557E8748-ED5B-4625-8821-8BD89BED8A23}" sibTransId="{BA927A7E-83FE-48EC-B00D-849A0901D001}"/>
    <dgm:cxn modelId="{357BBDFB-06E3-486B-B83E-D94444B3FB0D}" type="presOf" srcId="{A83F2084-BF6A-4AEC-B420-264A6AFBC6C5}" destId="{9F7519A2-E994-461B-9D77-4D0D58AB5A93}" srcOrd="0" destOrd="0" presId="urn:microsoft.com/office/officeart/2005/8/layout/hProcess9"/>
    <dgm:cxn modelId="{F2E209FF-8802-427F-8482-97AF564FF841}" srcId="{42FB635A-13AF-4A6B-8057-E721717545A0}" destId="{A14484DD-6A85-48B3-AD5B-45DB716FF285}" srcOrd="2" destOrd="0" parTransId="{388EC0F9-0AB3-4992-B9E3-0BD594FA2BDF}" sibTransId="{78C203FD-7FC8-4C4D-9C0D-B01E181F9EFD}"/>
    <dgm:cxn modelId="{044DD312-5205-4C31-B4E3-2D20F7006F92}" type="presParOf" srcId="{983BB52E-604F-4DC9-8EAF-097F296A3677}" destId="{0DB44C38-374A-42AB-87C3-93008C5B84CB}" srcOrd="0" destOrd="0" presId="urn:microsoft.com/office/officeart/2005/8/layout/hProcess9"/>
    <dgm:cxn modelId="{C64E35EF-5EA6-4BFF-BFA5-D36C55B456E2}" type="presParOf" srcId="{983BB52E-604F-4DC9-8EAF-097F296A3677}" destId="{AAE85EBE-1CAC-44F2-B66F-61BDEC485D83}" srcOrd="1" destOrd="0" presId="urn:microsoft.com/office/officeart/2005/8/layout/hProcess9"/>
    <dgm:cxn modelId="{B30065B8-E2DC-4BCD-8CF6-E88F7ACFE0C6}" type="presParOf" srcId="{AAE85EBE-1CAC-44F2-B66F-61BDEC485D83}" destId="{1BF3F1A1-D083-4609-9853-940B56FB278E}" srcOrd="0" destOrd="0" presId="urn:microsoft.com/office/officeart/2005/8/layout/hProcess9"/>
    <dgm:cxn modelId="{2E5F1C92-CA59-40FE-886D-6CE1928D4449}" type="presParOf" srcId="{AAE85EBE-1CAC-44F2-B66F-61BDEC485D83}" destId="{AB7EB159-EBD5-464D-950E-A8D669C22D76}" srcOrd="1" destOrd="0" presId="urn:microsoft.com/office/officeart/2005/8/layout/hProcess9"/>
    <dgm:cxn modelId="{6A27E829-4D40-4F56-8EF3-732A9FD80D18}" type="presParOf" srcId="{AAE85EBE-1CAC-44F2-B66F-61BDEC485D83}" destId="{9F7519A2-E994-461B-9D77-4D0D58AB5A93}" srcOrd="2" destOrd="0" presId="urn:microsoft.com/office/officeart/2005/8/layout/hProcess9"/>
    <dgm:cxn modelId="{D14BE5D7-D7F7-48C2-B98B-B0BCB89AAAE6}" type="presParOf" srcId="{AAE85EBE-1CAC-44F2-B66F-61BDEC485D83}" destId="{65E9E168-D554-4E0E-855C-9AB6280C4D73}" srcOrd="3" destOrd="0" presId="urn:microsoft.com/office/officeart/2005/8/layout/hProcess9"/>
    <dgm:cxn modelId="{6160D910-58B6-48AE-8919-007E7B2F0951}" type="presParOf" srcId="{AAE85EBE-1CAC-44F2-B66F-61BDEC485D83}" destId="{BE45A3BC-3264-466B-90D5-85439B1A84D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88C968-1B9B-41A2-B971-9065C3B1D7C3}" type="doc">
      <dgm:prSet loTypeId="urn:microsoft.com/office/officeart/2005/8/layout/hList1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084F67C-2D9B-430C-AE17-B3CBA5AD2194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/>
            <a:t>DO’S</a:t>
          </a:r>
        </a:p>
      </dgm:t>
    </dgm:pt>
    <dgm:pt modelId="{CD484DE4-CB1D-4202-8BCC-FEA53F5A90A9}" type="parTrans" cxnId="{7B43D4BF-FD84-4268-8E96-58DEA515ADE5}">
      <dgm:prSet/>
      <dgm:spPr/>
      <dgm:t>
        <a:bodyPr/>
        <a:lstStyle/>
        <a:p>
          <a:endParaRPr lang="en-US"/>
        </a:p>
      </dgm:t>
    </dgm:pt>
    <dgm:pt modelId="{606A9290-B55F-4AB6-8C99-ABE0ECF1A396}" type="sibTrans" cxnId="{7B43D4BF-FD84-4268-8E96-58DEA515ADE5}">
      <dgm:prSet/>
      <dgm:spPr/>
      <dgm:t>
        <a:bodyPr/>
        <a:lstStyle/>
        <a:p>
          <a:endParaRPr lang="en-US"/>
        </a:p>
      </dgm:t>
    </dgm:pt>
    <dgm:pt modelId="{946D049D-16D4-4638-B68D-C4E205D73E9D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Help Google: Include full name in the site title. </a:t>
          </a:r>
        </a:p>
      </dgm:t>
    </dgm:pt>
    <dgm:pt modelId="{76A0F5B9-F965-4747-BC9C-36CED121D7DB}" type="parTrans" cxnId="{68A05056-B871-4079-AB3F-DD827EB52233}">
      <dgm:prSet/>
      <dgm:spPr/>
      <dgm:t>
        <a:bodyPr/>
        <a:lstStyle/>
        <a:p>
          <a:endParaRPr lang="en-US"/>
        </a:p>
      </dgm:t>
    </dgm:pt>
    <dgm:pt modelId="{747157DB-FB87-4921-A135-F13ED21423A5}" type="sibTrans" cxnId="{68A05056-B871-4079-AB3F-DD827EB52233}">
      <dgm:prSet/>
      <dgm:spPr/>
      <dgm:t>
        <a:bodyPr/>
        <a:lstStyle/>
        <a:p>
          <a:endParaRPr lang="en-US"/>
        </a:p>
      </dgm:t>
    </dgm:pt>
    <dgm:pt modelId="{47014B10-44FE-43FA-948D-AA0AA47DCAFA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Sample work. This is your digital portfolio!</a:t>
          </a:r>
        </a:p>
      </dgm:t>
    </dgm:pt>
    <dgm:pt modelId="{D7ADCB3C-A983-4F3D-97CB-6414AFD813AB}" type="parTrans" cxnId="{53FF85B5-7E28-4261-9AD2-74F8C897634B}">
      <dgm:prSet/>
      <dgm:spPr/>
      <dgm:t>
        <a:bodyPr/>
        <a:lstStyle/>
        <a:p>
          <a:endParaRPr lang="en-US"/>
        </a:p>
      </dgm:t>
    </dgm:pt>
    <dgm:pt modelId="{3DEEE4E7-4D9A-4C6C-A661-9778F0804CC1}" type="sibTrans" cxnId="{53FF85B5-7E28-4261-9AD2-74F8C897634B}">
      <dgm:prSet/>
      <dgm:spPr/>
      <dgm:t>
        <a:bodyPr/>
        <a:lstStyle/>
        <a:p>
          <a:endParaRPr lang="en-US"/>
        </a:p>
      </dgm:t>
    </dgm:pt>
    <dgm:pt modelId="{503D9B30-348F-41C8-908F-761B46AAA7A6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Describe work experience.</a:t>
          </a:r>
        </a:p>
      </dgm:t>
    </dgm:pt>
    <dgm:pt modelId="{0F0D75CC-247D-441C-8BFD-B9A4ACBA6987}" type="parTrans" cxnId="{2EB7C62E-318E-4C80-8D73-DF66CACABA06}">
      <dgm:prSet/>
      <dgm:spPr/>
      <dgm:t>
        <a:bodyPr/>
        <a:lstStyle/>
        <a:p>
          <a:endParaRPr lang="en-US"/>
        </a:p>
      </dgm:t>
    </dgm:pt>
    <dgm:pt modelId="{B8C3B53C-B4C0-4966-8ECC-716747E1698A}" type="sibTrans" cxnId="{2EB7C62E-318E-4C80-8D73-DF66CACABA06}">
      <dgm:prSet/>
      <dgm:spPr/>
      <dgm:t>
        <a:bodyPr/>
        <a:lstStyle/>
        <a:p>
          <a:endParaRPr lang="en-US"/>
        </a:p>
      </dgm:t>
    </dgm:pt>
    <dgm:pt modelId="{7BDAA1AC-3859-4EAC-B9C3-2759D0BEDD10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Involvement in non-profits.</a:t>
          </a:r>
        </a:p>
      </dgm:t>
    </dgm:pt>
    <dgm:pt modelId="{BDAD8BCD-5E8C-4D1D-8D8B-5A7F910A5BEF}" type="parTrans" cxnId="{67E8A072-5C97-4D19-A466-1E848A071540}">
      <dgm:prSet/>
      <dgm:spPr/>
      <dgm:t>
        <a:bodyPr/>
        <a:lstStyle/>
        <a:p>
          <a:endParaRPr lang="en-US"/>
        </a:p>
      </dgm:t>
    </dgm:pt>
    <dgm:pt modelId="{62B6B75B-28EA-41E3-968F-68E71C1593D3}" type="sibTrans" cxnId="{67E8A072-5C97-4D19-A466-1E848A071540}">
      <dgm:prSet/>
      <dgm:spPr/>
      <dgm:t>
        <a:bodyPr/>
        <a:lstStyle/>
        <a:p>
          <a:endParaRPr lang="en-US"/>
        </a:p>
      </dgm:t>
    </dgm:pt>
    <dgm:pt modelId="{45A395A2-74CB-4EAC-95EC-18AC48A26DB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Pictures of professional experiences.</a:t>
          </a:r>
        </a:p>
      </dgm:t>
    </dgm:pt>
    <dgm:pt modelId="{2565868A-DEB4-4457-A021-AE493B879685}" type="parTrans" cxnId="{05F1227E-50F6-4BFC-93CF-DE74086C092F}">
      <dgm:prSet/>
      <dgm:spPr/>
      <dgm:t>
        <a:bodyPr/>
        <a:lstStyle/>
        <a:p>
          <a:endParaRPr lang="en-US"/>
        </a:p>
      </dgm:t>
    </dgm:pt>
    <dgm:pt modelId="{771F4582-A93D-432D-AEFD-D5C47BFCF56B}" type="sibTrans" cxnId="{05F1227E-50F6-4BFC-93CF-DE74086C092F}">
      <dgm:prSet/>
      <dgm:spPr/>
      <dgm:t>
        <a:bodyPr/>
        <a:lstStyle/>
        <a:p>
          <a:endParaRPr lang="en-US"/>
        </a:p>
      </dgm:t>
    </dgm:pt>
    <dgm:pt modelId="{C6405885-B9BB-4515-BC53-E795AB0634B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Proofread</a:t>
          </a:r>
        </a:p>
      </dgm:t>
    </dgm:pt>
    <dgm:pt modelId="{272B7451-2045-41FA-A805-3194791C2482}" type="parTrans" cxnId="{39D3E17D-A79A-4BAF-9E2E-900F5A4640F2}">
      <dgm:prSet/>
      <dgm:spPr/>
      <dgm:t>
        <a:bodyPr/>
        <a:lstStyle/>
        <a:p>
          <a:endParaRPr lang="en-US"/>
        </a:p>
      </dgm:t>
    </dgm:pt>
    <dgm:pt modelId="{99781B39-F7F4-4739-BACB-E84EA6EFCDD3}" type="sibTrans" cxnId="{39D3E17D-A79A-4BAF-9E2E-900F5A4640F2}">
      <dgm:prSet/>
      <dgm:spPr/>
      <dgm:t>
        <a:bodyPr/>
        <a:lstStyle/>
        <a:p>
          <a:endParaRPr lang="en-US"/>
        </a:p>
      </dgm:t>
    </dgm:pt>
    <dgm:pt modelId="{0E27E70E-B92A-4CC3-9CFC-695CE26724A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Google and Mobile friendly formatting.</a:t>
          </a:r>
        </a:p>
      </dgm:t>
    </dgm:pt>
    <dgm:pt modelId="{FF744106-55E7-45D0-B019-3DEA27B48D6A}" type="parTrans" cxnId="{F793382F-9B25-4715-B7C9-16A682BA05ED}">
      <dgm:prSet/>
      <dgm:spPr/>
      <dgm:t>
        <a:bodyPr/>
        <a:lstStyle/>
        <a:p>
          <a:endParaRPr lang="en-US"/>
        </a:p>
      </dgm:t>
    </dgm:pt>
    <dgm:pt modelId="{C495E30E-3867-4F7D-B0B6-4BD6E64F2FB5}" type="sibTrans" cxnId="{F793382F-9B25-4715-B7C9-16A682BA05ED}">
      <dgm:prSet/>
      <dgm:spPr/>
      <dgm:t>
        <a:bodyPr/>
        <a:lstStyle/>
        <a:p>
          <a:endParaRPr lang="en-US"/>
        </a:p>
      </dgm:t>
    </dgm:pt>
    <dgm:pt modelId="{45C31F41-7F65-4B49-84A0-40B8788B1BBF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n-US" dirty="0"/>
            <a:t>DON’TS</a:t>
          </a:r>
        </a:p>
      </dgm:t>
    </dgm:pt>
    <dgm:pt modelId="{FE6ED680-DB4C-44C9-B218-6E18603BEDA6}" type="parTrans" cxnId="{C5F3E2BF-EF7B-4E4A-B73C-78920FFC3ED2}">
      <dgm:prSet/>
      <dgm:spPr/>
      <dgm:t>
        <a:bodyPr/>
        <a:lstStyle/>
        <a:p>
          <a:endParaRPr lang="en-US"/>
        </a:p>
      </dgm:t>
    </dgm:pt>
    <dgm:pt modelId="{23F7BE5A-86A3-41DF-BE8E-4A6F15BFA40D}" type="sibTrans" cxnId="{C5F3E2BF-EF7B-4E4A-B73C-78920FFC3ED2}">
      <dgm:prSet/>
      <dgm:spPr/>
      <dgm:t>
        <a:bodyPr/>
        <a:lstStyle/>
        <a:p>
          <a:endParaRPr lang="en-US"/>
        </a:p>
      </dgm:t>
    </dgm:pt>
    <dgm:pt modelId="{0B4BA9D2-62B1-4E9B-ACB8-A5AFD477E9AB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Inappropriate photos</a:t>
          </a:r>
        </a:p>
      </dgm:t>
    </dgm:pt>
    <dgm:pt modelId="{6FC05C6A-515B-44B2-A642-F4911452412F}" type="parTrans" cxnId="{CFAC1375-E900-4D3B-84FB-D3C249AAF3D8}">
      <dgm:prSet/>
      <dgm:spPr/>
      <dgm:t>
        <a:bodyPr/>
        <a:lstStyle/>
        <a:p>
          <a:endParaRPr lang="en-US"/>
        </a:p>
      </dgm:t>
    </dgm:pt>
    <dgm:pt modelId="{2896D987-3C62-46E4-9DE1-0C007EA77700}" type="sibTrans" cxnId="{CFAC1375-E900-4D3B-84FB-D3C249AAF3D8}">
      <dgm:prSet/>
      <dgm:spPr/>
      <dgm:t>
        <a:bodyPr/>
        <a:lstStyle/>
        <a:p>
          <a:endParaRPr lang="en-US"/>
        </a:p>
      </dgm:t>
    </dgm:pt>
    <dgm:pt modelId="{1DDFD65C-FD87-4D01-B4E3-52698D205C9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Inappropriate content</a:t>
          </a:r>
        </a:p>
      </dgm:t>
    </dgm:pt>
    <dgm:pt modelId="{7B709C37-B580-458B-8054-175D8EDBE061}" type="parTrans" cxnId="{520DF567-2F6C-4A01-879C-0574889007A0}">
      <dgm:prSet/>
      <dgm:spPr/>
      <dgm:t>
        <a:bodyPr/>
        <a:lstStyle/>
        <a:p>
          <a:endParaRPr lang="en-US"/>
        </a:p>
      </dgm:t>
    </dgm:pt>
    <dgm:pt modelId="{611E9BB7-3347-4303-8455-CEEE042B0FD9}" type="sibTrans" cxnId="{520DF567-2F6C-4A01-879C-0574889007A0}">
      <dgm:prSet/>
      <dgm:spPr/>
      <dgm:t>
        <a:bodyPr/>
        <a:lstStyle/>
        <a:p>
          <a:endParaRPr lang="en-US"/>
        </a:p>
      </dgm:t>
    </dgm:pt>
    <dgm:pt modelId="{6C2932EB-3328-48C8-A691-77B9768E1327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Private information</a:t>
          </a:r>
        </a:p>
      </dgm:t>
    </dgm:pt>
    <dgm:pt modelId="{86C093EC-7361-4CB6-A404-A4FDF36988A1}" type="parTrans" cxnId="{5AA4BBB2-A1FF-4BF0-94DE-7CA3C2BCBDAE}">
      <dgm:prSet/>
      <dgm:spPr/>
      <dgm:t>
        <a:bodyPr/>
        <a:lstStyle/>
        <a:p>
          <a:endParaRPr lang="en-US"/>
        </a:p>
      </dgm:t>
    </dgm:pt>
    <dgm:pt modelId="{A8F41CF7-982B-4022-96B7-B6BE2061F97B}" type="sibTrans" cxnId="{5AA4BBB2-A1FF-4BF0-94DE-7CA3C2BCBDAE}">
      <dgm:prSet/>
      <dgm:spPr/>
      <dgm:t>
        <a:bodyPr/>
        <a:lstStyle/>
        <a:p>
          <a:endParaRPr lang="en-US"/>
        </a:p>
      </dgm:t>
    </dgm:pt>
    <dgm:pt modelId="{5AEB4CC3-A207-41B1-A52B-C480E1C3EAEF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Broken hyperlinks</a:t>
          </a:r>
        </a:p>
      </dgm:t>
    </dgm:pt>
    <dgm:pt modelId="{1D58229A-512B-478B-9161-F9BE639865A6}" type="parTrans" cxnId="{C6A623D6-7523-475D-ABB1-1702447FADED}">
      <dgm:prSet/>
      <dgm:spPr/>
      <dgm:t>
        <a:bodyPr/>
        <a:lstStyle/>
        <a:p>
          <a:endParaRPr lang="en-US"/>
        </a:p>
      </dgm:t>
    </dgm:pt>
    <dgm:pt modelId="{D891E9B4-CE34-4492-8905-98E5861F6401}" type="sibTrans" cxnId="{C6A623D6-7523-475D-ABB1-1702447FADED}">
      <dgm:prSet/>
      <dgm:spPr/>
      <dgm:t>
        <a:bodyPr/>
        <a:lstStyle/>
        <a:p>
          <a:endParaRPr lang="en-US"/>
        </a:p>
      </dgm:t>
    </dgm:pt>
    <dgm:pt modelId="{912B7339-BE40-48C9-9653-E103C0531122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Word documents</a:t>
          </a:r>
        </a:p>
      </dgm:t>
    </dgm:pt>
    <dgm:pt modelId="{563102C4-B786-4840-9189-AF8F169452CE}" type="parTrans" cxnId="{56F196D0-BA97-4B86-AE48-A8FD6490D893}">
      <dgm:prSet/>
      <dgm:spPr/>
      <dgm:t>
        <a:bodyPr/>
        <a:lstStyle/>
        <a:p>
          <a:endParaRPr lang="en-US"/>
        </a:p>
      </dgm:t>
    </dgm:pt>
    <dgm:pt modelId="{6C25F3FB-BB5D-4C2C-B8D3-97D24B9550D2}" type="sibTrans" cxnId="{56F196D0-BA97-4B86-AE48-A8FD6490D893}">
      <dgm:prSet/>
      <dgm:spPr/>
      <dgm:t>
        <a:bodyPr/>
        <a:lstStyle/>
        <a:p>
          <a:endParaRPr lang="en-US"/>
        </a:p>
      </dgm:t>
    </dgm:pt>
    <dgm:pt modelId="{8762FEB5-BB05-4453-912F-01BDEB6E6E89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Don’t password protect or close the site. </a:t>
          </a:r>
        </a:p>
      </dgm:t>
    </dgm:pt>
    <dgm:pt modelId="{D5E3B743-444E-47FA-ACEE-3AD5C75BC1CB}" type="parTrans" cxnId="{A5739490-70ED-4EB9-8E0C-8BAD443C4FE0}">
      <dgm:prSet/>
      <dgm:spPr/>
      <dgm:t>
        <a:bodyPr/>
        <a:lstStyle/>
        <a:p>
          <a:endParaRPr lang="en-US"/>
        </a:p>
      </dgm:t>
    </dgm:pt>
    <dgm:pt modelId="{A82A5841-61D9-4677-A820-CC250C41E890}" type="sibTrans" cxnId="{A5739490-70ED-4EB9-8E0C-8BAD443C4FE0}">
      <dgm:prSet/>
      <dgm:spPr/>
      <dgm:t>
        <a:bodyPr/>
        <a:lstStyle/>
        <a:p>
          <a:endParaRPr lang="en-US"/>
        </a:p>
      </dgm:t>
    </dgm:pt>
    <dgm:pt modelId="{FC96C231-1B67-4303-B0E8-591BDAD1F34E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Don’t use custom formatting or CSS.</a:t>
          </a:r>
        </a:p>
      </dgm:t>
    </dgm:pt>
    <dgm:pt modelId="{5DF6D838-201E-4038-B138-2542AF8B8A35}" type="parTrans" cxnId="{95BA0838-E4BC-42C2-8CAF-2766EB8FE36A}">
      <dgm:prSet/>
      <dgm:spPr/>
      <dgm:t>
        <a:bodyPr/>
        <a:lstStyle/>
        <a:p>
          <a:endParaRPr lang="en-US"/>
        </a:p>
      </dgm:t>
    </dgm:pt>
    <dgm:pt modelId="{3CB742B3-816D-4A11-969C-FD038CAB502B}" type="sibTrans" cxnId="{95BA0838-E4BC-42C2-8CAF-2766EB8FE36A}">
      <dgm:prSet/>
      <dgm:spPr/>
      <dgm:t>
        <a:bodyPr/>
        <a:lstStyle/>
        <a:p>
          <a:endParaRPr lang="en-US"/>
        </a:p>
      </dgm:t>
    </dgm:pt>
    <dgm:pt modelId="{EC538B5B-1BD4-4AAA-A718-3228B1B4F4E6}" type="pres">
      <dgm:prSet presAssocID="{7788C968-1B9B-41A2-B971-9065C3B1D7C3}" presName="Name0" presStyleCnt="0">
        <dgm:presLayoutVars>
          <dgm:dir/>
          <dgm:animLvl val="lvl"/>
          <dgm:resizeHandles val="exact"/>
        </dgm:presLayoutVars>
      </dgm:prSet>
      <dgm:spPr/>
    </dgm:pt>
    <dgm:pt modelId="{64F370F8-9425-4426-90E1-1C1D2D100791}" type="pres">
      <dgm:prSet presAssocID="{6084F67C-2D9B-430C-AE17-B3CBA5AD2194}" presName="composite" presStyleCnt="0"/>
      <dgm:spPr/>
    </dgm:pt>
    <dgm:pt modelId="{8C73E0D4-4495-47F3-83EA-4E081116A463}" type="pres">
      <dgm:prSet presAssocID="{6084F67C-2D9B-430C-AE17-B3CBA5AD21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421093A-94F8-4C4B-9CEF-93B6B10AA386}" type="pres">
      <dgm:prSet presAssocID="{6084F67C-2D9B-430C-AE17-B3CBA5AD2194}" presName="desTx" presStyleLbl="alignAccFollowNode1" presStyleIdx="0" presStyleCnt="2">
        <dgm:presLayoutVars>
          <dgm:bulletEnabled val="1"/>
        </dgm:presLayoutVars>
      </dgm:prSet>
      <dgm:spPr/>
    </dgm:pt>
    <dgm:pt modelId="{5D1E80C1-A7E6-4591-A224-971D7ACB698A}" type="pres">
      <dgm:prSet presAssocID="{606A9290-B55F-4AB6-8C99-ABE0ECF1A396}" presName="space" presStyleCnt="0"/>
      <dgm:spPr/>
    </dgm:pt>
    <dgm:pt modelId="{8340CCCC-DD50-43D0-8E05-86CD4DA5641A}" type="pres">
      <dgm:prSet presAssocID="{45C31F41-7F65-4B49-84A0-40B8788B1BBF}" presName="composite" presStyleCnt="0"/>
      <dgm:spPr/>
    </dgm:pt>
    <dgm:pt modelId="{15F1DE87-F266-4145-8C2D-2B430A60F64A}" type="pres">
      <dgm:prSet presAssocID="{45C31F41-7F65-4B49-84A0-40B8788B1BB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F029DAE-C04B-446E-A83D-9B0FF108DCAD}" type="pres">
      <dgm:prSet presAssocID="{45C31F41-7F65-4B49-84A0-40B8788B1BB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B875200-27D9-4773-AD17-E4290DC83DE7}" type="presOf" srcId="{5AEB4CC3-A207-41B1-A52B-C480E1C3EAEF}" destId="{2F029DAE-C04B-446E-A83D-9B0FF108DCAD}" srcOrd="0" destOrd="3" presId="urn:microsoft.com/office/officeart/2005/8/layout/hList1"/>
    <dgm:cxn modelId="{D8FEF115-7A3B-4500-B6F7-8418E879CDD2}" type="presOf" srcId="{C6405885-B9BB-4515-BC53-E795AB0634BF}" destId="{9421093A-94F8-4C4B-9CEF-93B6B10AA386}" srcOrd="0" destOrd="5" presId="urn:microsoft.com/office/officeart/2005/8/layout/hList1"/>
    <dgm:cxn modelId="{80D8D929-5A7B-4381-B268-AB2E1AFFC453}" type="presOf" srcId="{912B7339-BE40-48C9-9653-E103C0531122}" destId="{2F029DAE-C04B-446E-A83D-9B0FF108DCAD}" srcOrd="0" destOrd="4" presId="urn:microsoft.com/office/officeart/2005/8/layout/hList1"/>
    <dgm:cxn modelId="{2EB7C62E-318E-4C80-8D73-DF66CACABA06}" srcId="{6084F67C-2D9B-430C-AE17-B3CBA5AD2194}" destId="{503D9B30-348F-41C8-908F-761B46AAA7A6}" srcOrd="2" destOrd="0" parTransId="{0F0D75CC-247D-441C-8BFD-B9A4ACBA6987}" sibTransId="{B8C3B53C-B4C0-4966-8ECC-716747E1698A}"/>
    <dgm:cxn modelId="{F793382F-9B25-4715-B7C9-16A682BA05ED}" srcId="{6084F67C-2D9B-430C-AE17-B3CBA5AD2194}" destId="{0E27E70E-B92A-4CC3-9CFC-695CE26724A2}" srcOrd="6" destOrd="0" parTransId="{FF744106-55E7-45D0-B019-3DEA27B48D6A}" sibTransId="{C495E30E-3867-4F7D-B0B6-4BD6E64F2FB5}"/>
    <dgm:cxn modelId="{95BA0838-E4BC-42C2-8CAF-2766EB8FE36A}" srcId="{45C31F41-7F65-4B49-84A0-40B8788B1BBF}" destId="{FC96C231-1B67-4303-B0E8-591BDAD1F34E}" srcOrd="6" destOrd="0" parTransId="{5DF6D838-201E-4038-B138-2542AF8B8A35}" sibTransId="{3CB742B3-816D-4A11-969C-FD038CAB502B}"/>
    <dgm:cxn modelId="{AA689D3F-F685-4328-8576-017E23A7C469}" type="presOf" srcId="{45C31F41-7F65-4B49-84A0-40B8788B1BBF}" destId="{15F1DE87-F266-4145-8C2D-2B430A60F64A}" srcOrd="0" destOrd="0" presId="urn:microsoft.com/office/officeart/2005/8/layout/hList1"/>
    <dgm:cxn modelId="{1CDE4141-18FB-4814-9017-8C6C5409DABB}" type="presOf" srcId="{503D9B30-348F-41C8-908F-761B46AAA7A6}" destId="{9421093A-94F8-4C4B-9CEF-93B6B10AA386}" srcOrd="0" destOrd="2" presId="urn:microsoft.com/office/officeart/2005/8/layout/hList1"/>
    <dgm:cxn modelId="{520DF567-2F6C-4A01-879C-0574889007A0}" srcId="{45C31F41-7F65-4B49-84A0-40B8788B1BBF}" destId="{1DDFD65C-FD87-4D01-B4E3-52698D205C92}" srcOrd="1" destOrd="0" parTransId="{7B709C37-B580-458B-8054-175D8EDBE061}" sibTransId="{611E9BB7-3347-4303-8455-CEEE042B0FD9}"/>
    <dgm:cxn modelId="{BB365B71-8B70-4AD7-8FC1-6C8E5CF95F76}" type="presOf" srcId="{1DDFD65C-FD87-4D01-B4E3-52698D205C92}" destId="{2F029DAE-C04B-446E-A83D-9B0FF108DCAD}" srcOrd="0" destOrd="1" presId="urn:microsoft.com/office/officeart/2005/8/layout/hList1"/>
    <dgm:cxn modelId="{67E8A072-5C97-4D19-A466-1E848A071540}" srcId="{6084F67C-2D9B-430C-AE17-B3CBA5AD2194}" destId="{7BDAA1AC-3859-4EAC-B9C3-2759D0BEDD10}" srcOrd="3" destOrd="0" parTransId="{BDAD8BCD-5E8C-4D1D-8D8B-5A7F910A5BEF}" sibTransId="{62B6B75B-28EA-41E3-968F-68E71C1593D3}"/>
    <dgm:cxn modelId="{CFAC1375-E900-4D3B-84FB-D3C249AAF3D8}" srcId="{45C31F41-7F65-4B49-84A0-40B8788B1BBF}" destId="{0B4BA9D2-62B1-4E9B-ACB8-A5AFD477E9AB}" srcOrd="0" destOrd="0" parTransId="{6FC05C6A-515B-44B2-A642-F4911452412F}" sibTransId="{2896D987-3C62-46E4-9DE1-0C007EA77700}"/>
    <dgm:cxn modelId="{6DAD3F56-66CC-436B-A681-21EA4587FF9D}" type="presOf" srcId="{0B4BA9D2-62B1-4E9B-ACB8-A5AFD477E9AB}" destId="{2F029DAE-C04B-446E-A83D-9B0FF108DCAD}" srcOrd="0" destOrd="0" presId="urn:microsoft.com/office/officeart/2005/8/layout/hList1"/>
    <dgm:cxn modelId="{68A05056-B871-4079-AB3F-DD827EB52233}" srcId="{6084F67C-2D9B-430C-AE17-B3CBA5AD2194}" destId="{946D049D-16D4-4638-B68D-C4E205D73E9D}" srcOrd="0" destOrd="0" parTransId="{76A0F5B9-F965-4747-BC9C-36CED121D7DB}" sibTransId="{747157DB-FB87-4921-A135-F13ED21423A5}"/>
    <dgm:cxn modelId="{39D3E17D-A79A-4BAF-9E2E-900F5A4640F2}" srcId="{6084F67C-2D9B-430C-AE17-B3CBA5AD2194}" destId="{C6405885-B9BB-4515-BC53-E795AB0634BF}" srcOrd="5" destOrd="0" parTransId="{272B7451-2045-41FA-A805-3194791C2482}" sibTransId="{99781B39-F7F4-4739-BACB-E84EA6EFCDD3}"/>
    <dgm:cxn modelId="{05F1227E-50F6-4BFC-93CF-DE74086C092F}" srcId="{6084F67C-2D9B-430C-AE17-B3CBA5AD2194}" destId="{45A395A2-74CB-4EAC-95EC-18AC48A26DBF}" srcOrd="4" destOrd="0" parTransId="{2565868A-DEB4-4457-A021-AE493B879685}" sibTransId="{771F4582-A93D-432D-AEFD-D5C47BFCF56B}"/>
    <dgm:cxn modelId="{A5739490-70ED-4EB9-8E0C-8BAD443C4FE0}" srcId="{45C31F41-7F65-4B49-84A0-40B8788B1BBF}" destId="{8762FEB5-BB05-4453-912F-01BDEB6E6E89}" srcOrd="5" destOrd="0" parTransId="{D5E3B743-444E-47FA-ACEE-3AD5C75BC1CB}" sibTransId="{A82A5841-61D9-4677-A820-CC250C41E890}"/>
    <dgm:cxn modelId="{AFC8F793-F13F-46FA-A37E-656A88BDD811}" type="presOf" srcId="{47014B10-44FE-43FA-948D-AA0AA47DCAFA}" destId="{9421093A-94F8-4C4B-9CEF-93B6B10AA386}" srcOrd="0" destOrd="1" presId="urn:microsoft.com/office/officeart/2005/8/layout/hList1"/>
    <dgm:cxn modelId="{A710899A-B8D1-401A-80DD-4284EF277A07}" type="presOf" srcId="{8762FEB5-BB05-4453-912F-01BDEB6E6E89}" destId="{2F029DAE-C04B-446E-A83D-9B0FF108DCAD}" srcOrd="0" destOrd="5" presId="urn:microsoft.com/office/officeart/2005/8/layout/hList1"/>
    <dgm:cxn modelId="{DE08E29B-0164-4CBC-A665-8316FC6EED06}" type="presOf" srcId="{7788C968-1B9B-41A2-B971-9065C3B1D7C3}" destId="{EC538B5B-1BD4-4AAA-A718-3228B1B4F4E6}" srcOrd="0" destOrd="0" presId="urn:microsoft.com/office/officeart/2005/8/layout/hList1"/>
    <dgm:cxn modelId="{8AFC2EB0-D306-463B-A05A-C58CF09935C3}" type="presOf" srcId="{0E27E70E-B92A-4CC3-9CFC-695CE26724A2}" destId="{9421093A-94F8-4C4B-9CEF-93B6B10AA386}" srcOrd="0" destOrd="6" presId="urn:microsoft.com/office/officeart/2005/8/layout/hList1"/>
    <dgm:cxn modelId="{957B4CB0-B29B-4F8F-AC52-08DBFFFEE26F}" type="presOf" srcId="{6084F67C-2D9B-430C-AE17-B3CBA5AD2194}" destId="{8C73E0D4-4495-47F3-83EA-4E081116A463}" srcOrd="0" destOrd="0" presId="urn:microsoft.com/office/officeart/2005/8/layout/hList1"/>
    <dgm:cxn modelId="{5AA4BBB2-A1FF-4BF0-94DE-7CA3C2BCBDAE}" srcId="{45C31F41-7F65-4B49-84A0-40B8788B1BBF}" destId="{6C2932EB-3328-48C8-A691-77B9768E1327}" srcOrd="2" destOrd="0" parTransId="{86C093EC-7361-4CB6-A404-A4FDF36988A1}" sibTransId="{A8F41CF7-982B-4022-96B7-B6BE2061F97B}"/>
    <dgm:cxn modelId="{53FF85B5-7E28-4261-9AD2-74F8C897634B}" srcId="{6084F67C-2D9B-430C-AE17-B3CBA5AD2194}" destId="{47014B10-44FE-43FA-948D-AA0AA47DCAFA}" srcOrd="1" destOrd="0" parTransId="{D7ADCB3C-A983-4F3D-97CB-6414AFD813AB}" sibTransId="{3DEEE4E7-4D9A-4C6C-A661-9778F0804CC1}"/>
    <dgm:cxn modelId="{7B43D4BF-FD84-4268-8E96-58DEA515ADE5}" srcId="{7788C968-1B9B-41A2-B971-9065C3B1D7C3}" destId="{6084F67C-2D9B-430C-AE17-B3CBA5AD2194}" srcOrd="0" destOrd="0" parTransId="{CD484DE4-CB1D-4202-8BCC-FEA53F5A90A9}" sibTransId="{606A9290-B55F-4AB6-8C99-ABE0ECF1A396}"/>
    <dgm:cxn modelId="{C5F3E2BF-EF7B-4E4A-B73C-78920FFC3ED2}" srcId="{7788C968-1B9B-41A2-B971-9065C3B1D7C3}" destId="{45C31F41-7F65-4B49-84A0-40B8788B1BBF}" srcOrd="1" destOrd="0" parTransId="{FE6ED680-DB4C-44C9-B218-6E18603BEDA6}" sibTransId="{23F7BE5A-86A3-41DF-BE8E-4A6F15BFA40D}"/>
    <dgm:cxn modelId="{14FD2ACB-D656-4A9A-B55F-758FE4906C29}" type="presOf" srcId="{45A395A2-74CB-4EAC-95EC-18AC48A26DBF}" destId="{9421093A-94F8-4C4B-9CEF-93B6B10AA386}" srcOrd="0" destOrd="4" presId="urn:microsoft.com/office/officeart/2005/8/layout/hList1"/>
    <dgm:cxn modelId="{56F196D0-BA97-4B86-AE48-A8FD6490D893}" srcId="{45C31F41-7F65-4B49-84A0-40B8788B1BBF}" destId="{912B7339-BE40-48C9-9653-E103C0531122}" srcOrd="4" destOrd="0" parTransId="{563102C4-B786-4840-9189-AF8F169452CE}" sibTransId="{6C25F3FB-BB5D-4C2C-B8D3-97D24B9550D2}"/>
    <dgm:cxn modelId="{C6A623D6-7523-475D-ABB1-1702447FADED}" srcId="{45C31F41-7F65-4B49-84A0-40B8788B1BBF}" destId="{5AEB4CC3-A207-41B1-A52B-C480E1C3EAEF}" srcOrd="3" destOrd="0" parTransId="{1D58229A-512B-478B-9161-F9BE639865A6}" sibTransId="{D891E9B4-CE34-4492-8905-98E5861F6401}"/>
    <dgm:cxn modelId="{6D7988E8-1D46-47B7-A293-B35AE905EA35}" type="presOf" srcId="{6C2932EB-3328-48C8-A691-77B9768E1327}" destId="{2F029DAE-C04B-446E-A83D-9B0FF108DCAD}" srcOrd="0" destOrd="2" presId="urn:microsoft.com/office/officeart/2005/8/layout/hList1"/>
    <dgm:cxn modelId="{BE888DEA-52FC-4079-9B97-A99ED8B1F881}" type="presOf" srcId="{7BDAA1AC-3859-4EAC-B9C3-2759D0BEDD10}" destId="{9421093A-94F8-4C4B-9CEF-93B6B10AA386}" srcOrd="0" destOrd="3" presId="urn:microsoft.com/office/officeart/2005/8/layout/hList1"/>
    <dgm:cxn modelId="{16728FEE-A229-44A1-9662-2921D296E061}" type="presOf" srcId="{FC96C231-1B67-4303-B0E8-591BDAD1F34E}" destId="{2F029DAE-C04B-446E-A83D-9B0FF108DCAD}" srcOrd="0" destOrd="6" presId="urn:microsoft.com/office/officeart/2005/8/layout/hList1"/>
    <dgm:cxn modelId="{A114BBFB-93EB-4C27-952B-82CB802DA800}" type="presOf" srcId="{946D049D-16D4-4638-B68D-C4E205D73E9D}" destId="{9421093A-94F8-4C4B-9CEF-93B6B10AA386}" srcOrd="0" destOrd="0" presId="urn:microsoft.com/office/officeart/2005/8/layout/hList1"/>
    <dgm:cxn modelId="{89316CFC-A3AD-4B60-9A53-83A7F0BEE731}" type="presParOf" srcId="{EC538B5B-1BD4-4AAA-A718-3228B1B4F4E6}" destId="{64F370F8-9425-4426-90E1-1C1D2D100791}" srcOrd="0" destOrd="0" presId="urn:microsoft.com/office/officeart/2005/8/layout/hList1"/>
    <dgm:cxn modelId="{E0193CBF-1541-4F0C-99AC-A9C9F1376327}" type="presParOf" srcId="{64F370F8-9425-4426-90E1-1C1D2D100791}" destId="{8C73E0D4-4495-47F3-83EA-4E081116A463}" srcOrd="0" destOrd="0" presId="urn:microsoft.com/office/officeart/2005/8/layout/hList1"/>
    <dgm:cxn modelId="{192A2CAA-02A9-431E-8D81-ED16468B973B}" type="presParOf" srcId="{64F370F8-9425-4426-90E1-1C1D2D100791}" destId="{9421093A-94F8-4C4B-9CEF-93B6B10AA386}" srcOrd="1" destOrd="0" presId="urn:microsoft.com/office/officeart/2005/8/layout/hList1"/>
    <dgm:cxn modelId="{81D876B8-C69D-4ACB-8C24-530CFFA1FDB0}" type="presParOf" srcId="{EC538B5B-1BD4-4AAA-A718-3228B1B4F4E6}" destId="{5D1E80C1-A7E6-4591-A224-971D7ACB698A}" srcOrd="1" destOrd="0" presId="urn:microsoft.com/office/officeart/2005/8/layout/hList1"/>
    <dgm:cxn modelId="{D40729CA-7B80-42E3-8223-AA3BD35E3C8D}" type="presParOf" srcId="{EC538B5B-1BD4-4AAA-A718-3228B1B4F4E6}" destId="{8340CCCC-DD50-43D0-8E05-86CD4DA5641A}" srcOrd="2" destOrd="0" presId="urn:microsoft.com/office/officeart/2005/8/layout/hList1"/>
    <dgm:cxn modelId="{930A77B6-8A98-4D41-A5C5-B9E64BA4BC00}" type="presParOf" srcId="{8340CCCC-DD50-43D0-8E05-86CD4DA5641A}" destId="{15F1DE87-F266-4145-8C2D-2B430A60F64A}" srcOrd="0" destOrd="0" presId="urn:microsoft.com/office/officeart/2005/8/layout/hList1"/>
    <dgm:cxn modelId="{FF63FA8B-3DA9-4BC9-B991-3B672E5E86F1}" type="presParOf" srcId="{8340CCCC-DD50-43D0-8E05-86CD4DA5641A}" destId="{2F029DAE-C04B-446E-A83D-9B0FF108DC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5570A-661D-4471-8496-34985631DBAA}">
      <dsp:nvSpPr>
        <dsp:cNvPr id="0" name=""/>
        <dsp:cNvSpPr/>
      </dsp:nvSpPr>
      <dsp:spPr>
        <a:xfrm>
          <a:off x="3868" y="1061378"/>
          <a:ext cx="3383088" cy="3383088"/>
        </a:xfrm>
        <a:prstGeom prst="ellipse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TOPICS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Individual branding and reputation 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Digital identity and portfolio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Privacy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Search neutrality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Communities of practice</a:t>
          </a:r>
        </a:p>
      </dsp:txBody>
      <dsp:txXfrm>
        <a:off x="499310" y="1556820"/>
        <a:ext cx="2392204" cy="2392204"/>
      </dsp:txXfrm>
    </dsp:sp>
    <dsp:sp modelId="{72127FF8-36CC-4E87-99DB-7CB10426F812}">
      <dsp:nvSpPr>
        <dsp:cNvPr id="0" name=""/>
        <dsp:cNvSpPr/>
      </dsp:nvSpPr>
      <dsp:spPr>
        <a:xfrm>
          <a:off x="3563556" y="1975598"/>
          <a:ext cx="1737549" cy="1554648"/>
        </a:xfrm>
        <a:prstGeom prst="rightArrow">
          <a:avLst>
            <a:gd name="adj1" fmla="val 60000"/>
            <a:gd name="adj2" fmla="val 50000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563556" y="2286528"/>
        <a:ext cx="1271155" cy="932788"/>
      </dsp:txXfrm>
    </dsp:sp>
    <dsp:sp modelId="{37FD73B5-1CBF-44E7-8B26-CAEDAB9684B9}">
      <dsp:nvSpPr>
        <dsp:cNvPr id="0" name=""/>
        <dsp:cNvSpPr/>
      </dsp:nvSpPr>
      <dsp:spPr>
        <a:xfrm>
          <a:off x="5416809" y="1061378"/>
          <a:ext cx="3383088" cy="3383088"/>
        </a:xfrm>
        <a:prstGeom prst="ellipse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TECHNOLOGIES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Community platform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Cloud system architecture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E-portfolio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Web analytics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SEO</a:t>
          </a:r>
        </a:p>
      </dsp:txBody>
      <dsp:txXfrm>
        <a:off x="5912251" y="1556820"/>
        <a:ext cx="2392204" cy="23922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19CA7-B177-4837-AC87-2737DBB9BD1E}">
      <dsp:nvSpPr>
        <dsp:cNvPr id="0" name=""/>
        <dsp:cNvSpPr/>
      </dsp:nvSpPr>
      <dsp:spPr>
        <a:xfrm>
          <a:off x="2506" y="412735"/>
          <a:ext cx="1988303" cy="1192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group of people who share a profession or interest. </a:t>
          </a:r>
        </a:p>
      </dsp:txBody>
      <dsp:txXfrm>
        <a:off x="2506" y="412735"/>
        <a:ext cx="1988303" cy="1192982"/>
      </dsp:txXfrm>
    </dsp:sp>
    <dsp:sp modelId="{F45067DE-710E-4969-AF1F-495E21559A93}">
      <dsp:nvSpPr>
        <dsp:cNvPr id="0" name=""/>
        <dsp:cNvSpPr/>
      </dsp:nvSpPr>
      <dsp:spPr>
        <a:xfrm>
          <a:off x="2189640" y="412735"/>
          <a:ext cx="1988303" cy="1192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Slickdeals.net is a community of practice for people interested in deals. </a:t>
          </a:r>
        </a:p>
      </dsp:txBody>
      <dsp:txXfrm>
        <a:off x="2189640" y="412735"/>
        <a:ext cx="1988303" cy="1192982"/>
      </dsp:txXfrm>
    </dsp:sp>
    <dsp:sp modelId="{D48932C0-6E46-490D-A9E1-2F11A03B1125}">
      <dsp:nvSpPr>
        <dsp:cNvPr id="0" name=""/>
        <dsp:cNvSpPr/>
      </dsp:nvSpPr>
      <dsp:spPr>
        <a:xfrm>
          <a:off x="4376774" y="412735"/>
          <a:ext cx="1988303" cy="1192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Professional communities of practice and networks are a critical resource for entry level workers</a:t>
          </a:r>
        </a:p>
      </dsp:txBody>
      <dsp:txXfrm>
        <a:off x="4376774" y="412735"/>
        <a:ext cx="1988303" cy="1192982"/>
      </dsp:txXfrm>
    </dsp:sp>
    <dsp:sp modelId="{8B4DBD15-D6C2-4DDB-B94D-D8600E8FB074}">
      <dsp:nvSpPr>
        <dsp:cNvPr id="0" name=""/>
        <dsp:cNvSpPr/>
      </dsp:nvSpPr>
      <dsp:spPr>
        <a:xfrm>
          <a:off x="6563908" y="412735"/>
          <a:ext cx="1988303" cy="11929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Get started with joining or creating a group!</a:t>
          </a:r>
        </a:p>
      </dsp:txBody>
      <dsp:txXfrm>
        <a:off x="6563908" y="412735"/>
        <a:ext cx="1988303" cy="11929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661A9-84E9-4758-B19D-F41D572441E3}">
      <dsp:nvSpPr>
        <dsp:cNvPr id="0" name=""/>
        <dsp:cNvSpPr/>
      </dsp:nvSpPr>
      <dsp:spPr>
        <a:xfrm>
          <a:off x="3729063" y="688"/>
          <a:ext cx="5593594" cy="26839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Fox Majors assignment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1"/>
            </a:rPr>
            <a:t>http://eportfolios.fox.temple.edu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Sites automatically removed at the end of the term</a:t>
          </a:r>
        </a:p>
      </dsp:txBody>
      <dsp:txXfrm>
        <a:off x="3729063" y="336181"/>
        <a:ext cx="4587116" cy="2012955"/>
      </dsp:txXfrm>
    </dsp:sp>
    <dsp:sp modelId="{F7A606CD-B7EE-4268-BC5C-0FCC92E4C124}">
      <dsp:nvSpPr>
        <dsp:cNvPr id="0" name=""/>
        <dsp:cNvSpPr/>
      </dsp:nvSpPr>
      <dsp:spPr>
        <a:xfrm>
          <a:off x="0" y="688"/>
          <a:ext cx="3729063" cy="26839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All Fox Majors</a:t>
          </a:r>
          <a:br>
            <a:rPr lang="en-US" sz="4000" kern="1200" dirty="0"/>
          </a:br>
          <a:r>
            <a:rPr lang="en-US" sz="2400" kern="1200" dirty="0"/>
            <a:t>(excluding MIS majors)</a:t>
          </a:r>
        </a:p>
      </dsp:txBody>
      <dsp:txXfrm>
        <a:off x="0" y="688"/>
        <a:ext cx="3729063" cy="2683941"/>
      </dsp:txXfrm>
    </dsp:sp>
    <dsp:sp modelId="{95CFF044-DBA2-490A-8D0E-8FF4C2976963}">
      <dsp:nvSpPr>
        <dsp:cNvPr id="0" name=""/>
        <dsp:cNvSpPr/>
      </dsp:nvSpPr>
      <dsp:spPr>
        <a:xfrm>
          <a:off x="3729063" y="2953024"/>
          <a:ext cx="5593594" cy="26839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Complete Fox MIS major assignment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2"/>
            </a:rPr>
            <a:t>http://community.mis.temple.edu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Start professional achievement program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Sites are permanent</a:t>
          </a:r>
        </a:p>
      </dsp:txBody>
      <dsp:txXfrm>
        <a:off x="3729063" y="3288517"/>
        <a:ext cx="4587116" cy="2012955"/>
      </dsp:txXfrm>
    </dsp:sp>
    <dsp:sp modelId="{270A4772-3B62-4DA6-B9EF-771D6E383D31}">
      <dsp:nvSpPr>
        <dsp:cNvPr id="0" name=""/>
        <dsp:cNvSpPr/>
      </dsp:nvSpPr>
      <dsp:spPr>
        <a:xfrm>
          <a:off x="0" y="2953024"/>
          <a:ext cx="3729063" cy="268394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MIS Majors</a:t>
          </a:r>
          <a:br>
            <a:rPr lang="en-US" sz="4000" kern="1200" dirty="0"/>
          </a:br>
          <a:r>
            <a:rPr lang="en-US" sz="2400" kern="1200" dirty="0"/>
            <a:t>(only)</a:t>
          </a:r>
        </a:p>
      </dsp:txBody>
      <dsp:txXfrm>
        <a:off x="0" y="2953024"/>
        <a:ext cx="3729063" cy="2683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F034D-F8FA-4B67-8F8A-5A80A4BFC40F}">
      <dsp:nvSpPr>
        <dsp:cNvPr id="0" name=""/>
        <dsp:cNvSpPr/>
      </dsp:nvSpPr>
      <dsp:spPr>
        <a:xfrm>
          <a:off x="2459582" y="471946"/>
          <a:ext cx="363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980" y="45720"/>
              </a:lnTo>
            </a:path>
          </a:pathLst>
        </a:custGeom>
        <a:noFill/>
        <a:ln w="9525" cap="flat" cmpd="sng" algn="ctr">
          <a:solidFill>
            <a:srgbClr val="A41E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31708" y="515691"/>
        <a:ext cx="19729" cy="3949"/>
      </dsp:txXfrm>
    </dsp:sp>
    <dsp:sp modelId="{67E43445-DD08-4E84-8D12-EA8E6C5B35ED}">
      <dsp:nvSpPr>
        <dsp:cNvPr id="0" name=""/>
        <dsp:cNvSpPr/>
      </dsp:nvSpPr>
      <dsp:spPr>
        <a:xfrm>
          <a:off x="745813" y="2996"/>
          <a:ext cx="1715568" cy="102934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Personal relationships</a:t>
          </a:r>
          <a:br>
            <a:rPr lang="en-US" sz="1900" kern="1200" dirty="0"/>
          </a:br>
          <a:r>
            <a:rPr lang="en-US" sz="1900" kern="1200" dirty="0"/>
            <a:t>FACEBOOK</a:t>
          </a:r>
        </a:p>
      </dsp:txBody>
      <dsp:txXfrm>
        <a:off x="745813" y="2996"/>
        <a:ext cx="1715568" cy="1029341"/>
      </dsp:txXfrm>
    </dsp:sp>
    <dsp:sp modelId="{A8C89906-8A16-484A-BDFA-DBC133A5372D}">
      <dsp:nvSpPr>
        <dsp:cNvPr id="0" name=""/>
        <dsp:cNvSpPr/>
      </dsp:nvSpPr>
      <dsp:spPr>
        <a:xfrm>
          <a:off x="4569731" y="471946"/>
          <a:ext cx="363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980" y="45720"/>
              </a:lnTo>
            </a:path>
          </a:pathLst>
        </a:custGeom>
        <a:noFill/>
        <a:ln w="9525" cap="flat" cmpd="sng" algn="ctr">
          <a:solidFill>
            <a:srgbClr val="A41E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741857" y="515691"/>
        <a:ext cx="19729" cy="3949"/>
      </dsp:txXfrm>
    </dsp:sp>
    <dsp:sp modelId="{BF3C7FB7-4639-4A07-ADE3-8EF195B3F447}">
      <dsp:nvSpPr>
        <dsp:cNvPr id="0" name=""/>
        <dsp:cNvSpPr/>
      </dsp:nvSpPr>
      <dsp:spPr>
        <a:xfrm>
          <a:off x="2855963" y="2996"/>
          <a:ext cx="1715568" cy="102934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Purchase history</a:t>
          </a:r>
          <a:br>
            <a:rPr lang="en-US" sz="1900" kern="1200" dirty="0"/>
          </a:br>
          <a:r>
            <a:rPr lang="en-US" sz="1900" kern="1200" dirty="0"/>
            <a:t>TARGET</a:t>
          </a:r>
        </a:p>
      </dsp:txBody>
      <dsp:txXfrm>
        <a:off x="2855963" y="2996"/>
        <a:ext cx="1715568" cy="1029341"/>
      </dsp:txXfrm>
    </dsp:sp>
    <dsp:sp modelId="{C62C7F6E-D630-428A-A6FC-9F5F1B5B4EE5}">
      <dsp:nvSpPr>
        <dsp:cNvPr id="0" name=""/>
        <dsp:cNvSpPr/>
      </dsp:nvSpPr>
      <dsp:spPr>
        <a:xfrm>
          <a:off x="1603598" y="1030537"/>
          <a:ext cx="4220298" cy="363980"/>
        </a:xfrm>
        <a:custGeom>
          <a:avLst/>
          <a:gdLst/>
          <a:ahLst/>
          <a:cxnLst/>
          <a:rect l="0" t="0" r="0" b="0"/>
          <a:pathLst>
            <a:path>
              <a:moveTo>
                <a:pt x="4220298" y="0"/>
              </a:moveTo>
              <a:lnTo>
                <a:pt x="4220298" y="199090"/>
              </a:lnTo>
              <a:lnTo>
                <a:pt x="0" y="199090"/>
              </a:lnTo>
              <a:lnTo>
                <a:pt x="0" y="363980"/>
              </a:lnTo>
            </a:path>
          </a:pathLst>
        </a:custGeom>
        <a:noFill/>
        <a:ln w="9525" cap="flat" cmpd="sng" algn="ctr">
          <a:solidFill>
            <a:srgbClr val="A41E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07779" y="1210552"/>
        <a:ext cx="211935" cy="3949"/>
      </dsp:txXfrm>
    </dsp:sp>
    <dsp:sp modelId="{A22A18B6-F534-44AE-88B2-03DBFB5FA3BC}">
      <dsp:nvSpPr>
        <dsp:cNvPr id="0" name=""/>
        <dsp:cNvSpPr/>
      </dsp:nvSpPr>
      <dsp:spPr>
        <a:xfrm>
          <a:off x="4966112" y="2996"/>
          <a:ext cx="1715568" cy="102934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Credit history</a:t>
          </a:r>
          <a:br>
            <a:rPr lang="en-US" sz="1900" kern="1200" dirty="0"/>
          </a:br>
          <a:r>
            <a:rPr lang="en-US" sz="1900" kern="1200" dirty="0"/>
            <a:t>EQUIFAX</a:t>
          </a:r>
        </a:p>
      </dsp:txBody>
      <dsp:txXfrm>
        <a:off x="4966112" y="2996"/>
        <a:ext cx="1715568" cy="1029341"/>
      </dsp:txXfrm>
    </dsp:sp>
    <dsp:sp modelId="{86BFF907-181B-465D-B8CC-26DF4252EC7F}">
      <dsp:nvSpPr>
        <dsp:cNvPr id="0" name=""/>
        <dsp:cNvSpPr/>
      </dsp:nvSpPr>
      <dsp:spPr>
        <a:xfrm>
          <a:off x="2459582" y="1895868"/>
          <a:ext cx="363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980" y="45720"/>
              </a:lnTo>
            </a:path>
          </a:pathLst>
        </a:custGeom>
        <a:noFill/>
        <a:ln w="9525" cap="flat" cmpd="sng" algn="ctr">
          <a:solidFill>
            <a:srgbClr val="A41E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31708" y="1939613"/>
        <a:ext cx="19729" cy="3949"/>
      </dsp:txXfrm>
    </dsp:sp>
    <dsp:sp modelId="{65B2F39F-6F75-4BDD-85E7-B2C1D0C983F1}">
      <dsp:nvSpPr>
        <dsp:cNvPr id="0" name=""/>
        <dsp:cNvSpPr/>
      </dsp:nvSpPr>
      <dsp:spPr>
        <a:xfrm>
          <a:off x="745813" y="1426917"/>
          <a:ext cx="1715568" cy="102934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Ideas</a:t>
          </a:r>
          <a:br>
            <a:rPr lang="en-US" sz="1900" kern="1200" dirty="0"/>
          </a:br>
          <a:r>
            <a:rPr lang="en-US" sz="1900" kern="1200" dirty="0"/>
            <a:t>DROPBOX</a:t>
          </a:r>
        </a:p>
      </dsp:txBody>
      <dsp:txXfrm>
        <a:off x="745813" y="1426917"/>
        <a:ext cx="1715568" cy="1029341"/>
      </dsp:txXfrm>
    </dsp:sp>
    <dsp:sp modelId="{AB153386-5D07-4F41-AB81-6F9FC0DAF18B}">
      <dsp:nvSpPr>
        <dsp:cNvPr id="0" name=""/>
        <dsp:cNvSpPr/>
      </dsp:nvSpPr>
      <dsp:spPr>
        <a:xfrm>
          <a:off x="4569731" y="1895868"/>
          <a:ext cx="363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980" y="45720"/>
              </a:lnTo>
            </a:path>
          </a:pathLst>
        </a:custGeom>
        <a:noFill/>
        <a:ln w="9525" cap="flat" cmpd="sng" algn="ctr">
          <a:solidFill>
            <a:srgbClr val="A41E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741857" y="1939613"/>
        <a:ext cx="19729" cy="3949"/>
      </dsp:txXfrm>
    </dsp:sp>
    <dsp:sp modelId="{104761A5-4E59-436F-B9B1-7C5A4094E0E4}">
      <dsp:nvSpPr>
        <dsp:cNvPr id="0" name=""/>
        <dsp:cNvSpPr/>
      </dsp:nvSpPr>
      <dsp:spPr>
        <a:xfrm>
          <a:off x="2855963" y="1426917"/>
          <a:ext cx="1715568" cy="102934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Grades and Graduation</a:t>
          </a:r>
          <a:br>
            <a:rPr lang="en-US" sz="1900" kern="1200" dirty="0"/>
          </a:br>
          <a:r>
            <a:rPr lang="en-US" sz="1900" kern="1200" dirty="0"/>
            <a:t>TEMPLE</a:t>
          </a:r>
        </a:p>
      </dsp:txBody>
      <dsp:txXfrm>
        <a:off x="2855963" y="1426917"/>
        <a:ext cx="1715568" cy="1029341"/>
      </dsp:txXfrm>
    </dsp:sp>
    <dsp:sp modelId="{D2FC7311-DBA7-45FF-AF6E-E077E18CF16C}">
      <dsp:nvSpPr>
        <dsp:cNvPr id="0" name=""/>
        <dsp:cNvSpPr/>
      </dsp:nvSpPr>
      <dsp:spPr>
        <a:xfrm>
          <a:off x="1603598" y="2454459"/>
          <a:ext cx="4220298" cy="363980"/>
        </a:xfrm>
        <a:custGeom>
          <a:avLst/>
          <a:gdLst/>
          <a:ahLst/>
          <a:cxnLst/>
          <a:rect l="0" t="0" r="0" b="0"/>
          <a:pathLst>
            <a:path>
              <a:moveTo>
                <a:pt x="4220298" y="0"/>
              </a:moveTo>
              <a:lnTo>
                <a:pt x="4220298" y="199090"/>
              </a:lnTo>
              <a:lnTo>
                <a:pt x="0" y="199090"/>
              </a:lnTo>
              <a:lnTo>
                <a:pt x="0" y="363980"/>
              </a:lnTo>
            </a:path>
          </a:pathLst>
        </a:custGeom>
        <a:noFill/>
        <a:ln w="9525" cap="flat" cmpd="sng" algn="ctr">
          <a:solidFill>
            <a:srgbClr val="A41E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607779" y="2634474"/>
        <a:ext cx="211935" cy="3949"/>
      </dsp:txXfrm>
    </dsp:sp>
    <dsp:sp modelId="{1BE04BCA-E113-4CE9-A85C-AD5B4E5E90FD}">
      <dsp:nvSpPr>
        <dsp:cNvPr id="0" name=""/>
        <dsp:cNvSpPr/>
      </dsp:nvSpPr>
      <dsp:spPr>
        <a:xfrm>
          <a:off x="4966112" y="1426917"/>
          <a:ext cx="1715568" cy="102934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Finances</a:t>
          </a:r>
          <a:br>
            <a:rPr lang="en-US" sz="1900" kern="1200" dirty="0"/>
          </a:br>
          <a:r>
            <a:rPr lang="en-US" sz="1900" kern="1200" dirty="0"/>
            <a:t>WELLS FARGO</a:t>
          </a:r>
        </a:p>
      </dsp:txBody>
      <dsp:txXfrm>
        <a:off x="4966112" y="1426917"/>
        <a:ext cx="1715568" cy="1029341"/>
      </dsp:txXfrm>
    </dsp:sp>
    <dsp:sp modelId="{E062CAAE-FD06-40AD-8911-1D0F87A82D75}">
      <dsp:nvSpPr>
        <dsp:cNvPr id="0" name=""/>
        <dsp:cNvSpPr/>
      </dsp:nvSpPr>
      <dsp:spPr>
        <a:xfrm>
          <a:off x="2459582" y="3319790"/>
          <a:ext cx="363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980" y="45720"/>
              </a:lnTo>
            </a:path>
          </a:pathLst>
        </a:custGeom>
        <a:noFill/>
        <a:ln w="9525" cap="flat" cmpd="sng" algn="ctr">
          <a:solidFill>
            <a:srgbClr val="A41E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31708" y="3363535"/>
        <a:ext cx="19729" cy="3949"/>
      </dsp:txXfrm>
    </dsp:sp>
    <dsp:sp modelId="{05199DB6-8457-429B-904C-DA54D1954C9E}">
      <dsp:nvSpPr>
        <dsp:cNvPr id="0" name=""/>
        <dsp:cNvSpPr/>
      </dsp:nvSpPr>
      <dsp:spPr>
        <a:xfrm>
          <a:off x="745813" y="2850839"/>
          <a:ext cx="1715568" cy="102934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Likes and dislikes</a:t>
          </a:r>
          <a:br>
            <a:rPr lang="en-US" sz="1900" kern="1200" dirty="0"/>
          </a:br>
          <a:r>
            <a:rPr lang="en-US" sz="1900" kern="1200" dirty="0"/>
            <a:t>NETFLIX</a:t>
          </a:r>
        </a:p>
      </dsp:txBody>
      <dsp:txXfrm>
        <a:off x="745813" y="2850839"/>
        <a:ext cx="1715568" cy="1029341"/>
      </dsp:txXfrm>
    </dsp:sp>
    <dsp:sp modelId="{C0C29927-02CF-4D64-8ED9-9BB170C7220F}">
      <dsp:nvSpPr>
        <dsp:cNvPr id="0" name=""/>
        <dsp:cNvSpPr/>
      </dsp:nvSpPr>
      <dsp:spPr>
        <a:xfrm>
          <a:off x="4569731" y="3319790"/>
          <a:ext cx="363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980" y="45720"/>
              </a:lnTo>
            </a:path>
          </a:pathLst>
        </a:custGeom>
        <a:noFill/>
        <a:ln w="9525" cap="flat" cmpd="sng" algn="ctr">
          <a:solidFill>
            <a:srgbClr val="A41E35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741857" y="3363535"/>
        <a:ext cx="19729" cy="3949"/>
      </dsp:txXfrm>
    </dsp:sp>
    <dsp:sp modelId="{2C75ABD4-D477-4BF4-9F88-D0DBA01C160E}">
      <dsp:nvSpPr>
        <dsp:cNvPr id="0" name=""/>
        <dsp:cNvSpPr/>
      </dsp:nvSpPr>
      <dsp:spPr>
        <a:xfrm>
          <a:off x="2855963" y="2850839"/>
          <a:ext cx="1715568" cy="102934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Daily commute</a:t>
          </a:r>
          <a:br>
            <a:rPr lang="en-US" sz="1900" kern="1200" dirty="0"/>
          </a:br>
          <a:r>
            <a:rPr lang="en-US" sz="1900" kern="1200" dirty="0"/>
            <a:t>IPHONE</a:t>
          </a:r>
        </a:p>
      </dsp:txBody>
      <dsp:txXfrm>
        <a:off x="2855963" y="2850839"/>
        <a:ext cx="1715568" cy="1029341"/>
      </dsp:txXfrm>
    </dsp:sp>
    <dsp:sp modelId="{BAB4507B-4DE9-46DE-829B-914BEC554EAE}">
      <dsp:nvSpPr>
        <dsp:cNvPr id="0" name=""/>
        <dsp:cNvSpPr/>
      </dsp:nvSpPr>
      <dsp:spPr>
        <a:xfrm>
          <a:off x="4966112" y="2850839"/>
          <a:ext cx="1715568" cy="102934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GOOGLE</a:t>
          </a:r>
          <a:br>
            <a:rPr lang="en-US" sz="2000" b="1" i="1" kern="1200" dirty="0"/>
          </a:br>
          <a:r>
            <a:rPr lang="en-US" sz="2000" b="0" i="1" kern="1200" dirty="0"/>
            <a:t>Your identity is the product</a:t>
          </a:r>
          <a:endParaRPr lang="en-US" sz="2000" b="0" kern="1200" dirty="0"/>
        </a:p>
      </dsp:txBody>
      <dsp:txXfrm>
        <a:off x="4966112" y="2850839"/>
        <a:ext cx="1715568" cy="1029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CDC76-818F-4C03-8CEE-4F098FA67DD3}">
      <dsp:nvSpPr>
        <dsp:cNvPr id="0" name=""/>
        <dsp:cNvSpPr/>
      </dsp:nvSpPr>
      <dsp:spPr>
        <a:xfrm>
          <a:off x="545430" y="320761"/>
          <a:ext cx="4538428" cy="4538428"/>
        </a:xfrm>
        <a:prstGeom prst="pie">
          <a:avLst>
            <a:gd name="adj1" fmla="val 16200000"/>
            <a:gd name="adj2" fmla="val 19800000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AUTHENTICATION</a:t>
          </a:r>
          <a:br>
            <a:rPr lang="en-US" sz="1000" kern="1200" dirty="0"/>
          </a:br>
          <a:r>
            <a:rPr lang="en-US" sz="1000" kern="1200" dirty="0"/>
            <a:t>Prove who you are</a:t>
          </a:r>
        </a:p>
      </dsp:txBody>
      <dsp:txXfrm>
        <a:off x="2922702" y="900491"/>
        <a:ext cx="1188636" cy="918491"/>
      </dsp:txXfrm>
    </dsp:sp>
    <dsp:sp modelId="{266BC5B0-FA80-42DB-B569-40F1607B9E66}">
      <dsp:nvSpPr>
        <dsp:cNvPr id="0" name=""/>
        <dsp:cNvSpPr/>
      </dsp:nvSpPr>
      <dsp:spPr>
        <a:xfrm>
          <a:off x="599459" y="414231"/>
          <a:ext cx="4538428" cy="4538428"/>
        </a:xfrm>
        <a:prstGeom prst="pie">
          <a:avLst>
            <a:gd name="adj1" fmla="val 19800000"/>
            <a:gd name="adj2" fmla="val 1800000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PRIVACY</a:t>
          </a:r>
          <a:br>
            <a:rPr lang="en-US" sz="1000" kern="1200" dirty="0"/>
          </a:br>
          <a:r>
            <a:rPr lang="en-US" sz="1000" kern="1200" dirty="0"/>
            <a:t>Control what others can access</a:t>
          </a:r>
        </a:p>
      </dsp:txBody>
      <dsp:txXfrm>
        <a:off x="3679106" y="2251214"/>
        <a:ext cx="1242664" cy="891477"/>
      </dsp:txXfrm>
    </dsp:sp>
    <dsp:sp modelId="{B8398442-381A-49F5-B5D0-870885586AA0}">
      <dsp:nvSpPr>
        <dsp:cNvPr id="0" name=""/>
        <dsp:cNvSpPr/>
      </dsp:nvSpPr>
      <dsp:spPr>
        <a:xfrm>
          <a:off x="545430" y="507701"/>
          <a:ext cx="4538428" cy="4538428"/>
        </a:xfrm>
        <a:prstGeom prst="pie">
          <a:avLst>
            <a:gd name="adj1" fmla="val 1800000"/>
            <a:gd name="adj2" fmla="val 5400000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SECURITY</a:t>
          </a:r>
          <a:br>
            <a:rPr lang="en-US" sz="1000" kern="1200" dirty="0"/>
          </a:br>
          <a:r>
            <a:rPr lang="en-US" sz="1000" kern="1200" dirty="0"/>
            <a:t>Prevent and recover from theft</a:t>
          </a:r>
        </a:p>
      </dsp:txBody>
      <dsp:txXfrm>
        <a:off x="2922702" y="3574922"/>
        <a:ext cx="1188636" cy="918491"/>
      </dsp:txXfrm>
    </dsp:sp>
    <dsp:sp modelId="{A84ADAF6-F81D-4572-9860-0DE2CCF7F34D}">
      <dsp:nvSpPr>
        <dsp:cNvPr id="0" name=""/>
        <dsp:cNvSpPr/>
      </dsp:nvSpPr>
      <dsp:spPr>
        <a:xfrm>
          <a:off x="437372" y="507701"/>
          <a:ext cx="4538428" cy="4538428"/>
        </a:xfrm>
        <a:prstGeom prst="pie">
          <a:avLst>
            <a:gd name="adj1" fmla="val 5400000"/>
            <a:gd name="adj2" fmla="val 9000000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REPUTATION</a:t>
          </a:r>
          <a:br>
            <a:rPr lang="en-US" sz="1000" kern="1200" dirty="0"/>
          </a:br>
          <a:r>
            <a:rPr lang="en-US" sz="1000" kern="1200" dirty="0"/>
            <a:t>Personal and professional brand</a:t>
          </a:r>
        </a:p>
      </dsp:txBody>
      <dsp:txXfrm>
        <a:off x="1409892" y="3574922"/>
        <a:ext cx="1188636" cy="918491"/>
      </dsp:txXfrm>
    </dsp:sp>
    <dsp:sp modelId="{5E77E264-2F53-407B-B5FF-9EB6D6AC4D32}">
      <dsp:nvSpPr>
        <dsp:cNvPr id="0" name=""/>
        <dsp:cNvSpPr/>
      </dsp:nvSpPr>
      <dsp:spPr>
        <a:xfrm>
          <a:off x="383343" y="414231"/>
          <a:ext cx="4538428" cy="4538428"/>
        </a:xfrm>
        <a:prstGeom prst="pie">
          <a:avLst>
            <a:gd name="adj1" fmla="val 9000000"/>
            <a:gd name="adj2" fmla="val 12600000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NETWORKS</a:t>
          </a:r>
          <a:br>
            <a:rPr lang="en-US" sz="1000" kern="1200" dirty="0"/>
          </a:br>
          <a:r>
            <a:rPr lang="en-US" sz="1000" kern="1200" dirty="0"/>
            <a:t>Connect with relevant others</a:t>
          </a:r>
        </a:p>
      </dsp:txBody>
      <dsp:txXfrm>
        <a:off x="599459" y="2251214"/>
        <a:ext cx="1242664" cy="891477"/>
      </dsp:txXfrm>
    </dsp:sp>
    <dsp:sp modelId="{A82DE856-247D-4F7A-AAAC-099ACB30E917}">
      <dsp:nvSpPr>
        <dsp:cNvPr id="0" name=""/>
        <dsp:cNvSpPr/>
      </dsp:nvSpPr>
      <dsp:spPr>
        <a:xfrm>
          <a:off x="437372" y="320761"/>
          <a:ext cx="4538428" cy="4538428"/>
        </a:xfrm>
        <a:prstGeom prst="pie">
          <a:avLst>
            <a:gd name="adj1" fmla="val 12600000"/>
            <a:gd name="adj2" fmla="val 16200000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PROMOTION</a:t>
          </a:r>
          <a:br>
            <a:rPr lang="en-US" sz="1000" kern="1200" dirty="0"/>
          </a:br>
          <a:r>
            <a:rPr lang="en-US" sz="1000" kern="1200" dirty="0"/>
            <a:t>Help others find you</a:t>
          </a:r>
        </a:p>
      </dsp:txBody>
      <dsp:txXfrm>
        <a:off x="1409892" y="900491"/>
        <a:ext cx="1188636" cy="918491"/>
      </dsp:txXfrm>
    </dsp:sp>
    <dsp:sp modelId="{35952D1C-66E5-42FF-AB0E-1E82EEEA214D}">
      <dsp:nvSpPr>
        <dsp:cNvPr id="0" name=""/>
        <dsp:cNvSpPr/>
      </dsp:nvSpPr>
      <dsp:spPr>
        <a:xfrm>
          <a:off x="264314" y="39810"/>
          <a:ext cx="5100329" cy="510032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408C7E-5634-42E5-BCC7-6303F200EE90}">
      <dsp:nvSpPr>
        <dsp:cNvPr id="0" name=""/>
        <dsp:cNvSpPr/>
      </dsp:nvSpPr>
      <dsp:spPr>
        <a:xfrm>
          <a:off x="318343" y="133280"/>
          <a:ext cx="5100329" cy="510032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A41E35"/>
        </a:solidFill>
        <a:ln>
          <a:solidFill>
            <a:srgbClr val="A41E3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BF9BF9-A3FC-4F94-BD89-8DE52FA8DA07}">
      <dsp:nvSpPr>
        <dsp:cNvPr id="0" name=""/>
        <dsp:cNvSpPr/>
      </dsp:nvSpPr>
      <dsp:spPr>
        <a:xfrm>
          <a:off x="264314" y="226750"/>
          <a:ext cx="5100329" cy="510032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68D17F-DA24-4049-9C71-FA00B1D54A19}">
      <dsp:nvSpPr>
        <dsp:cNvPr id="0" name=""/>
        <dsp:cNvSpPr/>
      </dsp:nvSpPr>
      <dsp:spPr>
        <a:xfrm>
          <a:off x="156587" y="226750"/>
          <a:ext cx="5100329" cy="510032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E17F1C-909A-43B7-9A2F-188834AB1E84}">
      <dsp:nvSpPr>
        <dsp:cNvPr id="0" name=""/>
        <dsp:cNvSpPr/>
      </dsp:nvSpPr>
      <dsp:spPr>
        <a:xfrm>
          <a:off x="102558" y="133280"/>
          <a:ext cx="5100329" cy="510032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4CF54-CAC8-4638-A9CD-5D49F1B7508C}">
      <dsp:nvSpPr>
        <dsp:cNvPr id="0" name=""/>
        <dsp:cNvSpPr/>
      </dsp:nvSpPr>
      <dsp:spPr>
        <a:xfrm>
          <a:off x="156587" y="39810"/>
          <a:ext cx="5100329" cy="510032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37495-12C9-440A-A2A2-886D33CF26DF}">
      <dsp:nvSpPr>
        <dsp:cNvPr id="0" name=""/>
        <dsp:cNvSpPr/>
      </dsp:nvSpPr>
      <dsp:spPr>
        <a:xfrm>
          <a:off x="219997" y="11835"/>
          <a:ext cx="4327666" cy="4327666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Shape professional reputation</a:t>
          </a:r>
        </a:p>
      </dsp:txBody>
      <dsp:txXfrm>
        <a:off x="824310" y="522160"/>
        <a:ext cx="2495231" cy="3307016"/>
      </dsp:txXfrm>
    </dsp:sp>
    <dsp:sp modelId="{9EEA6E82-C1AB-419C-9A2B-27ADBECD7E0B}">
      <dsp:nvSpPr>
        <dsp:cNvPr id="0" name=""/>
        <dsp:cNvSpPr/>
      </dsp:nvSpPr>
      <dsp:spPr>
        <a:xfrm>
          <a:off x="3339036" y="11835"/>
          <a:ext cx="4327666" cy="4327666"/>
        </a:xfrm>
        <a:prstGeom prst="ellipse">
          <a:avLst/>
        </a:prstGeom>
        <a:solidFill>
          <a:schemeClr val="accent1">
            <a:shade val="80000"/>
            <a:alpha val="50000"/>
            <a:hueOff val="15"/>
            <a:satOff val="3042"/>
            <a:lumOff val="5084"/>
            <a:alphaOff val="3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Connect with relevant others</a:t>
          </a:r>
        </a:p>
      </dsp:txBody>
      <dsp:txXfrm>
        <a:off x="4567157" y="522160"/>
        <a:ext cx="2495231" cy="3307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53E9C-E550-4DBD-A411-CF01588DE681}">
      <dsp:nvSpPr>
        <dsp:cNvPr id="0" name=""/>
        <dsp:cNvSpPr/>
      </dsp:nvSpPr>
      <dsp:spPr>
        <a:xfrm>
          <a:off x="2065" y="642015"/>
          <a:ext cx="3874162" cy="193708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Who owns your digital identity?</a:t>
          </a:r>
        </a:p>
      </dsp:txBody>
      <dsp:txXfrm>
        <a:off x="2065" y="642015"/>
        <a:ext cx="3874162" cy="1937081"/>
      </dsp:txXfrm>
    </dsp:sp>
    <dsp:sp modelId="{3AFD9B36-2C33-4C47-A82D-F9F7D0638863}">
      <dsp:nvSpPr>
        <dsp:cNvPr id="0" name=""/>
        <dsp:cNvSpPr/>
      </dsp:nvSpPr>
      <dsp:spPr>
        <a:xfrm>
          <a:off x="4689802" y="642015"/>
          <a:ext cx="3874162" cy="1937081"/>
        </a:xfrm>
        <a:prstGeom prst="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How do you measure an individuals digital brand?</a:t>
          </a:r>
        </a:p>
      </dsp:txBody>
      <dsp:txXfrm>
        <a:off x="4689802" y="642015"/>
        <a:ext cx="3874162" cy="19370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5570A-661D-4471-8496-34985631DBAA}">
      <dsp:nvSpPr>
        <dsp:cNvPr id="0" name=""/>
        <dsp:cNvSpPr/>
      </dsp:nvSpPr>
      <dsp:spPr>
        <a:xfrm>
          <a:off x="3716" y="352536"/>
          <a:ext cx="3250156" cy="3250156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Cloud based platform built on WordPress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social exchanges,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open co-creation,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digital branding</a:t>
          </a:r>
        </a:p>
      </dsp:txBody>
      <dsp:txXfrm>
        <a:off x="479690" y="828510"/>
        <a:ext cx="2298208" cy="2298208"/>
      </dsp:txXfrm>
    </dsp:sp>
    <dsp:sp modelId="{72127FF8-36CC-4E87-99DB-7CB10426F812}">
      <dsp:nvSpPr>
        <dsp:cNvPr id="0" name=""/>
        <dsp:cNvSpPr/>
      </dsp:nvSpPr>
      <dsp:spPr>
        <a:xfrm>
          <a:off x="3741396" y="1373085"/>
          <a:ext cx="1033549" cy="1209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3741396" y="1614897"/>
        <a:ext cx="723484" cy="725434"/>
      </dsp:txXfrm>
    </dsp:sp>
    <dsp:sp modelId="{37FD73B5-1CBF-44E7-8B26-CAEDAB9684B9}">
      <dsp:nvSpPr>
        <dsp:cNvPr id="0" name=""/>
        <dsp:cNvSpPr/>
      </dsp:nvSpPr>
      <dsp:spPr>
        <a:xfrm>
          <a:off x="5203966" y="352536"/>
          <a:ext cx="3250156" cy="3250156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Website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E-portfolios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Professional achievement program </a:t>
          </a:r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Courses </a:t>
          </a:r>
        </a:p>
      </dsp:txBody>
      <dsp:txXfrm>
        <a:off x="5679940" y="828510"/>
        <a:ext cx="2298208" cy="22982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2B294-95FE-419C-992C-8CF46C93241B}">
      <dsp:nvSpPr>
        <dsp:cNvPr id="0" name=""/>
        <dsp:cNvSpPr/>
      </dsp:nvSpPr>
      <dsp:spPr>
        <a:xfrm>
          <a:off x="437153" y="2827"/>
          <a:ext cx="2058265" cy="164661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B49CA7-8FD0-4DD9-8BB3-3B249360B747}">
      <dsp:nvSpPr>
        <dsp:cNvPr id="0" name=""/>
        <dsp:cNvSpPr/>
      </dsp:nvSpPr>
      <dsp:spPr>
        <a:xfrm>
          <a:off x="622397" y="1484777"/>
          <a:ext cx="1831856" cy="5763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Digital identity &amp; profile</a:t>
          </a:r>
        </a:p>
      </dsp:txBody>
      <dsp:txXfrm>
        <a:off x="622397" y="1484777"/>
        <a:ext cx="1831856" cy="576314"/>
      </dsp:txXfrm>
    </dsp:sp>
    <dsp:sp modelId="{60CA1E41-F7C0-40BB-A9C5-1DE073F0CDDD}">
      <dsp:nvSpPr>
        <dsp:cNvPr id="0" name=""/>
        <dsp:cNvSpPr/>
      </dsp:nvSpPr>
      <dsp:spPr>
        <a:xfrm>
          <a:off x="2701245" y="2827"/>
          <a:ext cx="2058265" cy="164661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87DA09-23A5-429D-A177-70BBE47B1ADD}">
      <dsp:nvSpPr>
        <dsp:cNvPr id="0" name=""/>
        <dsp:cNvSpPr/>
      </dsp:nvSpPr>
      <dsp:spPr>
        <a:xfrm>
          <a:off x="2886489" y="1484777"/>
          <a:ext cx="1831856" cy="5763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Digital portfolio &amp;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E-portfolio</a:t>
          </a:r>
        </a:p>
      </dsp:txBody>
      <dsp:txXfrm>
        <a:off x="2886489" y="1484777"/>
        <a:ext cx="1831856" cy="576314"/>
      </dsp:txXfrm>
    </dsp:sp>
    <dsp:sp modelId="{BA0BF395-7098-4980-A029-152EC85FC7E7}">
      <dsp:nvSpPr>
        <dsp:cNvPr id="0" name=""/>
        <dsp:cNvSpPr/>
      </dsp:nvSpPr>
      <dsp:spPr>
        <a:xfrm>
          <a:off x="4965337" y="2827"/>
          <a:ext cx="2058265" cy="164661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9ABF55-4B24-44C2-AD38-3FA160CF7CC8}">
      <dsp:nvSpPr>
        <dsp:cNvPr id="0" name=""/>
        <dsp:cNvSpPr/>
      </dsp:nvSpPr>
      <dsp:spPr>
        <a:xfrm>
          <a:off x="5150580" y="1484777"/>
          <a:ext cx="1831856" cy="5763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Build a professional network</a:t>
          </a:r>
        </a:p>
      </dsp:txBody>
      <dsp:txXfrm>
        <a:off x="5150580" y="1484777"/>
        <a:ext cx="1831856" cy="576314"/>
      </dsp:txXfrm>
    </dsp:sp>
    <dsp:sp modelId="{76C4F427-CCB4-42BE-8322-52FD959C8D7D}">
      <dsp:nvSpPr>
        <dsp:cNvPr id="0" name=""/>
        <dsp:cNvSpPr/>
      </dsp:nvSpPr>
      <dsp:spPr>
        <a:xfrm>
          <a:off x="1569199" y="2266918"/>
          <a:ext cx="2058265" cy="164661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3E101B-CB10-4DD1-A2ED-C354FC5FF5AD}">
      <dsp:nvSpPr>
        <dsp:cNvPr id="0" name=""/>
        <dsp:cNvSpPr/>
      </dsp:nvSpPr>
      <dsp:spPr>
        <a:xfrm>
          <a:off x="1754443" y="3748869"/>
          <a:ext cx="1831856" cy="5763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Assess with analytics</a:t>
          </a:r>
        </a:p>
      </dsp:txBody>
      <dsp:txXfrm>
        <a:off x="1754443" y="3748869"/>
        <a:ext cx="1831856" cy="576314"/>
      </dsp:txXfrm>
    </dsp:sp>
    <dsp:sp modelId="{488FE3AE-8368-465A-96B5-9B4AACD4BF9E}">
      <dsp:nvSpPr>
        <dsp:cNvPr id="0" name=""/>
        <dsp:cNvSpPr/>
      </dsp:nvSpPr>
      <dsp:spPr>
        <a:xfrm>
          <a:off x="3833291" y="2266918"/>
          <a:ext cx="2058265" cy="164661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9A0800C-E96F-4EFE-8519-F743ADB3E43F}">
      <dsp:nvSpPr>
        <dsp:cNvPr id="0" name=""/>
        <dsp:cNvSpPr/>
      </dsp:nvSpPr>
      <dsp:spPr>
        <a:xfrm>
          <a:off x="4018535" y="3748869"/>
          <a:ext cx="1831856" cy="57631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Professional achievement program</a:t>
          </a:r>
          <a:br>
            <a:rPr lang="en-US" sz="1200" kern="1200" dirty="0"/>
          </a:br>
          <a:r>
            <a:rPr lang="en-US" sz="1200" kern="1200" dirty="0"/>
            <a:t>(MIS majors only)</a:t>
          </a:r>
        </a:p>
      </dsp:txBody>
      <dsp:txXfrm>
        <a:off x="4018535" y="3748869"/>
        <a:ext cx="1831856" cy="5763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44C38-374A-42AB-87C3-93008C5B84CB}">
      <dsp:nvSpPr>
        <dsp:cNvPr id="0" name=""/>
        <dsp:cNvSpPr/>
      </dsp:nvSpPr>
      <dsp:spPr>
        <a:xfrm>
          <a:off x="306356" y="0"/>
          <a:ext cx="3472044" cy="4092465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F3F1A1-D083-4609-9853-940B56FB278E}">
      <dsp:nvSpPr>
        <dsp:cNvPr id="0" name=""/>
        <dsp:cNvSpPr/>
      </dsp:nvSpPr>
      <dsp:spPr>
        <a:xfrm>
          <a:off x="4387" y="1227739"/>
          <a:ext cx="1314781" cy="1636986"/>
        </a:xfrm>
        <a:prstGeom prst="round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Profile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Major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Hometown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Skills and Interests</a:t>
          </a:r>
        </a:p>
      </dsp:txBody>
      <dsp:txXfrm>
        <a:off x="68569" y="1291921"/>
        <a:ext cx="1186417" cy="1508622"/>
      </dsp:txXfrm>
    </dsp:sp>
    <dsp:sp modelId="{9F7519A2-E994-461B-9D77-4D0D58AB5A93}">
      <dsp:nvSpPr>
        <dsp:cNvPr id="0" name=""/>
        <dsp:cNvSpPr/>
      </dsp:nvSpPr>
      <dsp:spPr>
        <a:xfrm>
          <a:off x="1384988" y="1227739"/>
          <a:ext cx="1314781" cy="1636986"/>
        </a:xfrm>
        <a:prstGeom prst="round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Avatar</a:t>
          </a:r>
        </a:p>
      </dsp:txBody>
      <dsp:txXfrm>
        <a:off x="1449170" y="1291921"/>
        <a:ext cx="1186417" cy="1508622"/>
      </dsp:txXfrm>
    </dsp:sp>
    <dsp:sp modelId="{BE45A3BC-3264-466B-90D5-85439B1A84D3}">
      <dsp:nvSpPr>
        <dsp:cNvPr id="0" name=""/>
        <dsp:cNvSpPr/>
      </dsp:nvSpPr>
      <dsp:spPr>
        <a:xfrm>
          <a:off x="2765588" y="1227739"/>
          <a:ext cx="1314781" cy="1636986"/>
        </a:xfrm>
        <a:prstGeom prst="roundRect">
          <a:avLst/>
        </a:prstGeom>
        <a:solidFill>
          <a:srgbClr val="A41E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Find others</a:t>
          </a:r>
        </a:p>
      </dsp:txBody>
      <dsp:txXfrm>
        <a:off x="2829770" y="1291921"/>
        <a:ext cx="1186417" cy="15086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3E0D4-4495-47F3-83EA-4E081116A463}">
      <dsp:nvSpPr>
        <dsp:cNvPr id="0" name=""/>
        <dsp:cNvSpPr/>
      </dsp:nvSpPr>
      <dsp:spPr>
        <a:xfrm>
          <a:off x="39" y="189804"/>
          <a:ext cx="3754960" cy="604800"/>
        </a:xfrm>
        <a:prstGeom prst="rect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DO’S</a:t>
          </a:r>
        </a:p>
      </dsp:txBody>
      <dsp:txXfrm>
        <a:off x="39" y="189804"/>
        <a:ext cx="3754960" cy="604800"/>
      </dsp:txXfrm>
    </dsp:sp>
    <dsp:sp modelId="{9421093A-94F8-4C4B-9CEF-93B6B10AA386}">
      <dsp:nvSpPr>
        <dsp:cNvPr id="0" name=""/>
        <dsp:cNvSpPr/>
      </dsp:nvSpPr>
      <dsp:spPr>
        <a:xfrm>
          <a:off x="39" y="794604"/>
          <a:ext cx="3754960" cy="3631635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Help Google: Include full name in the site title.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Sample work. This is your digital portfolio!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Describe work experience.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Involvement in non-profits.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Pictures of professional experiences.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Proofread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Google and Mobile friendly formatting.</a:t>
          </a:r>
        </a:p>
      </dsp:txBody>
      <dsp:txXfrm>
        <a:off x="39" y="794604"/>
        <a:ext cx="3754960" cy="3631635"/>
      </dsp:txXfrm>
    </dsp:sp>
    <dsp:sp modelId="{15F1DE87-F266-4145-8C2D-2B430A60F64A}">
      <dsp:nvSpPr>
        <dsp:cNvPr id="0" name=""/>
        <dsp:cNvSpPr/>
      </dsp:nvSpPr>
      <dsp:spPr>
        <a:xfrm>
          <a:off x="4280693" y="189804"/>
          <a:ext cx="3754960" cy="604800"/>
        </a:xfrm>
        <a:prstGeom prst="rect">
          <a:avLst/>
        </a:prstGeom>
        <a:solidFill>
          <a:schemeClr val="tx2">
            <a:lumMod val="7500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DON’TS</a:t>
          </a:r>
        </a:p>
      </dsp:txBody>
      <dsp:txXfrm>
        <a:off x="4280693" y="189804"/>
        <a:ext cx="3754960" cy="604800"/>
      </dsp:txXfrm>
    </dsp:sp>
    <dsp:sp modelId="{2F029DAE-C04B-446E-A83D-9B0FF108DCAD}">
      <dsp:nvSpPr>
        <dsp:cNvPr id="0" name=""/>
        <dsp:cNvSpPr/>
      </dsp:nvSpPr>
      <dsp:spPr>
        <a:xfrm>
          <a:off x="4280693" y="794604"/>
          <a:ext cx="3754960" cy="3631635"/>
        </a:xfrm>
        <a:prstGeom prst="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Inappropriate photos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Inappropriate content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Private information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Broken hyperlinks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Word documents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Don’t password protect or close the site. 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Don’t use custom formatting or CSS.</a:t>
          </a:r>
        </a:p>
      </dsp:txBody>
      <dsp:txXfrm>
        <a:off x="4280693" y="794604"/>
        <a:ext cx="3754960" cy="363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37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799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456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518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691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611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82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05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269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11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831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571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960effb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960effb3_0_29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611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9" name="Google Shape;109;g3d960effb3_0_29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6982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/>
              <a:pPr/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15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47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9942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79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96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673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189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83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32843" y="2068829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432843" y="2505075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6296432" y="2068828"/>
            <a:ext cx="5522187" cy="43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A41E3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6296432" y="2505074"/>
            <a:ext cx="5522187" cy="316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17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9" r:id="rId5"/>
    <p:sldLayoutId id="2147483661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uJzuDcyR0WM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Digital Systems</a:t>
            </a:r>
            <a:endParaRPr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9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dirty="0"/>
              <a:t>4.1 Learn IT! #1 Kickoff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854450"/>
              </p:ext>
            </p:extLst>
          </p:nvPr>
        </p:nvGraphicFramePr>
        <p:xfrm>
          <a:off x="6670769" y="479894"/>
          <a:ext cx="5521231" cy="540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796B7BAB-8587-6841-9ABC-9D0C9B6BDC0C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9251349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Digital identity management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335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01007"/>
              </p:ext>
            </p:extLst>
          </p:nvPr>
        </p:nvGraphicFramePr>
        <p:xfrm>
          <a:off x="2167890" y="130746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Active digital identity management</a:t>
            </a:r>
          </a:p>
        </p:txBody>
      </p:sp>
    </p:spTree>
    <p:extLst>
      <p:ext uri="{BB962C8B-B14F-4D97-AF65-F5344CB8AC3E}">
        <p14:creationId xmlns:p14="http://schemas.microsoft.com/office/powerpoint/2010/main" val="426113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4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563608"/>
              </p:ext>
            </p:extLst>
          </p:nvPr>
        </p:nvGraphicFramePr>
        <p:xfrm>
          <a:off x="1734846" y="1690689"/>
          <a:ext cx="8566030" cy="32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45964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894013"/>
              </p:ext>
            </p:extLst>
          </p:nvPr>
        </p:nvGraphicFramePr>
        <p:xfrm>
          <a:off x="2330245" y="956085"/>
          <a:ext cx="8457840" cy="395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/>
          <p:cNvSpPr/>
          <p:nvPr/>
        </p:nvSpPr>
        <p:spPr>
          <a:xfrm>
            <a:off x="2330245" y="4732371"/>
            <a:ext cx="8457840" cy="11449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Only platform that integrates web, professional development &amp; coursework.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Proprietary to the nationally ranked Fox School’s MIS department.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Community Platform</a:t>
            </a:r>
          </a:p>
        </p:txBody>
      </p:sp>
    </p:spTree>
    <p:extLst>
      <p:ext uri="{BB962C8B-B14F-4D97-AF65-F5344CB8AC3E}">
        <p14:creationId xmlns:p14="http://schemas.microsoft.com/office/powerpoint/2010/main" val="163988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749245"/>
              </p:ext>
            </p:extLst>
          </p:nvPr>
        </p:nvGraphicFramePr>
        <p:xfrm>
          <a:off x="2343917" y="1325618"/>
          <a:ext cx="7460756" cy="432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Digital Identity Management Assignment</a:t>
            </a:r>
          </a:p>
        </p:txBody>
      </p:sp>
    </p:spTree>
    <p:extLst>
      <p:ext uri="{BB962C8B-B14F-4D97-AF65-F5344CB8AC3E}">
        <p14:creationId xmlns:p14="http://schemas.microsoft.com/office/powerpoint/2010/main" val="191005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Digital Identity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060076"/>
              </p:ext>
            </p:extLst>
          </p:nvPr>
        </p:nvGraphicFramePr>
        <p:xfrm>
          <a:off x="7933526" y="294924"/>
          <a:ext cx="4084758" cy="409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38" y="360302"/>
            <a:ext cx="3021932" cy="514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933526" y="4682168"/>
            <a:ext cx="4084758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Question: Is the concept of individual privacy at odds with the need to create a public brand and remain accessible to others?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06" y="3119213"/>
            <a:ext cx="1753287" cy="115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014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67F11E-FBA4-DE41-8F88-BB74EC0F0A77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pic>
        <p:nvPicPr>
          <p:cNvPr id="7" name="Content Placeholder 3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51"/>
          <a:stretch/>
        </p:blipFill>
        <p:spPr>
          <a:xfrm>
            <a:off x="3675456" y="1267098"/>
            <a:ext cx="3295682" cy="44805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793432" y="3041034"/>
            <a:ext cx="333062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WordPress editor</a:t>
            </a:r>
          </a:p>
        </p:txBody>
      </p:sp>
      <p:pic>
        <p:nvPicPr>
          <p:cNvPr id="9" name="Content Placeholder 3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9" t="5421" b="2086"/>
          <a:stretch/>
        </p:blipFill>
        <p:spPr>
          <a:xfrm>
            <a:off x="7168381" y="1267099"/>
            <a:ext cx="1791746" cy="4471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663039" y="2380493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7159" y="2657492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57338" y="2657492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0356" y="1383175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72183" y="2715773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2824" y="2715773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8971" y="2304273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6450" y="2276731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29679" y="4183316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005" y="2308253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85953" y="2715968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0623" y="5235706"/>
            <a:ext cx="193964" cy="276999"/>
          </a:xfrm>
          <a:prstGeom prst="rect">
            <a:avLst/>
          </a:prstGeom>
          <a:noFill/>
        </p:spPr>
        <p:txBody>
          <a:bodyPr wrap="none" lIns="0" tIns="0" rIns="0" bIns="0" rtlCol="0" anchor="t" anchorCtr="1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Digital Content</a:t>
            </a:r>
          </a:p>
        </p:txBody>
      </p:sp>
    </p:spTree>
    <p:extLst>
      <p:ext uri="{BB962C8B-B14F-4D97-AF65-F5344CB8AC3E}">
        <p14:creationId xmlns:p14="http://schemas.microsoft.com/office/powerpoint/2010/main" val="296344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67F11E-FBA4-DE41-8F88-BB74EC0F0A77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97" y="1714874"/>
            <a:ext cx="5273887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86512" y="2318613"/>
            <a:ext cx="4725568" cy="22348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vert="horz" wrap="square" lIns="182880" tIns="182880" rIns="182880" bIns="182880" numCol="2" spcCol="457200" rtlCol="0" anchor="t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400" dirty="0"/>
              <a:t>Student e-portfolio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Professional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Profile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About me (home)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Coursework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Experience</a:t>
            </a:r>
            <a:br>
              <a:rPr lang="en-US" sz="1400" dirty="0"/>
            </a:br>
            <a:r>
              <a:rPr lang="en-US" sz="1400" dirty="0"/>
              <a:t>and/or</a:t>
            </a:r>
            <a:br>
              <a:rPr lang="en-US" sz="1400" dirty="0"/>
            </a:br>
            <a:r>
              <a:rPr lang="en-US" sz="1400" dirty="0"/>
              <a:t>Interests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Resume as a PDF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MIS major e-portfolio design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119572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67F11E-FBA4-DE41-8F88-BB74EC0F0A77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3586" y="1640775"/>
            <a:ext cx="6102904" cy="39407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vert="horz" wrap="square" lIns="182880" tIns="182880" rIns="182880" bIns="182880" numCol="2" spcCol="457200" rtlCol="0" anchor="t" anchorCtr="1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/>
              <a:t>Professional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About me (home) 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Three pages including “My Interests”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Remove all extra posts and pages </a:t>
            </a: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92" y="1604580"/>
            <a:ext cx="5672692" cy="329184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302514" y="2594708"/>
            <a:ext cx="314696" cy="31469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102904" y="2070933"/>
            <a:ext cx="314696" cy="31469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10079189" y="2437360"/>
            <a:ext cx="314696" cy="314696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Fox major e-portfolio design requirements</a:t>
            </a:r>
          </a:p>
        </p:txBody>
      </p:sp>
    </p:spTree>
    <p:extLst>
      <p:ext uri="{BB962C8B-B14F-4D97-AF65-F5344CB8AC3E}">
        <p14:creationId xmlns:p14="http://schemas.microsoft.com/office/powerpoint/2010/main" val="529392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67F11E-FBA4-DE41-8F88-BB74EC0F0A77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989281"/>
              </p:ext>
            </p:extLst>
          </p:nvPr>
        </p:nvGraphicFramePr>
        <p:xfrm>
          <a:off x="3879356" y="1129507"/>
          <a:ext cx="8035693" cy="4616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E-portfolio tips</a:t>
            </a:r>
          </a:p>
        </p:txBody>
      </p:sp>
    </p:spTree>
    <p:extLst>
      <p:ext uri="{BB962C8B-B14F-4D97-AF65-F5344CB8AC3E}">
        <p14:creationId xmlns:p14="http://schemas.microsoft.com/office/powerpoint/2010/main" val="246657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9310133" y="1501898"/>
            <a:ext cx="2338942" cy="2187514"/>
          </a:xfrm>
          <a:prstGeom prst="arc">
            <a:avLst>
              <a:gd name="adj1" fmla="val 16200000"/>
              <a:gd name="adj2" fmla="val 5396879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>
            <a:cxnSpLocks/>
            <a:stCxn id="7" idx="2"/>
            <a:endCxn id="31" idx="2"/>
          </p:cNvCxnSpPr>
          <p:nvPr/>
        </p:nvCxnSpPr>
        <p:spPr>
          <a:xfrm flipH="1" flipV="1">
            <a:off x="1513739" y="3666576"/>
            <a:ext cx="8966858" cy="22836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27916" y="6078752"/>
            <a:ext cx="9160677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800000">
            <a:off x="395163" y="3665540"/>
            <a:ext cx="2338944" cy="2187514"/>
          </a:xfrm>
          <a:prstGeom prst="arc">
            <a:avLst>
              <a:gd name="adj1" fmla="val 16200000"/>
              <a:gd name="adj2" fmla="val 5239996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2222319" y="2779589"/>
            <a:ext cx="1811532" cy="18593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9:</a:t>
            </a:r>
          </a:p>
          <a:p>
            <a:r>
              <a:rPr lang="en-US" dirty="0">
                <a:solidFill>
                  <a:srgbClr val="00B050"/>
                </a:solidFill>
              </a:rPr>
              <a:t>Exam #2 </a:t>
            </a:r>
            <a:r>
              <a:rPr lang="en-US" dirty="0">
                <a:solidFill>
                  <a:schemeClr val="tx1"/>
                </a:solidFill>
              </a:rPr>
              <a:t>&amp; JavaScript Unit #1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Parts I &amp; 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Hello World, Variables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r>
              <a:rPr lang="en-US" sz="800" dirty="0">
                <a:solidFill>
                  <a:srgbClr val="7030A0"/>
                </a:solidFill>
              </a:rPr>
              <a:t>*Exam: check course site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93907" y="2779588"/>
            <a:ext cx="1806992" cy="18593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8: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&amp; </a:t>
            </a:r>
            <a:r>
              <a:rPr lang="en-US" sz="1300" dirty="0">
                <a:solidFill>
                  <a:schemeClr val="tx1"/>
                </a:solidFill>
              </a:rPr>
              <a:t>Cybersecurity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Protection Protocols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Artificial Intelligence</a:t>
            </a: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160956" y="2779587"/>
            <a:ext cx="1806992" cy="18593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7:</a:t>
            </a:r>
          </a:p>
          <a:p>
            <a:r>
              <a:rPr lang="en-US" dirty="0">
                <a:solidFill>
                  <a:schemeClr val="tx1"/>
                </a:solidFill>
              </a:rPr>
              <a:t>Platforms &amp; Digital Business Models: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Part I &amp;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Platforms &amp; Digital Models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128004" y="2764349"/>
            <a:ext cx="1806992" cy="18593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6: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</a:t>
            </a:r>
          </a:p>
          <a:p>
            <a:r>
              <a:rPr lang="en-US" dirty="0">
                <a:solidFill>
                  <a:schemeClr val="tx1"/>
                </a:solidFill>
              </a:rPr>
              <a:t>Systems: </a:t>
            </a:r>
            <a:r>
              <a:rPr lang="en-US" sz="1000" dirty="0">
                <a:solidFill>
                  <a:schemeClr val="tx1"/>
                </a:solidFill>
              </a:rPr>
              <a:t>Parts I - III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Data Analytics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SCM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359919" y="4897306"/>
            <a:ext cx="1806992" cy="18440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10:</a:t>
            </a:r>
          </a:p>
          <a:p>
            <a:r>
              <a:rPr lang="en-US" dirty="0">
                <a:solidFill>
                  <a:schemeClr val="tx1"/>
                </a:solidFill>
              </a:rPr>
              <a:t>JavaScript Unit #2 Functions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Values &amp; Variables 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Operator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Strings</a:t>
            </a:r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5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#9</a:t>
            </a:r>
            <a:endParaRPr lang="en-US" sz="500" dirty="0">
              <a:solidFill>
                <a:schemeClr val="tx1"/>
              </a:solidFill>
            </a:endParaRPr>
          </a:p>
          <a:p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271194" y="4897306"/>
            <a:ext cx="1806992" cy="18440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11: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#3 </a:t>
            </a:r>
            <a:r>
              <a:rPr lang="en-US" sz="1300" dirty="0">
                <a:solidFill>
                  <a:srgbClr val="000000"/>
                </a:solidFill>
              </a:rPr>
              <a:t>Logical Operators &amp; Conditional Logic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Logical Operators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Conditional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41232" y="1500452"/>
            <a:ext cx="9889269" cy="3482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89841" y="940888"/>
            <a:ext cx="1102782" cy="111912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10964417" y="5505132"/>
            <a:ext cx="1157182" cy="1157182"/>
          </a:xfrm>
          <a:prstGeom prst="star8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313124" y="640567"/>
            <a:ext cx="1763577" cy="1880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1: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&amp; Systems Analysis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Course Description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Thinking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Assignments #01 &amp; 02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231183" y="640567"/>
            <a:ext cx="1806992" cy="1880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800" dirty="0">
                <a:solidFill>
                  <a:srgbClr val="ED7D31"/>
                </a:solidFill>
              </a:rPr>
              <a:t>Week 2:</a:t>
            </a:r>
          </a:p>
          <a:p>
            <a:r>
              <a:rPr lang="en-US" dirty="0">
                <a:solidFill>
                  <a:srgbClr val="000000"/>
                </a:solidFill>
              </a:rPr>
              <a:t>Digital Product Management &amp; Introduction to Process Mapping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Max Labs 1a &amp; 1b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Systems &amp; Processes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149242" y="640567"/>
            <a:ext cx="1806992" cy="1880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800" dirty="0">
                <a:solidFill>
                  <a:srgbClr val="ED7D31"/>
                </a:solidFill>
              </a:rPr>
              <a:t>Week 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Data Modeling with Entity Relationship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ERD Diagrams</a:t>
            </a:r>
            <a:endParaRPr lang="en-US" sz="10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#04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064452" y="640568"/>
            <a:ext cx="1806992" cy="18593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4:</a:t>
            </a:r>
          </a:p>
          <a:p>
            <a:r>
              <a:rPr lang="en-US" dirty="0">
                <a:solidFill>
                  <a:schemeClr val="tx1"/>
                </a:solidFill>
              </a:rPr>
              <a:t>Digital Systems – Learn IT! #1</a:t>
            </a:r>
            <a:endParaRPr lang="en-US" sz="14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ERD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Learn IT Kickoff</a:t>
            </a: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978750" y="599362"/>
            <a:ext cx="1806992" cy="190053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5:</a:t>
            </a:r>
          </a:p>
          <a:p>
            <a:r>
              <a:rPr lang="en-US" dirty="0">
                <a:solidFill>
                  <a:srgbClr val="00B050"/>
                </a:solidFill>
              </a:rPr>
              <a:t>Exam #1,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Max Labs &amp; Information</a:t>
            </a:r>
          </a:p>
          <a:p>
            <a:r>
              <a:rPr lang="en-US" dirty="0">
                <a:solidFill>
                  <a:schemeClr val="tx1"/>
                </a:solidFill>
              </a:rPr>
              <a:t>Systems: </a:t>
            </a:r>
            <a:r>
              <a:rPr lang="en-US" sz="1000" dirty="0">
                <a:solidFill>
                  <a:schemeClr val="tx1"/>
                </a:solidFill>
              </a:rPr>
              <a:t>Part I &amp;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CRM &amp; ERP</a:t>
            </a:r>
          </a:p>
          <a:p>
            <a:endParaRPr lang="en-US" sz="600" dirty="0">
              <a:solidFill>
                <a:srgbClr val="7030A0"/>
              </a:solidFill>
            </a:endParaRPr>
          </a:p>
          <a:p>
            <a:endParaRPr lang="en-US" sz="600" dirty="0">
              <a:solidFill>
                <a:srgbClr val="7030A0"/>
              </a:solidFill>
            </a:endParaRPr>
          </a:p>
          <a:p>
            <a:r>
              <a:rPr lang="en-US" sz="800" dirty="0">
                <a:solidFill>
                  <a:srgbClr val="7030A0"/>
                </a:solidFill>
              </a:rPr>
              <a:t>*Exam: check course site</a:t>
            </a: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#06</a:t>
            </a:r>
            <a:endParaRPr lang="en-US" sz="1000" dirty="0">
              <a:solidFill>
                <a:srgbClr val="7030A0"/>
              </a:solidFill>
            </a:endParaRP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602773" y="130372"/>
            <a:ext cx="10980300" cy="3792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ROADMAP</a:t>
            </a:r>
          </a:p>
        </p:txBody>
      </p:sp>
      <p:sp>
        <p:nvSpPr>
          <p:cNvPr id="80" name="Arc 79"/>
          <p:cNvSpPr/>
          <p:nvPr/>
        </p:nvSpPr>
        <p:spPr>
          <a:xfrm>
            <a:off x="9005554" y="1249183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ight Arrow 81"/>
          <p:cNvSpPr/>
          <p:nvPr/>
        </p:nvSpPr>
        <p:spPr>
          <a:xfrm rot="10800000">
            <a:off x="10618136" y="3939191"/>
            <a:ext cx="145028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10800000">
            <a:off x="128600" y="3401930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182469" y="4897306"/>
            <a:ext cx="1806992" cy="185440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12: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Intro to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While and Do</a:t>
            </a: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#10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93744" y="4897306"/>
            <a:ext cx="1806992" cy="18440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 Working with Loops &amp; </a:t>
            </a:r>
          </a:p>
          <a:p>
            <a:r>
              <a:rPr lang="en-US" dirty="0">
                <a:solidFill>
                  <a:srgbClr val="000000"/>
                </a:solidFill>
              </a:rPr>
              <a:t>HTML &amp; CSS Unit 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Writing the code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&amp; CSS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005019" y="4930872"/>
            <a:ext cx="1806992" cy="181049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14: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HTML &amp; CSS Unit</a:t>
            </a:r>
          </a:p>
          <a:p>
            <a:pPr lvl="0"/>
            <a:r>
              <a:rPr lang="en-US" sz="1000" dirty="0">
                <a:solidFill>
                  <a:srgbClr val="000000"/>
                </a:solidFill>
              </a:rPr>
              <a:t>(continued) </a:t>
            </a: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&amp; CSS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Course Reflection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Assignments #11</a:t>
            </a:r>
          </a:p>
          <a:p>
            <a:r>
              <a:rPr lang="en-US" sz="800" dirty="0">
                <a:solidFill>
                  <a:srgbClr val="7030A0"/>
                </a:solidFill>
              </a:rPr>
              <a:t>*Final Exam: check course site</a:t>
            </a:r>
          </a:p>
        </p:txBody>
      </p:sp>
    </p:spTree>
    <p:extLst>
      <p:ext uri="{BB962C8B-B14F-4D97-AF65-F5344CB8AC3E}">
        <p14:creationId xmlns:p14="http://schemas.microsoft.com/office/powerpoint/2010/main" val="165218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67F11E-FBA4-DE41-8F88-BB74EC0F0A77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1882988" y="3854026"/>
          <a:ext cx="8554719" cy="201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1882988" y="561087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Source: http://en.wikipedia.org/wiki/Communities_of_practice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7" r="1934" b="4045"/>
          <a:stretch/>
        </p:blipFill>
        <p:spPr>
          <a:xfrm>
            <a:off x="3793175" y="1394822"/>
            <a:ext cx="4734343" cy="266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Communities of practice</a:t>
            </a:r>
          </a:p>
        </p:txBody>
      </p:sp>
    </p:spTree>
    <p:extLst>
      <p:ext uri="{BB962C8B-B14F-4D97-AF65-F5344CB8AC3E}">
        <p14:creationId xmlns:p14="http://schemas.microsoft.com/office/powerpoint/2010/main" val="271761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67F11E-FBA4-DE41-8F88-BB74EC0F0A77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224D06F-925E-6649-B99E-3E70689FF2D9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Next…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777280"/>
              </p:ext>
            </p:extLst>
          </p:nvPr>
        </p:nvGraphicFramePr>
        <p:xfrm>
          <a:off x="2449210" y="114873"/>
          <a:ext cx="9322658" cy="563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079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Prepare with Readings &amp; Videos before our next class!!!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to Come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17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Digital Product Management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Learn IT! #1</a:t>
            </a:r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97846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"/>
          </p:nvPr>
        </p:nvSpPr>
        <p:spPr>
          <a:xfrm>
            <a:off x="329972" y="1200150"/>
            <a:ext cx="11209898" cy="4919278"/>
          </a:xfrm>
        </p:spPr>
        <p:txBody>
          <a:bodyPr/>
          <a:lstStyle/>
          <a:p>
            <a:r>
              <a:rPr lang="en-US" dirty="0"/>
              <a:t>What?</a:t>
            </a:r>
          </a:p>
          <a:p>
            <a:pPr lvl="1"/>
            <a:r>
              <a:rPr lang="en-US" dirty="0"/>
              <a:t>Learn what Learn IT! #1 is all about</a:t>
            </a:r>
          </a:p>
          <a:p>
            <a:r>
              <a:rPr lang="en-US" dirty="0"/>
              <a:t>Why?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Position yourself for success in Learn IT! #1</a:t>
            </a:r>
            <a:endParaRPr lang="en-US" sz="2800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29972" y="556896"/>
            <a:ext cx="11862028" cy="1145222"/>
          </a:xfrm>
        </p:spPr>
        <p:txBody>
          <a:bodyPr/>
          <a:lstStyle/>
          <a:p>
            <a:r>
              <a:rPr lang="en-US" dirty="0"/>
              <a:t>Learn IT! #1 Kickoff</a:t>
            </a:r>
          </a:p>
        </p:txBody>
      </p:sp>
    </p:spTree>
    <p:extLst>
      <p:ext uri="{BB962C8B-B14F-4D97-AF65-F5344CB8AC3E}">
        <p14:creationId xmlns:p14="http://schemas.microsoft.com/office/powerpoint/2010/main" val="17882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96B7BAB-8587-6841-9ABC-9D0C9B6BDC0C}"/>
              </a:ext>
            </a:extLst>
          </p:cNvPr>
          <p:cNvSpPr txBox="1">
            <a:spLocks/>
          </p:cNvSpPr>
          <p:nvPr/>
        </p:nvSpPr>
        <p:spPr>
          <a:xfrm>
            <a:off x="329973" y="556896"/>
            <a:ext cx="6204178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Steps #1 &amp; #2:</a:t>
            </a:r>
            <a:endParaRPr lang="en-US" sz="4800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329973" y="1446945"/>
            <a:ext cx="9986844" cy="4486716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What is your personal brand? </a:t>
            </a:r>
          </a:p>
          <a:p>
            <a:r>
              <a:rPr lang="en-US" dirty="0">
                <a:solidFill>
                  <a:srgbClr val="FF0000"/>
                </a:solidFill>
              </a:rPr>
              <a:t>Step #1</a:t>
            </a:r>
            <a:r>
              <a:rPr lang="en-US" dirty="0"/>
              <a:t>: </a:t>
            </a:r>
            <a:r>
              <a:rPr lang="en-US" sz="2400" dirty="0"/>
              <a:t>As a young business professional, list five prescribed images or impressions that you want others to have of you.</a:t>
            </a:r>
          </a:p>
          <a:p>
            <a:pPr marL="21790" indent="0"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Step #2 </a:t>
            </a:r>
            <a:r>
              <a:rPr lang="en-US" dirty="0"/>
              <a:t>: Discuss your lists in small groups</a:t>
            </a:r>
          </a:p>
        </p:txBody>
      </p:sp>
    </p:spTree>
    <p:extLst>
      <p:ext uri="{BB962C8B-B14F-4D97-AF65-F5344CB8AC3E}">
        <p14:creationId xmlns:p14="http://schemas.microsoft.com/office/powerpoint/2010/main" val="1666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96B7BAB-8587-6841-9ABC-9D0C9B6BDC0C}"/>
              </a:ext>
            </a:extLst>
          </p:cNvPr>
          <p:cNvSpPr txBox="1">
            <a:spLocks/>
          </p:cNvSpPr>
          <p:nvPr/>
        </p:nvSpPr>
        <p:spPr>
          <a:xfrm>
            <a:off x="329973" y="556896"/>
            <a:ext cx="6204178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Steps #4 &amp; #6:</a:t>
            </a:r>
            <a:endParaRPr lang="en-US" sz="4800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329973" y="1446945"/>
            <a:ext cx="5782592" cy="4486716"/>
          </a:xfrm>
        </p:spPr>
        <p:txBody>
          <a:bodyPr/>
          <a:lstStyle/>
          <a:p>
            <a:pPr marL="50800" indent="0">
              <a:buNone/>
            </a:pPr>
            <a:r>
              <a:rPr lang="en-US" dirty="0"/>
              <a:t>During our discussion take notes so that you can fill out steps #4 &amp; #6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65" y="0"/>
            <a:ext cx="60960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8985" y="5718217"/>
            <a:ext cx="6103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Source:https://www.pewresearch.org/global/wp-content/uploads/sites/2/2017/11/GMD_17.10.03_Foreign-Students_Featured-Image.jpg</a:t>
            </a:r>
          </a:p>
        </p:txBody>
      </p:sp>
    </p:spTree>
    <p:extLst>
      <p:ext uri="{BB962C8B-B14F-4D97-AF65-F5344CB8AC3E}">
        <p14:creationId xmlns:p14="http://schemas.microsoft.com/office/powerpoint/2010/main" val="423560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983778"/>
              </p:ext>
            </p:extLst>
          </p:nvPr>
        </p:nvGraphicFramePr>
        <p:xfrm>
          <a:off x="1735541" y="1091383"/>
          <a:ext cx="8803767" cy="550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9972" y="556896"/>
            <a:ext cx="11862028" cy="1145222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80314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197712"/>
              </p:ext>
            </p:extLst>
          </p:nvPr>
        </p:nvGraphicFramePr>
        <p:xfrm>
          <a:off x="2382252" y="1366192"/>
          <a:ext cx="7427495" cy="388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5551649"/>
            <a:ext cx="1219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The next revolution will be reclaiming your digital identity by Nik Milanovic, https://techcrunch.com/2017/10/17/the-next-revolution-will-be-reclaiming-your-digital-identity/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96B7BAB-8587-6841-9ABC-9D0C9B6BDC0C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9251349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What is a digital identity?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199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pic>
        <p:nvPicPr>
          <p:cNvPr id="11" name="uJzuDcyR0W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40710" y="1474840"/>
            <a:ext cx="7482710" cy="42090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796B7BAB-8587-6841-9ABC-9D0C9B6BDC0C}"/>
              </a:ext>
            </a:extLst>
          </p:cNvPr>
          <p:cNvSpPr txBox="1">
            <a:spLocks/>
          </p:cNvSpPr>
          <p:nvPr/>
        </p:nvSpPr>
        <p:spPr>
          <a:xfrm>
            <a:off x="329972" y="556896"/>
            <a:ext cx="9251349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What can you do about it?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27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1041</Words>
  <Application>Microsoft Office PowerPoint</Application>
  <PresentationFormat>Widescreen</PresentationFormat>
  <Paragraphs>329</Paragraphs>
  <Slides>22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Narrow</vt:lpstr>
      <vt:lpstr>Georgia</vt:lpstr>
      <vt:lpstr>Arial</vt:lpstr>
      <vt:lpstr>Calibri</vt:lpstr>
      <vt:lpstr>Arial Black</vt:lpstr>
      <vt:lpstr>Office Theme</vt:lpstr>
      <vt:lpstr>Digital Systems</vt:lpstr>
      <vt:lpstr>PowerPoint Presentation</vt:lpstr>
      <vt:lpstr>Learn IT! #1</vt:lpstr>
      <vt:lpstr>Learn IT! #1 Kickoff</vt:lpstr>
      <vt:lpstr>PowerPoint Presentation</vt:lpstr>
      <vt:lpstr>PowerPoint Presentation</vt:lpstr>
      <vt:lpstr>Learning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to 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Leila Hosseini</cp:lastModifiedBy>
  <cp:revision>175</cp:revision>
  <cp:lastPrinted>2019-04-10T22:15:37Z</cp:lastPrinted>
  <dcterms:modified xsi:type="dcterms:W3CDTF">2022-02-07T23:42:11Z</dcterms:modified>
</cp:coreProperties>
</file>