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Bebas Neue" panose="020F0502020204030204" pitchFamily="34" charset="0"/>
      <p:regular r:id="rId21"/>
    </p:embeddedFont>
    <p:embeddedFont>
      <p:font typeface="Josefin Slab SemiBold" pitchFamily="2" charset="0"/>
      <p:regular r:id="rId22"/>
      <p:bold r:id="rId23"/>
      <p:italic r:id="rId24"/>
      <p:boldItalic r:id="rId25"/>
    </p:embeddedFon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Montserrat" panose="00000500000000000000" pitchFamily="2" charset="0"/>
      <p:regular r:id="rId30"/>
      <p:bold r:id="rId31"/>
      <p:italic r:id="rId32"/>
      <p:boldItalic r:id="rId33"/>
    </p:embeddedFont>
    <p:embeddedFont>
      <p:font typeface="Montserrat ExtraBold" panose="00000900000000000000" pitchFamily="2" charset="0"/>
      <p:bold r:id="rId34"/>
      <p:boldItalic r:id="rId35"/>
    </p:embeddedFont>
    <p:embeddedFont>
      <p:font typeface="Raleway" pitchFamily="2" charset="0"/>
      <p:regular r:id="rId36"/>
      <p:bold r:id="rId37"/>
      <p:italic r:id="rId38"/>
      <p:boldItalic r:id="rId39"/>
    </p:embeddedFont>
    <p:embeddedFont>
      <p:font typeface="Source Sans Pro" panose="020B050303040302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2DEA20-30F8-460D-95FB-E3B1219118BA}" v="1" dt="2023-09-13T13:08:50.0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8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heme" Target="theme/theme1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e38dc7bb6a_1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e38dc7bb6a_1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1462bafa318_0_10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1462bafa318_0_10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g1462bafa318_0_1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7" name="Google Shape;1157;g1462bafa318_0_1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1462bafa318_0_10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1462bafa318_0_10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1462bafa318_0_10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1462bafa318_0_10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1462bafa318_0_10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1462bafa318_0_10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g1462bafa318_0_10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8" name="Google Shape;1178;g1462bafa318_0_10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462bafa318_0_10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462bafa318_0_10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1462bafa318_0_10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1462bafa318_0_10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1462bafa318_0_10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1462bafa318_0_10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1942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1462bafa318_0_10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1462bafa318_0_10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4fa2ae2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4fa2ae2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e39e3565a8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e39e3565a8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b8064c9c3d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b8064c9c3d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156f2c364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156f2c364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156f2c36419_0_17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g156f2c36419_0_17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1494cbce2b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1494cbce2b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156f2c36419_0_3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156f2c36419_0_3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19709" y="2145759"/>
            <a:ext cx="289868" cy="852000"/>
            <a:chOff x="456616" y="2161476"/>
            <a:chExt cx="289868" cy="852000"/>
          </a:xfrm>
        </p:grpSpPr>
        <p:sp>
          <p:nvSpPr>
            <p:cNvPr id="10" name="Google Shape;10;p2"/>
            <p:cNvSpPr/>
            <p:nvPr/>
          </p:nvSpPr>
          <p:spPr>
            <a:xfrm rot="-5400000">
              <a:off x="588942" y="2649556"/>
              <a:ext cx="25484" cy="289600"/>
            </a:xfrm>
            <a:custGeom>
              <a:avLst/>
              <a:gdLst/>
              <a:ahLst/>
              <a:cxnLst/>
              <a:rect l="l" t="t" r="r" b="b"/>
              <a:pathLst>
                <a:path w="761" h="8648" extrusionOk="0">
                  <a:moveTo>
                    <a:pt x="380" y="0"/>
                  </a:moveTo>
                  <a:cubicBezTo>
                    <a:pt x="190" y="0"/>
                    <a:pt x="0" y="130"/>
                    <a:pt x="0" y="388"/>
                  </a:cubicBezTo>
                  <a:lnTo>
                    <a:pt x="0" y="8260"/>
                  </a:lnTo>
                  <a:cubicBezTo>
                    <a:pt x="0" y="8519"/>
                    <a:pt x="190" y="8648"/>
                    <a:pt x="380" y="8648"/>
                  </a:cubicBezTo>
                  <a:cubicBezTo>
                    <a:pt x="570" y="8648"/>
                    <a:pt x="760" y="8519"/>
                    <a:pt x="760" y="8260"/>
                  </a:cubicBezTo>
                  <a:lnTo>
                    <a:pt x="760" y="388"/>
                  </a:lnTo>
                  <a:cubicBezTo>
                    <a:pt x="760" y="130"/>
                    <a:pt x="570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1;p2"/>
            <p:cNvSpPr/>
            <p:nvPr/>
          </p:nvSpPr>
          <p:spPr>
            <a:xfrm rot="-5400000">
              <a:off x="588808" y="2235662"/>
              <a:ext cx="25484" cy="289868"/>
            </a:xfrm>
            <a:custGeom>
              <a:avLst/>
              <a:gdLst/>
              <a:ahLst/>
              <a:cxnLst/>
              <a:rect l="l" t="t" r="r" b="b"/>
              <a:pathLst>
                <a:path w="761" h="8656" extrusionOk="0">
                  <a:moveTo>
                    <a:pt x="365" y="1"/>
                  </a:moveTo>
                  <a:cubicBezTo>
                    <a:pt x="153" y="1"/>
                    <a:pt x="1" y="183"/>
                    <a:pt x="1" y="396"/>
                  </a:cubicBezTo>
                  <a:lnTo>
                    <a:pt x="1" y="8268"/>
                  </a:lnTo>
                  <a:cubicBezTo>
                    <a:pt x="1" y="8527"/>
                    <a:pt x="191" y="8656"/>
                    <a:pt x="381" y="8656"/>
                  </a:cubicBezTo>
                  <a:cubicBezTo>
                    <a:pt x="570" y="8656"/>
                    <a:pt x="760" y="8527"/>
                    <a:pt x="760" y="8268"/>
                  </a:cubicBezTo>
                  <a:lnTo>
                    <a:pt x="760" y="396"/>
                  </a:lnTo>
                  <a:cubicBezTo>
                    <a:pt x="760" y="183"/>
                    <a:pt x="578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-5400000">
              <a:off x="576234" y="2902231"/>
              <a:ext cx="25484" cy="197007"/>
            </a:xfrm>
            <a:custGeom>
              <a:avLst/>
              <a:gdLst/>
              <a:ahLst/>
              <a:cxnLst/>
              <a:rect l="l" t="t" r="r" b="b"/>
              <a:pathLst>
                <a:path w="761" h="5883" extrusionOk="0">
                  <a:moveTo>
                    <a:pt x="380" y="1"/>
                  </a:moveTo>
                  <a:cubicBezTo>
                    <a:pt x="190" y="1"/>
                    <a:pt x="0" y="130"/>
                    <a:pt x="0" y="388"/>
                  </a:cubicBezTo>
                  <a:lnTo>
                    <a:pt x="0" y="5495"/>
                  </a:lnTo>
                  <a:cubicBezTo>
                    <a:pt x="0" y="5753"/>
                    <a:pt x="190" y="5882"/>
                    <a:pt x="380" y="5882"/>
                  </a:cubicBezTo>
                  <a:cubicBezTo>
                    <a:pt x="570" y="5882"/>
                    <a:pt x="760" y="5753"/>
                    <a:pt x="760" y="5495"/>
                  </a:cubicBezTo>
                  <a:lnTo>
                    <a:pt x="760" y="388"/>
                  </a:lnTo>
                  <a:cubicBezTo>
                    <a:pt x="760" y="130"/>
                    <a:pt x="570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575849" y="2488856"/>
              <a:ext cx="26489" cy="197241"/>
            </a:xfrm>
            <a:custGeom>
              <a:avLst/>
              <a:gdLst/>
              <a:ahLst/>
              <a:cxnLst/>
              <a:rect l="l" t="t" r="r" b="b"/>
              <a:pathLst>
                <a:path w="791" h="5890" extrusionOk="0">
                  <a:moveTo>
                    <a:pt x="410" y="1"/>
                  </a:moveTo>
                  <a:cubicBezTo>
                    <a:pt x="220" y="1"/>
                    <a:pt x="30" y="130"/>
                    <a:pt x="30" y="388"/>
                  </a:cubicBezTo>
                  <a:lnTo>
                    <a:pt x="30" y="5495"/>
                  </a:lnTo>
                  <a:cubicBezTo>
                    <a:pt x="0" y="5707"/>
                    <a:pt x="182" y="5890"/>
                    <a:pt x="395" y="5890"/>
                  </a:cubicBezTo>
                  <a:cubicBezTo>
                    <a:pt x="608" y="5890"/>
                    <a:pt x="790" y="5707"/>
                    <a:pt x="790" y="5495"/>
                  </a:cubicBezTo>
                  <a:lnTo>
                    <a:pt x="790" y="388"/>
                  </a:lnTo>
                  <a:cubicBezTo>
                    <a:pt x="790" y="130"/>
                    <a:pt x="600" y="1"/>
                    <a:pt x="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576619" y="2076100"/>
              <a:ext cx="25484" cy="196237"/>
            </a:xfrm>
            <a:custGeom>
              <a:avLst/>
              <a:gdLst/>
              <a:ahLst/>
              <a:cxnLst/>
              <a:rect l="l" t="t" r="r" b="b"/>
              <a:pathLst>
                <a:path w="761" h="5860" extrusionOk="0">
                  <a:moveTo>
                    <a:pt x="396" y="0"/>
                  </a:moveTo>
                  <a:cubicBezTo>
                    <a:pt x="183" y="0"/>
                    <a:pt x="1" y="152"/>
                    <a:pt x="1" y="365"/>
                  </a:cubicBezTo>
                  <a:lnTo>
                    <a:pt x="1" y="5472"/>
                  </a:lnTo>
                  <a:cubicBezTo>
                    <a:pt x="1" y="5730"/>
                    <a:pt x="191" y="5859"/>
                    <a:pt x="381" y="5859"/>
                  </a:cubicBezTo>
                  <a:cubicBezTo>
                    <a:pt x="570" y="5859"/>
                    <a:pt x="760" y="5730"/>
                    <a:pt x="760" y="5472"/>
                  </a:cubicBezTo>
                  <a:lnTo>
                    <a:pt x="760" y="365"/>
                  </a:lnTo>
                  <a:cubicBezTo>
                    <a:pt x="760" y="152"/>
                    <a:pt x="608" y="0"/>
                    <a:pt x="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514438" y="4556641"/>
            <a:ext cx="2808779" cy="1148975"/>
            <a:chOff x="6525475" y="148600"/>
            <a:chExt cx="2808779" cy="1148975"/>
          </a:xfrm>
        </p:grpSpPr>
        <p:sp>
          <p:nvSpPr>
            <p:cNvPr id="16" name="Google Shape;16;p2"/>
            <p:cNvSpPr/>
            <p:nvPr/>
          </p:nvSpPr>
          <p:spPr>
            <a:xfrm>
              <a:off x="6629575" y="195700"/>
              <a:ext cx="2704679" cy="1101875"/>
            </a:xfrm>
            <a:custGeom>
              <a:avLst/>
              <a:gdLst/>
              <a:ahLst/>
              <a:cxnLst/>
              <a:rect l="l" t="t" r="r" b="b"/>
              <a:pathLst>
                <a:path w="50914" h="44075" fill="none" extrusionOk="0">
                  <a:moveTo>
                    <a:pt x="50913" y="44074"/>
                  </a:moveTo>
                  <a:lnTo>
                    <a:pt x="25442" y="44074"/>
                  </a:lnTo>
                  <a:lnTo>
                    <a:pt x="25442" y="1"/>
                  </a:lnTo>
                  <a:lnTo>
                    <a:pt x="1" y="1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525475" y="148600"/>
              <a:ext cx="118575" cy="118550"/>
            </a:xfrm>
            <a:custGeom>
              <a:avLst/>
              <a:gdLst/>
              <a:ahLst/>
              <a:cxnLst/>
              <a:rect l="l" t="t" r="r" b="b"/>
              <a:pathLst>
                <a:path w="4743" h="4742" fill="none" extrusionOk="0">
                  <a:moveTo>
                    <a:pt x="0" y="2037"/>
                  </a:moveTo>
                  <a:cubicBezTo>
                    <a:pt x="0" y="3830"/>
                    <a:pt x="2189" y="4742"/>
                    <a:pt x="3465" y="3465"/>
                  </a:cubicBezTo>
                  <a:cubicBezTo>
                    <a:pt x="4742" y="2189"/>
                    <a:pt x="3830" y="0"/>
                    <a:pt x="2037" y="30"/>
                  </a:cubicBezTo>
                  <a:cubicBezTo>
                    <a:pt x="912" y="30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2758638" y="4173929"/>
            <a:ext cx="3178775" cy="1439250"/>
            <a:chOff x="2608550" y="4236013"/>
            <a:chExt cx="3178775" cy="1439250"/>
          </a:xfrm>
        </p:grpSpPr>
        <p:grpSp>
          <p:nvGrpSpPr>
            <p:cNvPr id="19" name="Google Shape;19;p2"/>
            <p:cNvGrpSpPr/>
            <p:nvPr/>
          </p:nvGrpSpPr>
          <p:grpSpPr>
            <a:xfrm rot="10800000" flipH="1">
              <a:off x="2608550" y="4596963"/>
              <a:ext cx="1368260" cy="1078296"/>
              <a:chOff x="4231725" y="-443721"/>
              <a:chExt cx="1368260" cy="107829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4327869" y="-443721"/>
                <a:ext cx="1272116" cy="1006875"/>
              </a:xfrm>
              <a:custGeom>
                <a:avLst/>
                <a:gdLst/>
                <a:ahLst/>
                <a:cxnLst/>
                <a:rect l="l" t="t" r="r" b="b"/>
                <a:pathLst>
                  <a:path w="32677" h="40275" fill="none" extrusionOk="0">
                    <a:moveTo>
                      <a:pt x="1" y="40274"/>
                    </a:moveTo>
                    <a:lnTo>
                      <a:pt x="32676" y="40274"/>
                    </a:lnTo>
                    <a:lnTo>
                      <a:pt x="32676" y="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231725" y="516000"/>
                <a:ext cx="11782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43" fill="none" extrusionOk="0">
                    <a:moveTo>
                      <a:pt x="1" y="2037"/>
                    </a:moveTo>
                    <a:cubicBezTo>
                      <a:pt x="1" y="3830"/>
                      <a:pt x="2159" y="4742"/>
                      <a:pt x="3436" y="3466"/>
                    </a:cubicBezTo>
                    <a:cubicBezTo>
                      <a:pt x="4712" y="2189"/>
                      <a:pt x="3800" y="1"/>
                      <a:pt x="2007" y="31"/>
                    </a:cubicBezTo>
                    <a:cubicBezTo>
                      <a:pt x="882" y="31"/>
                      <a:pt x="1" y="912"/>
                      <a:pt x="1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 rot="10800000" flipH="1">
              <a:off x="3550450" y="4236013"/>
              <a:ext cx="1129225" cy="1439250"/>
              <a:chOff x="5173625" y="-443725"/>
              <a:chExt cx="1129225" cy="1439250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5219975" y="-443725"/>
                <a:ext cx="1082875" cy="132070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52828" fill="none" extrusionOk="0">
                    <a:moveTo>
                      <a:pt x="0" y="52828"/>
                    </a:moveTo>
                    <a:lnTo>
                      <a:pt x="0" y="25836"/>
                    </a:lnTo>
                    <a:lnTo>
                      <a:pt x="43314" y="25836"/>
                    </a:lnTo>
                    <a:lnTo>
                      <a:pt x="43314" y="0"/>
                    </a:lnTo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173625" y="876950"/>
                <a:ext cx="117800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43" fill="none" extrusionOk="0">
                    <a:moveTo>
                      <a:pt x="0" y="2037"/>
                    </a:moveTo>
                    <a:cubicBezTo>
                      <a:pt x="0" y="3830"/>
                      <a:pt x="2158" y="4742"/>
                      <a:pt x="3435" y="3466"/>
                    </a:cubicBezTo>
                    <a:cubicBezTo>
                      <a:pt x="4711" y="2189"/>
                      <a:pt x="3800" y="1"/>
                      <a:pt x="2006" y="1"/>
                    </a:cubicBezTo>
                    <a:cubicBezTo>
                      <a:pt x="882" y="31"/>
                      <a:pt x="0" y="912"/>
                      <a:pt x="0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5" name="Google Shape;25;p2"/>
            <p:cNvGrpSpPr/>
            <p:nvPr/>
          </p:nvGrpSpPr>
          <p:grpSpPr>
            <a:xfrm rot="10800000">
              <a:off x="4867050" y="4596963"/>
              <a:ext cx="920275" cy="1078300"/>
              <a:chOff x="4679675" y="-443725"/>
              <a:chExt cx="920275" cy="1078300"/>
            </a:xfrm>
          </p:grpSpPr>
          <p:sp>
            <p:nvSpPr>
              <p:cNvPr id="26" name="Google Shape;26;p2"/>
              <p:cNvSpPr/>
              <p:nvPr/>
            </p:nvSpPr>
            <p:spPr>
              <a:xfrm>
                <a:off x="4783025" y="-443725"/>
                <a:ext cx="816925" cy="1006875"/>
              </a:xfrm>
              <a:custGeom>
                <a:avLst/>
                <a:gdLst/>
                <a:ahLst/>
                <a:cxnLst/>
                <a:rect l="l" t="t" r="r" b="b"/>
                <a:pathLst>
                  <a:path w="32677" h="40275" fill="none" extrusionOk="0">
                    <a:moveTo>
                      <a:pt x="1" y="40274"/>
                    </a:moveTo>
                    <a:lnTo>
                      <a:pt x="32676" y="40274"/>
                    </a:lnTo>
                    <a:lnTo>
                      <a:pt x="32676" y="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679675" y="516000"/>
                <a:ext cx="11782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43" fill="none" extrusionOk="0">
                    <a:moveTo>
                      <a:pt x="1" y="2037"/>
                    </a:moveTo>
                    <a:cubicBezTo>
                      <a:pt x="1" y="3830"/>
                      <a:pt x="2159" y="4742"/>
                      <a:pt x="3436" y="3466"/>
                    </a:cubicBezTo>
                    <a:cubicBezTo>
                      <a:pt x="4712" y="2189"/>
                      <a:pt x="3800" y="1"/>
                      <a:pt x="2007" y="31"/>
                    </a:cubicBezTo>
                    <a:cubicBezTo>
                      <a:pt x="882" y="31"/>
                      <a:pt x="1" y="912"/>
                      <a:pt x="1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8" name="Google Shape;28;p2"/>
            <p:cNvGrpSpPr/>
            <p:nvPr/>
          </p:nvGrpSpPr>
          <p:grpSpPr>
            <a:xfrm rot="10800000">
              <a:off x="4164150" y="4236013"/>
              <a:ext cx="1129225" cy="1439250"/>
              <a:chOff x="5173625" y="-443725"/>
              <a:chExt cx="1129225" cy="1439250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5219975" y="-443725"/>
                <a:ext cx="1082875" cy="132070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52828" fill="none" extrusionOk="0">
                    <a:moveTo>
                      <a:pt x="0" y="52828"/>
                    </a:moveTo>
                    <a:lnTo>
                      <a:pt x="0" y="25836"/>
                    </a:lnTo>
                    <a:lnTo>
                      <a:pt x="43314" y="25836"/>
                    </a:lnTo>
                    <a:lnTo>
                      <a:pt x="43314" y="0"/>
                    </a:lnTo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173625" y="876950"/>
                <a:ext cx="117800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43" fill="none" extrusionOk="0">
                    <a:moveTo>
                      <a:pt x="0" y="2037"/>
                    </a:moveTo>
                    <a:cubicBezTo>
                      <a:pt x="0" y="3830"/>
                      <a:pt x="2158" y="4742"/>
                      <a:pt x="3435" y="3466"/>
                    </a:cubicBezTo>
                    <a:cubicBezTo>
                      <a:pt x="4711" y="2189"/>
                      <a:pt x="3800" y="1"/>
                      <a:pt x="2006" y="1"/>
                    </a:cubicBezTo>
                    <a:cubicBezTo>
                      <a:pt x="882" y="31"/>
                      <a:pt x="0" y="912"/>
                      <a:pt x="0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31" name="Google Shape;31;p2"/>
          <p:cNvGrpSpPr/>
          <p:nvPr/>
        </p:nvGrpSpPr>
        <p:grpSpPr>
          <a:xfrm rot="10800000" flipH="1">
            <a:off x="7154325" y="3924763"/>
            <a:ext cx="474200" cy="1505350"/>
            <a:chOff x="3995775" y="-443725"/>
            <a:chExt cx="474200" cy="1505350"/>
          </a:xfrm>
        </p:grpSpPr>
        <p:sp>
          <p:nvSpPr>
            <p:cNvPr id="32" name="Google Shape;32;p2"/>
            <p:cNvSpPr/>
            <p:nvPr/>
          </p:nvSpPr>
          <p:spPr>
            <a:xfrm>
              <a:off x="4042125" y="-443725"/>
              <a:ext cx="427850" cy="1386800"/>
            </a:xfrm>
            <a:custGeom>
              <a:avLst/>
              <a:gdLst/>
              <a:ahLst/>
              <a:cxnLst/>
              <a:rect l="l" t="t" r="r" b="b"/>
              <a:pathLst>
                <a:path w="17114" h="55472" fill="none" extrusionOk="0">
                  <a:moveTo>
                    <a:pt x="1" y="55472"/>
                  </a:moveTo>
                  <a:lnTo>
                    <a:pt x="1" y="40669"/>
                  </a:lnTo>
                  <a:lnTo>
                    <a:pt x="17114" y="40669"/>
                  </a:lnTo>
                  <a:lnTo>
                    <a:pt x="17114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95775" y="94382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fill="none" extrusionOk="0">
                  <a:moveTo>
                    <a:pt x="1" y="2006"/>
                  </a:moveTo>
                  <a:cubicBezTo>
                    <a:pt x="1" y="3830"/>
                    <a:pt x="2159" y="4712"/>
                    <a:pt x="3435" y="3465"/>
                  </a:cubicBezTo>
                  <a:cubicBezTo>
                    <a:pt x="4712" y="2189"/>
                    <a:pt x="3800" y="0"/>
                    <a:pt x="2007" y="0"/>
                  </a:cubicBezTo>
                  <a:cubicBezTo>
                    <a:pt x="882" y="0"/>
                    <a:pt x="1" y="912"/>
                    <a:pt x="1" y="20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6612948" y="5750"/>
            <a:ext cx="1195349" cy="1078296"/>
            <a:chOff x="4404625" y="-443721"/>
            <a:chExt cx="1195349" cy="1078296"/>
          </a:xfrm>
        </p:grpSpPr>
        <p:sp>
          <p:nvSpPr>
            <p:cNvPr id="35" name="Google Shape;35;p2"/>
            <p:cNvSpPr/>
            <p:nvPr/>
          </p:nvSpPr>
          <p:spPr>
            <a:xfrm>
              <a:off x="4501128" y="-443721"/>
              <a:ext cx="1098846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40462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7429151" y="-104276"/>
            <a:ext cx="1129225" cy="1439250"/>
            <a:chOff x="5173625" y="-443725"/>
            <a:chExt cx="1129225" cy="1439250"/>
          </a:xfrm>
        </p:grpSpPr>
        <p:sp>
          <p:nvSpPr>
            <p:cNvPr id="38" name="Google Shape;38;p2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3121150" y="-475160"/>
            <a:ext cx="482550" cy="1505350"/>
            <a:chOff x="3121150" y="-443725"/>
            <a:chExt cx="482550" cy="1505350"/>
          </a:xfrm>
        </p:grpSpPr>
        <p:sp>
          <p:nvSpPr>
            <p:cNvPr id="41" name="Google Shape;41;p2"/>
            <p:cNvSpPr/>
            <p:nvPr/>
          </p:nvSpPr>
          <p:spPr>
            <a:xfrm>
              <a:off x="3121150" y="-443725"/>
              <a:ext cx="427075" cy="1386800"/>
            </a:xfrm>
            <a:custGeom>
              <a:avLst/>
              <a:gdLst/>
              <a:ahLst/>
              <a:cxnLst/>
              <a:rect l="l" t="t" r="r" b="b"/>
              <a:pathLst>
                <a:path w="17083" h="55472" fill="none" extrusionOk="0">
                  <a:moveTo>
                    <a:pt x="17083" y="55472"/>
                  </a:moveTo>
                  <a:lnTo>
                    <a:pt x="17083" y="40669"/>
                  </a:lnTo>
                  <a:lnTo>
                    <a:pt x="0" y="40669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485125" y="943825"/>
              <a:ext cx="118575" cy="117800"/>
            </a:xfrm>
            <a:custGeom>
              <a:avLst/>
              <a:gdLst/>
              <a:ahLst/>
              <a:cxnLst/>
              <a:rect l="l" t="t" r="r" b="b"/>
              <a:pathLst>
                <a:path w="4743" h="4712" fill="none" extrusionOk="0">
                  <a:moveTo>
                    <a:pt x="4743" y="2006"/>
                  </a:moveTo>
                  <a:cubicBezTo>
                    <a:pt x="4743" y="3830"/>
                    <a:pt x="2554" y="4712"/>
                    <a:pt x="1277" y="3465"/>
                  </a:cubicBezTo>
                  <a:cubicBezTo>
                    <a:pt x="1" y="2189"/>
                    <a:pt x="913" y="0"/>
                    <a:pt x="2706" y="0"/>
                  </a:cubicBezTo>
                  <a:cubicBezTo>
                    <a:pt x="3831" y="0"/>
                    <a:pt x="4743" y="912"/>
                    <a:pt x="4743" y="20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990425" y="-467301"/>
            <a:ext cx="929375" cy="1078300"/>
            <a:chOff x="1990425" y="-443725"/>
            <a:chExt cx="929375" cy="1078300"/>
          </a:xfrm>
        </p:grpSpPr>
        <p:sp>
          <p:nvSpPr>
            <p:cNvPr id="44" name="Google Shape;44;p2"/>
            <p:cNvSpPr/>
            <p:nvPr/>
          </p:nvSpPr>
          <p:spPr>
            <a:xfrm>
              <a:off x="1990425" y="-443725"/>
              <a:ext cx="826800" cy="1006875"/>
            </a:xfrm>
            <a:custGeom>
              <a:avLst/>
              <a:gdLst/>
              <a:ahLst/>
              <a:cxnLst/>
              <a:rect l="l" t="t" r="r" b="b"/>
              <a:pathLst>
                <a:path w="33072" h="40275" fill="none" extrusionOk="0">
                  <a:moveTo>
                    <a:pt x="33071" y="40274"/>
                  </a:moveTo>
                  <a:lnTo>
                    <a:pt x="0" y="40274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01225" y="516000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3" y="31"/>
                    <a:pt x="2706" y="31"/>
                  </a:cubicBezTo>
                  <a:cubicBezTo>
                    <a:pt x="3831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1287525" y="-467301"/>
            <a:ext cx="1138350" cy="1439250"/>
            <a:chOff x="1287525" y="-443725"/>
            <a:chExt cx="1138350" cy="1439250"/>
          </a:xfrm>
        </p:grpSpPr>
        <p:sp>
          <p:nvSpPr>
            <p:cNvPr id="47" name="Google Shape;47;p2"/>
            <p:cNvSpPr/>
            <p:nvPr/>
          </p:nvSpPr>
          <p:spPr>
            <a:xfrm>
              <a:off x="128752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43314" y="52828"/>
                  </a:moveTo>
                  <a:lnTo>
                    <a:pt x="43314" y="25836"/>
                  </a:lnTo>
                  <a:lnTo>
                    <a:pt x="0" y="25836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07300" y="876950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9" name="Google Shape;49;p2"/>
          <p:cNvGrpSpPr/>
          <p:nvPr/>
        </p:nvGrpSpPr>
        <p:grpSpPr>
          <a:xfrm>
            <a:off x="-241900" y="488800"/>
            <a:ext cx="1375425" cy="572805"/>
            <a:chOff x="-241900" y="154825"/>
            <a:chExt cx="1375425" cy="572805"/>
          </a:xfrm>
        </p:grpSpPr>
        <p:sp>
          <p:nvSpPr>
            <p:cNvPr id="50" name="Google Shape;50;p2"/>
            <p:cNvSpPr/>
            <p:nvPr/>
          </p:nvSpPr>
          <p:spPr>
            <a:xfrm>
              <a:off x="-241900" y="201925"/>
              <a:ext cx="1272850" cy="525705"/>
            </a:xfrm>
            <a:custGeom>
              <a:avLst/>
              <a:gdLst/>
              <a:ahLst/>
              <a:cxnLst/>
              <a:rect l="l" t="t" r="r" b="b"/>
              <a:pathLst>
                <a:path w="50914" h="44075" fill="none" extrusionOk="0">
                  <a:moveTo>
                    <a:pt x="0" y="44074"/>
                  </a:moveTo>
                  <a:lnTo>
                    <a:pt x="25077" y="44074"/>
                  </a:lnTo>
                  <a:lnTo>
                    <a:pt x="25077" y="1"/>
                  </a:lnTo>
                  <a:lnTo>
                    <a:pt x="50913" y="1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015725" y="154825"/>
              <a:ext cx="117800" cy="118550"/>
            </a:xfrm>
            <a:custGeom>
              <a:avLst/>
              <a:gdLst/>
              <a:ahLst/>
              <a:cxnLst/>
              <a:rect l="l" t="t" r="r" b="b"/>
              <a:pathLst>
                <a:path w="4712" h="4742" fill="none" extrusionOk="0">
                  <a:moveTo>
                    <a:pt x="4712" y="2037"/>
                  </a:moveTo>
                  <a:cubicBezTo>
                    <a:pt x="4712" y="3830"/>
                    <a:pt x="2554" y="4742"/>
                    <a:pt x="1277" y="3465"/>
                  </a:cubicBezTo>
                  <a:cubicBezTo>
                    <a:pt x="0" y="2189"/>
                    <a:pt x="882" y="30"/>
                    <a:pt x="2705" y="30"/>
                  </a:cubicBezTo>
                  <a:cubicBezTo>
                    <a:pt x="3800" y="0"/>
                    <a:pt x="4712" y="912"/>
                    <a:pt x="471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3995775" y="-475160"/>
            <a:ext cx="474200" cy="1505350"/>
            <a:chOff x="3995775" y="-443725"/>
            <a:chExt cx="474200" cy="1505350"/>
          </a:xfrm>
        </p:grpSpPr>
        <p:sp>
          <p:nvSpPr>
            <p:cNvPr id="53" name="Google Shape;53;p2"/>
            <p:cNvSpPr/>
            <p:nvPr/>
          </p:nvSpPr>
          <p:spPr>
            <a:xfrm>
              <a:off x="4042125" y="-443725"/>
              <a:ext cx="427850" cy="1386800"/>
            </a:xfrm>
            <a:custGeom>
              <a:avLst/>
              <a:gdLst/>
              <a:ahLst/>
              <a:cxnLst/>
              <a:rect l="l" t="t" r="r" b="b"/>
              <a:pathLst>
                <a:path w="17114" h="55472" fill="none" extrusionOk="0">
                  <a:moveTo>
                    <a:pt x="1" y="55472"/>
                  </a:moveTo>
                  <a:lnTo>
                    <a:pt x="1" y="40669"/>
                  </a:lnTo>
                  <a:lnTo>
                    <a:pt x="17114" y="40669"/>
                  </a:lnTo>
                  <a:lnTo>
                    <a:pt x="17114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995775" y="94382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fill="none" extrusionOk="0">
                  <a:moveTo>
                    <a:pt x="1" y="2006"/>
                  </a:moveTo>
                  <a:cubicBezTo>
                    <a:pt x="1" y="3830"/>
                    <a:pt x="2159" y="4712"/>
                    <a:pt x="3435" y="3465"/>
                  </a:cubicBezTo>
                  <a:cubicBezTo>
                    <a:pt x="4712" y="2189"/>
                    <a:pt x="3800" y="0"/>
                    <a:pt x="2007" y="0"/>
                  </a:cubicBezTo>
                  <a:cubicBezTo>
                    <a:pt x="882" y="0"/>
                    <a:pt x="1" y="912"/>
                    <a:pt x="1" y="20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4679675" y="-467301"/>
            <a:ext cx="920275" cy="1078300"/>
            <a:chOff x="4679675" y="-443725"/>
            <a:chExt cx="920275" cy="1078300"/>
          </a:xfrm>
        </p:grpSpPr>
        <p:sp>
          <p:nvSpPr>
            <p:cNvPr id="56" name="Google Shape;56;p2"/>
            <p:cNvSpPr/>
            <p:nvPr/>
          </p:nvSpPr>
          <p:spPr>
            <a:xfrm>
              <a:off x="4783025" y="-443725"/>
              <a:ext cx="816925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67967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8" name="Google Shape;58;p2"/>
          <p:cNvGrpSpPr/>
          <p:nvPr/>
        </p:nvGrpSpPr>
        <p:grpSpPr>
          <a:xfrm>
            <a:off x="5173625" y="-467301"/>
            <a:ext cx="1129225" cy="1439250"/>
            <a:chOff x="5173625" y="-443725"/>
            <a:chExt cx="1129225" cy="1439250"/>
          </a:xfrm>
        </p:grpSpPr>
        <p:sp>
          <p:nvSpPr>
            <p:cNvPr id="59" name="Google Shape;59;p2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1" name="Google Shape;61;p2"/>
          <p:cNvGrpSpPr/>
          <p:nvPr/>
        </p:nvGrpSpPr>
        <p:grpSpPr>
          <a:xfrm rot="-5400000">
            <a:off x="7480661" y="4711608"/>
            <a:ext cx="2014791" cy="719731"/>
            <a:chOff x="-85249" y="4203623"/>
            <a:chExt cx="2014791" cy="719731"/>
          </a:xfrm>
        </p:grpSpPr>
        <p:grpSp>
          <p:nvGrpSpPr>
            <p:cNvPr id="62" name="Google Shape;62;p2"/>
            <p:cNvGrpSpPr/>
            <p:nvPr/>
          </p:nvGrpSpPr>
          <p:grpSpPr>
            <a:xfrm>
              <a:off x="-85249" y="4203623"/>
              <a:ext cx="2014791" cy="469195"/>
              <a:chOff x="-35118" y="4163517"/>
              <a:chExt cx="2014791" cy="469195"/>
            </a:xfrm>
          </p:grpSpPr>
          <p:sp>
            <p:nvSpPr>
              <p:cNvPr id="63" name="Google Shape;63;p2"/>
              <p:cNvSpPr/>
              <p:nvPr/>
            </p:nvSpPr>
            <p:spPr>
              <a:xfrm rot="-5400000">
                <a:off x="712889" y="3459167"/>
                <a:ext cx="425539" cy="1921552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51613" extrusionOk="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861099" y="4163517"/>
                <a:ext cx="1185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fill="none" extrusionOk="0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-85249" y="4454155"/>
              <a:ext cx="2014791" cy="469199"/>
              <a:chOff x="-35118" y="4345992"/>
              <a:chExt cx="2014791" cy="469199"/>
            </a:xfrm>
          </p:grpSpPr>
          <p:sp>
            <p:nvSpPr>
              <p:cNvPr id="66" name="Google Shape;66;p2"/>
              <p:cNvSpPr/>
              <p:nvPr/>
            </p:nvSpPr>
            <p:spPr>
              <a:xfrm rot="-5400000">
                <a:off x="712889" y="3641646"/>
                <a:ext cx="425539" cy="1921552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51613" extrusionOk="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861099" y="4345992"/>
                <a:ext cx="1185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fill="none" extrusionOk="0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68" name="Google Shape;68;p2"/>
          <p:cNvSpPr txBox="1">
            <a:spLocks noGrp="1"/>
          </p:cNvSpPr>
          <p:nvPr>
            <p:ph type="ctrTitle"/>
          </p:nvPr>
        </p:nvSpPr>
        <p:spPr>
          <a:xfrm>
            <a:off x="929225" y="1472135"/>
            <a:ext cx="5411400" cy="18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2"/>
          <p:cNvSpPr txBox="1">
            <a:spLocks noGrp="1"/>
          </p:cNvSpPr>
          <p:nvPr>
            <p:ph type="subTitle" idx="1"/>
          </p:nvPr>
        </p:nvSpPr>
        <p:spPr>
          <a:xfrm>
            <a:off x="929213" y="3288800"/>
            <a:ext cx="5005500" cy="4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1"/>
          <p:cNvGrpSpPr/>
          <p:nvPr/>
        </p:nvGrpSpPr>
        <p:grpSpPr>
          <a:xfrm rot="10800000" flipH="1">
            <a:off x="5345388" y="4117956"/>
            <a:ext cx="482550" cy="1505350"/>
            <a:chOff x="3121150" y="-443725"/>
            <a:chExt cx="482550" cy="1505350"/>
          </a:xfrm>
        </p:grpSpPr>
        <p:sp>
          <p:nvSpPr>
            <p:cNvPr id="266" name="Google Shape;266;p11"/>
            <p:cNvSpPr/>
            <p:nvPr/>
          </p:nvSpPr>
          <p:spPr>
            <a:xfrm>
              <a:off x="3121150" y="-443725"/>
              <a:ext cx="427075" cy="1386800"/>
            </a:xfrm>
            <a:custGeom>
              <a:avLst/>
              <a:gdLst/>
              <a:ahLst/>
              <a:cxnLst/>
              <a:rect l="l" t="t" r="r" b="b"/>
              <a:pathLst>
                <a:path w="17083" h="55472" fill="none" extrusionOk="0">
                  <a:moveTo>
                    <a:pt x="17083" y="55472"/>
                  </a:moveTo>
                  <a:lnTo>
                    <a:pt x="17083" y="40669"/>
                  </a:lnTo>
                  <a:lnTo>
                    <a:pt x="0" y="40669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3485125" y="943825"/>
              <a:ext cx="118575" cy="117800"/>
            </a:xfrm>
            <a:custGeom>
              <a:avLst/>
              <a:gdLst/>
              <a:ahLst/>
              <a:cxnLst/>
              <a:rect l="l" t="t" r="r" b="b"/>
              <a:pathLst>
                <a:path w="4743" h="4712" fill="none" extrusionOk="0">
                  <a:moveTo>
                    <a:pt x="4743" y="2006"/>
                  </a:moveTo>
                  <a:cubicBezTo>
                    <a:pt x="4743" y="3830"/>
                    <a:pt x="2554" y="4712"/>
                    <a:pt x="1277" y="3465"/>
                  </a:cubicBezTo>
                  <a:cubicBezTo>
                    <a:pt x="1" y="2189"/>
                    <a:pt x="913" y="0"/>
                    <a:pt x="2706" y="0"/>
                  </a:cubicBezTo>
                  <a:cubicBezTo>
                    <a:pt x="3831" y="0"/>
                    <a:pt x="4743" y="912"/>
                    <a:pt x="4743" y="20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8" name="Google Shape;268;p11"/>
          <p:cNvGrpSpPr/>
          <p:nvPr/>
        </p:nvGrpSpPr>
        <p:grpSpPr>
          <a:xfrm rot="10800000" flipH="1">
            <a:off x="4214663" y="4545006"/>
            <a:ext cx="929375" cy="1078300"/>
            <a:chOff x="1990425" y="-443725"/>
            <a:chExt cx="929375" cy="1078300"/>
          </a:xfrm>
        </p:grpSpPr>
        <p:sp>
          <p:nvSpPr>
            <p:cNvPr id="269" name="Google Shape;269;p11"/>
            <p:cNvSpPr/>
            <p:nvPr/>
          </p:nvSpPr>
          <p:spPr>
            <a:xfrm>
              <a:off x="1990425" y="-443725"/>
              <a:ext cx="826800" cy="1006875"/>
            </a:xfrm>
            <a:custGeom>
              <a:avLst/>
              <a:gdLst/>
              <a:ahLst/>
              <a:cxnLst/>
              <a:rect l="l" t="t" r="r" b="b"/>
              <a:pathLst>
                <a:path w="33072" h="40275" fill="none" extrusionOk="0">
                  <a:moveTo>
                    <a:pt x="33071" y="40274"/>
                  </a:moveTo>
                  <a:lnTo>
                    <a:pt x="0" y="40274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2801225" y="516000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3" y="31"/>
                    <a:pt x="2706" y="31"/>
                  </a:cubicBezTo>
                  <a:cubicBezTo>
                    <a:pt x="3831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1" name="Google Shape;271;p11"/>
          <p:cNvGrpSpPr/>
          <p:nvPr/>
        </p:nvGrpSpPr>
        <p:grpSpPr>
          <a:xfrm rot="10800000" flipH="1">
            <a:off x="3511763" y="4184056"/>
            <a:ext cx="1138350" cy="1439250"/>
            <a:chOff x="1287525" y="-443725"/>
            <a:chExt cx="1138350" cy="1439250"/>
          </a:xfrm>
        </p:grpSpPr>
        <p:sp>
          <p:nvSpPr>
            <p:cNvPr id="272" name="Google Shape;272;p11"/>
            <p:cNvSpPr/>
            <p:nvPr/>
          </p:nvSpPr>
          <p:spPr>
            <a:xfrm>
              <a:off x="128752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43314" y="52828"/>
                  </a:moveTo>
                  <a:lnTo>
                    <a:pt x="43314" y="25836"/>
                  </a:lnTo>
                  <a:lnTo>
                    <a:pt x="0" y="25836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2307300" y="876950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4" name="Google Shape;274;p11"/>
          <p:cNvGrpSpPr/>
          <p:nvPr/>
        </p:nvGrpSpPr>
        <p:grpSpPr>
          <a:xfrm rot="10800000" flipH="1">
            <a:off x="6220013" y="4117956"/>
            <a:ext cx="474200" cy="1505350"/>
            <a:chOff x="3995775" y="-443725"/>
            <a:chExt cx="474200" cy="1505350"/>
          </a:xfrm>
        </p:grpSpPr>
        <p:sp>
          <p:nvSpPr>
            <p:cNvPr id="275" name="Google Shape;275;p11"/>
            <p:cNvSpPr/>
            <p:nvPr/>
          </p:nvSpPr>
          <p:spPr>
            <a:xfrm>
              <a:off x="4042125" y="-443725"/>
              <a:ext cx="427850" cy="1386800"/>
            </a:xfrm>
            <a:custGeom>
              <a:avLst/>
              <a:gdLst/>
              <a:ahLst/>
              <a:cxnLst/>
              <a:rect l="l" t="t" r="r" b="b"/>
              <a:pathLst>
                <a:path w="17114" h="55472" fill="none" extrusionOk="0">
                  <a:moveTo>
                    <a:pt x="1" y="55472"/>
                  </a:moveTo>
                  <a:lnTo>
                    <a:pt x="1" y="40669"/>
                  </a:lnTo>
                  <a:lnTo>
                    <a:pt x="17114" y="40669"/>
                  </a:lnTo>
                  <a:lnTo>
                    <a:pt x="17114" y="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3995775" y="94382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fill="none" extrusionOk="0">
                  <a:moveTo>
                    <a:pt x="1" y="2006"/>
                  </a:moveTo>
                  <a:cubicBezTo>
                    <a:pt x="1" y="3830"/>
                    <a:pt x="2159" y="4712"/>
                    <a:pt x="3435" y="3465"/>
                  </a:cubicBezTo>
                  <a:cubicBezTo>
                    <a:pt x="4712" y="2189"/>
                    <a:pt x="3800" y="0"/>
                    <a:pt x="2007" y="0"/>
                  </a:cubicBezTo>
                  <a:cubicBezTo>
                    <a:pt x="882" y="0"/>
                    <a:pt x="1" y="912"/>
                    <a:pt x="1" y="20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7" name="Google Shape;277;p11"/>
          <p:cNvGrpSpPr/>
          <p:nvPr/>
        </p:nvGrpSpPr>
        <p:grpSpPr>
          <a:xfrm rot="10800000" flipH="1">
            <a:off x="6903913" y="4545006"/>
            <a:ext cx="920275" cy="1078300"/>
            <a:chOff x="4679675" y="-443725"/>
            <a:chExt cx="920275" cy="1078300"/>
          </a:xfrm>
        </p:grpSpPr>
        <p:sp>
          <p:nvSpPr>
            <p:cNvPr id="278" name="Google Shape;278;p11"/>
            <p:cNvSpPr/>
            <p:nvPr/>
          </p:nvSpPr>
          <p:spPr>
            <a:xfrm>
              <a:off x="4783025" y="-443725"/>
              <a:ext cx="816925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467967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0" name="Google Shape;280;p11"/>
          <p:cNvGrpSpPr/>
          <p:nvPr/>
        </p:nvGrpSpPr>
        <p:grpSpPr>
          <a:xfrm rot="10800000" flipH="1">
            <a:off x="7397863" y="4184056"/>
            <a:ext cx="1129225" cy="1439250"/>
            <a:chOff x="5173625" y="-443725"/>
            <a:chExt cx="1129225" cy="1439250"/>
          </a:xfrm>
        </p:grpSpPr>
        <p:sp>
          <p:nvSpPr>
            <p:cNvPr id="281" name="Google Shape;281;p11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3" name="Google Shape;283;p11"/>
          <p:cNvGrpSpPr/>
          <p:nvPr/>
        </p:nvGrpSpPr>
        <p:grpSpPr>
          <a:xfrm rot="10800000" flipH="1">
            <a:off x="8350838" y="3965981"/>
            <a:ext cx="2240950" cy="1657325"/>
            <a:chOff x="4603700" y="-443725"/>
            <a:chExt cx="2240950" cy="1657325"/>
          </a:xfrm>
        </p:grpSpPr>
        <p:sp>
          <p:nvSpPr>
            <p:cNvPr id="284" name="Google Shape;284;p11"/>
            <p:cNvSpPr/>
            <p:nvPr/>
          </p:nvSpPr>
          <p:spPr>
            <a:xfrm>
              <a:off x="4689575" y="-443725"/>
              <a:ext cx="2155075" cy="1560825"/>
            </a:xfrm>
            <a:custGeom>
              <a:avLst/>
              <a:gdLst/>
              <a:ahLst/>
              <a:cxnLst/>
              <a:rect l="l" t="t" r="r" b="b"/>
              <a:pathLst>
                <a:path w="86203" h="62433" fill="none" extrusionOk="0">
                  <a:moveTo>
                    <a:pt x="0" y="62433"/>
                  </a:moveTo>
                  <a:lnTo>
                    <a:pt x="51916" y="14833"/>
                  </a:lnTo>
                  <a:lnTo>
                    <a:pt x="86202" y="14833"/>
                  </a:lnTo>
                  <a:lnTo>
                    <a:pt x="86202" y="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4603700" y="109580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fill="none" extrusionOk="0">
                  <a:moveTo>
                    <a:pt x="0" y="2007"/>
                  </a:moveTo>
                  <a:cubicBezTo>
                    <a:pt x="0" y="3830"/>
                    <a:pt x="2158" y="4712"/>
                    <a:pt x="3435" y="3466"/>
                  </a:cubicBezTo>
                  <a:cubicBezTo>
                    <a:pt x="4712" y="2189"/>
                    <a:pt x="3800" y="0"/>
                    <a:pt x="2006" y="0"/>
                  </a:cubicBezTo>
                  <a:cubicBezTo>
                    <a:pt x="882" y="0"/>
                    <a:pt x="0" y="912"/>
                    <a:pt x="0" y="200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6" name="Google Shape;286;p11"/>
          <p:cNvGrpSpPr/>
          <p:nvPr/>
        </p:nvGrpSpPr>
        <p:grpSpPr>
          <a:xfrm>
            <a:off x="8285739" y="2145759"/>
            <a:ext cx="289868" cy="852000"/>
            <a:chOff x="456616" y="2161476"/>
            <a:chExt cx="289868" cy="852000"/>
          </a:xfrm>
        </p:grpSpPr>
        <p:sp>
          <p:nvSpPr>
            <p:cNvPr id="287" name="Google Shape;287;p11"/>
            <p:cNvSpPr/>
            <p:nvPr/>
          </p:nvSpPr>
          <p:spPr>
            <a:xfrm rot="-5400000">
              <a:off x="588942" y="2649556"/>
              <a:ext cx="25484" cy="289600"/>
            </a:xfrm>
            <a:custGeom>
              <a:avLst/>
              <a:gdLst/>
              <a:ahLst/>
              <a:cxnLst/>
              <a:rect l="l" t="t" r="r" b="b"/>
              <a:pathLst>
                <a:path w="761" h="8648" extrusionOk="0">
                  <a:moveTo>
                    <a:pt x="380" y="0"/>
                  </a:moveTo>
                  <a:cubicBezTo>
                    <a:pt x="190" y="0"/>
                    <a:pt x="0" y="130"/>
                    <a:pt x="0" y="388"/>
                  </a:cubicBezTo>
                  <a:lnTo>
                    <a:pt x="0" y="8260"/>
                  </a:lnTo>
                  <a:cubicBezTo>
                    <a:pt x="0" y="8519"/>
                    <a:pt x="190" y="8648"/>
                    <a:pt x="380" y="8648"/>
                  </a:cubicBezTo>
                  <a:cubicBezTo>
                    <a:pt x="570" y="8648"/>
                    <a:pt x="760" y="8519"/>
                    <a:pt x="760" y="8260"/>
                  </a:cubicBezTo>
                  <a:lnTo>
                    <a:pt x="760" y="388"/>
                  </a:lnTo>
                  <a:cubicBezTo>
                    <a:pt x="760" y="130"/>
                    <a:pt x="570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88;p11"/>
            <p:cNvSpPr/>
            <p:nvPr/>
          </p:nvSpPr>
          <p:spPr>
            <a:xfrm rot="-5400000">
              <a:off x="588808" y="2235662"/>
              <a:ext cx="25484" cy="289868"/>
            </a:xfrm>
            <a:custGeom>
              <a:avLst/>
              <a:gdLst/>
              <a:ahLst/>
              <a:cxnLst/>
              <a:rect l="l" t="t" r="r" b="b"/>
              <a:pathLst>
                <a:path w="761" h="8656" extrusionOk="0">
                  <a:moveTo>
                    <a:pt x="365" y="1"/>
                  </a:moveTo>
                  <a:cubicBezTo>
                    <a:pt x="153" y="1"/>
                    <a:pt x="1" y="183"/>
                    <a:pt x="1" y="396"/>
                  </a:cubicBezTo>
                  <a:lnTo>
                    <a:pt x="1" y="8268"/>
                  </a:lnTo>
                  <a:cubicBezTo>
                    <a:pt x="1" y="8527"/>
                    <a:pt x="191" y="8656"/>
                    <a:pt x="381" y="8656"/>
                  </a:cubicBezTo>
                  <a:cubicBezTo>
                    <a:pt x="570" y="8656"/>
                    <a:pt x="760" y="8527"/>
                    <a:pt x="760" y="8268"/>
                  </a:cubicBezTo>
                  <a:lnTo>
                    <a:pt x="760" y="396"/>
                  </a:lnTo>
                  <a:cubicBezTo>
                    <a:pt x="760" y="183"/>
                    <a:pt x="578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89;p11"/>
            <p:cNvSpPr/>
            <p:nvPr/>
          </p:nvSpPr>
          <p:spPr>
            <a:xfrm rot="-5400000">
              <a:off x="576234" y="2902231"/>
              <a:ext cx="25484" cy="197007"/>
            </a:xfrm>
            <a:custGeom>
              <a:avLst/>
              <a:gdLst/>
              <a:ahLst/>
              <a:cxnLst/>
              <a:rect l="l" t="t" r="r" b="b"/>
              <a:pathLst>
                <a:path w="761" h="5883" extrusionOk="0">
                  <a:moveTo>
                    <a:pt x="380" y="1"/>
                  </a:moveTo>
                  <a:cubicBezTo>
                    <a:pt x="190" y="1"/>
                    <a:pt x="0" y="130"/>
                    <a:pt x="0" y="388"/>
                  </a:cubicBezTo>
                  <a:lnTo>
                    <a:pt x="0" y="5495"/>
                  </a:lnTo>
                  <a:cubicBezTo>
                    <a:pt x="0" y="5753"/>
                    <a:pt x="190" y="5882"/>
                    <a:pt x="380" y="5882"/>
                  </a:cubicBezTo>
                  <a:cubicBezTo>
                    <a:pt x="570" y="5882"/>
                    <a:pt x="760" y="5753"/>
                    <a:pt x="760" y="5495"/>
                  </a:cubicBezTo>
                  <a:lnTo>
                    <a:pt x="760" y="388"/>
                  </a:lnTo>
                  <a:cubicBezTo>
                    <a:pt x="760" y="130"/>
                    <a:pt x="570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90;p11"/>
            <p:cNvSpPr/>
            <p:nvPr/>
          </p:nvSpPr>
          <p:spPr>
            <a:xfrm rot="-5400000">
              <a:off x="575849" y="2488856"/>
              <a:ext cx="26489" cy="197241"/>
            </a:xfrm>
            <a:custGeom>
              <a:avLst/>
              <a:gdLst/>
              <a:ahLst/>
              <a:cxnLst/>
              <a:rect l="l" t="t" r="r" b="b"/>
              <a:pathLst>
                <a:path w="791" h="5890" extrusionOk="0">
                  <a:moveTo>
                    <a:pt x="410" y="1"/>
                  </a:moveTo>
                  <a:cubicBezTo>
                    <a:pt x="220" y="1"/>
                    <a:pt x="30" y="130"/>
                    <a:pt x="30" y="388"/>
                  </a:cubicBezTo>
                  <a:lnTo>
                    <a:pt x="30" y="5495"/>
                  </a:lnTo>
                  <a:cubicBezTo>
                    <a:pt x="0" y="5707"/>
                    <a:pt x="182" y="5890"/>
                    <a:pt x="395" y="5890"/>
                  </a:cubicBezTo>
                  <a:cubicBezTo>
                    <a:pt x="608" y="5890"/>
                    <a:pt x="790" y="5707"/>
                    <a:pt x="790" y="5495"/>
                  </a:cubicBezTo>
                  <a:lnTo>
                    <a:pt x="790" y="388"/>
                  </a:lnTo>
                  <a:cubicBezTo>
                    <a:pt x="790" y="130"/>
                    <a:pt x="600" y="1"/>
                    <a:pt x="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91;p11"/>
            <p:cNvSpPr/>
            <p:nvPr/>
          </p:nvSpPr>
          <p:spPr>
            <a:xfrm rot="-5400000">
              <a:off x="576619" y="2076100"/>
              <a:ext cx="25484" cy="196237"/>
            </a:xfrm>
            <a:custGeom>
              <a:avLst/>
              <a:gdLst/>
              <a:ahLst/>
              <a:cxnLst/>
              <a:rect l="l" t="t" r="r" b="b"/>
              <a:pathLst>
                <a:path w="761" h="5860" extrusionOk="0">
                  <a:moveTo>
                    <a:pt x="396" y="0"/>
                  </a:moveTo>
                  <a:cubicBezTo>
                    <a:pt x="183" y="0"/>
                    <a:pt x="1" y="152"/>
                    <a:pt x="1" y="365"/>
                  </a:cubicBezTo>
                  <a:lnTo>
                    <a:pt x="1" y="5472"/>
                  </a:lnTo>
                  <a:cubicBezTo>
                    <a:pt x="1" y="5730"/>
                    <a:pt x="191" y="5859"/>
                    <a:pt x="381" y="5859"/>
                  </a:cubicBezTo>
                  <a:cubicBezTo>
                    <a:pt x="570" y="5859"/>
                    <a:pt x="760" y="5730"/>
                    <a:pt x="760" y="5472"/>
                  </a:cubicBezTo>
                  <a:lnTo>
                    <a:pt x="760" y="365"/>
                  </a:lnTo>
                  <a:cubicBezTo>
                    <a:pt x="760" y="152"/>
                    <a:pt x="608" y="0"/>
                    <a:pt x="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92;p11"/>
          <p:cNvGrpSpPr/>
          <p:nvPr/>
        </p:nvGrpSpPr>
        <p:grpSpPr>
          <a:xfrm>
            <a:off x="7733951" y="-104276"/>
            <a:ext cx="1129225" cy="1439250"/>
            <a:chOff x="5173625" y="-443725"/>
            <a:chExt cx="1129225" cy="1439250"/>
          </a:xfrm>
        </p:grpSpPr>
        <p:sp>
          <p:nvSpPr>
            <p:cNvPr id="293" name="Google Shape;293;p11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95;p11"/>
          <p:cNvSpPr txBox="1">
            <a:spLocks noGrp="1"/>
          </p:cNvSpPr>
          <p:nvPr>
            <p:ph type="title" hasCustomPrompt="1"/>
          </p:nvPr>
        </p:nvSpPr>
        <p:spPr>
          <a:xfrm>
            <a:off x="1681800" y="1603075"/>
            <a:ext cx="5780400" cy="13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6" name="Google Shape;296;p11"/>
          <p:cNvSpPr txBox="1">
            <a:spLocks noGrp="1"/>
          </p:cNvSpPr>
          <p:nvPr>
            <p:ph type="subTitle" idx="1"/>
          </p:nvPr>
        </p:nvSpPr>
        <p:spPr>
          <a:xfrm>
            <a:off x="2059200" y="2969825"/>
            <a:ext cx="50256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713325" y="1958098"/>
            <a:ext cx="22008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2" hasCustomPrompt="1"/>
          </p:nvPr>
        </p:nvSpPr>
        <p:spPr>
          <a:xfrm>
            <a:off x="713325" y="1425075"/>
            <a:ext cx="90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1"/>
          </p:nvPr>
        </p:nvSpPr>
        <p:spPr>
          <a:xfrm>
            <a:off x="713313" y="2405941"/>
            <a:ext cx="2200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idx="3"/>
          </p:nvPr>
        </p:nvSpPr>
        <p:spPr>
          <a:xfrm>
            <a:off x="3878250" y="1958098"/>
            <a:ext cx="22008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4" hasCustomPrompt="1"/>
          </p:nvPr>
        </p:nvSpPr>
        <p:spPr>
          <a:xfrm>
            <a:off x="3878250" y="1425075"/>
            <a:ext cx="90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5"/>
          </p:nvPr>
        </p:nvSpPr>
        <p:spPr>
          <a:xfrm>
            <a:off x="3878238" y="2405941"/>
            <a:ext cx="2200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title" idx="6"/>
          </p:nvPr>
        </p:nvSpPr>
        <p:spPr>
          <a:xfrm>
            <a:off x="720000" y="539700"/>
            <a:ext cx="53658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7"/>
          </p:nvPr>
        </p:nvSpPr>
        <p:spPr>
          <a:xfrm>
            <a:off x="720000" y="3622629"/>
            <a:ext cx="22008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07" name="Google Shape;307;p13"/>
          <p:cNvSpPr txBox="1">
            <a:spLocks noGrp="1"/>
          </p:cNvSpPr>
          <p:nvPr>
            <p:ph type="title" idx="8" hasCustomPrompt="1"/>
          </p:nvPr>
        </p:nvSpPr>
        <p:spPr>
          <a:xfrm>
            <a:off x="720000" y="3089624"/>
            <a:ext cx="90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8" name="Google Shape;308;p13"/>
          <p:cNvSpPr txBox="1">
            <a:spLocks noGrp="1"/>
          </p:cNvSpPr>
          <p:nvPr>
            <p:ph type="subTitle" idx="9"/>
          </p:nvPr>
        </p:nvSpPr>
        <p:spPr>
          <a:xfrm>
            <a:off x="719988" y="4070479"/>
            <a:ext cx="2200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13"/>
          </p:nvPr>
        </p:nvSpPr>
        <p:spPr>
          <a:xfrm>
            <a:off x="3884925" y="3622629"/>
            <a:ext cx="22008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0" name="Google Shape;310;p13"/>
          <p:cNvSpPr txBox="1">
            <a:spLocks noGrp="1"/>
          </p:cNvSpPr>
          <p:nvPr>
            <p:ph type="title" idx="14" hasCustomPrompt="1"/>
          </p:nvPr>
        </p:nvSpPr>
        <p:spPr>
          <a:xfrm>
            <a:off x="3884925" y="3089624"/>
            <a:ext cx="90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1" name="Google Shape;311;p13"/>
          <p:cNvSpPr txBox="1">
            <a:spLocks noGrp="1"/>
          </p:cNvSpPr>
          <p:nvPr>
            <p:ph type="subTitle" idx="15"/>
          </p:nvPr>
        </p:nvSpPr>
        <p:spPr>
          <a:xfrm>
            <a:off x="3884913" y="4070479"/>
            <a:ext cx="2200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7730824" y="2876232"/>
            <a:ext cx="1697125" cy="1382731"/>
            <a:chOff x="7748374" y="2845645"/>
            <a:chExt cx="1697125" cy="1382731"/>
          </a:xfrm>
        </p:grpSpPr>
        <p:grpSp>
          <p:nvGrpSpPr>
            <p:cNvPr id="313" name="Google Shape;313;p13"/>
            <p:cNvGrpSpPr/>
            <p:nvPr/>
          </p:nvGrpSpPr>
          <p:grpSpPr>
            <a:xfrm rot="-5400000">
              <a:off x="8306336" y="3089213"/>
              <a:ext cx="581201" cy="1697125"/>
              <a:chOff x="79461" y="58200"/>
              <a:chExt cx="581201" cy="1697125"/>
            </a:xfrm>
          </p:grpSpPr>
          <p:grpSp>
            <p:nvGrpSpPr>
              <p:cNvPr id="314" name="Google Shape;314;p13"/>
              <p:cNvGrpSpPr/>
              <p:nvPr/>
            </p:nvGrpSpPr>
            <p:grpSpPr>
              <a:xfrm>
                <a:off x="236836" y="140933"/>
                <a:ext cx="423826" cy="1614380"/>
                <a:chOff x="236836" y="140933"/>
                <a:chExt cx="423826" cy="1614380"/>
              </a:xfrm>
            </p:grpSpPr>
            <p:sp>
              <p:nvSpPr>
                <p:cNvPr id="315" name="Google Shape;315;p13"/>
                <p:cNvSpPr/>
                <p:nvPr/>
              </p:nvSpPr>
              <p:spPr>
                <a:xfrm>
                  <a:off x="292013" y="249370"/>
                  <a:ext cx="334005" cy="1407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8" h="31521" extrusionOk="0">
                      <a:moveTo>
                        <a:pt x="6870" y="0"/>
                      </a:moveTo>
                      <a:lnTo>
                        <a:pt x="6870" y="8177"/>
                      </a:lnTo>
                      <a:cubicBezTo>
                        <a:pt x="5441" y="9636"/>
                        <a:pt x="3982" y="11094"/>
                        <a:pt x="2554" y="12493"/>
                      </a:cubicBezTo>
                      <a:lnTo>
                        <a:pt x="122" y="14924"/>
                      </a:lnTo>
                      <a:lnTo>
                        <a:pt x="31" y="15046"/>
                      </a:lnTo>
                      <a:lnTo>
                        <a:pt x="1" y="15107"/>
                      </a:lnTo>
                      <a:cubicBezTo>
                        <a:pt x="1" y="15167"/>
                        <a:pt x="1" y="15228"/>
                        <a:pt x="1" y="15289"/>
                      </a:cubicBezTo>
                      <a:lnTo>
                        <a:pt x="1" y="31520"/>
                      </a:lnTo>
                      <a:lnTo>
                        <a:pt x="578" y="31520"/>
                      </a:lnTo>
                      <a:lnTo>
                        <a:pt x="578" y="15319"/>
                      </a:lnTo>
                      <a:cubicBezTo>
                        <a:pt x="1368" y="14529"/>
                        <a:pt x="2189" y="13739"/>
                        <a:pt x="2979" y="12918"/>
                      </a:cubicBezTo>
                      <a:cubicBezTo>
                        <a:pt x="4438" y="11490"/>
                        <a:pt x="5928" y="9970"/>
                        <a:pt x="7387" y="8511"/>
                      </a:cubicBezTo>
                      <a:lnTo>
                        <a:pt x="7478" y="8420"/>
                      </a:lnTo>
                      <a:lnTo>
                        <a:pt x="747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16" name="Google Shape;316;p13"/>
                <p:cNvSpPr/>
                <p:nvPr/>
              </p:nvSpPr>
              <p:spPr>
                <a:xfrm>
                  <a:off x="542088" y="140933"/>
                  <a:ext cx="118575" cy="11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" h="4713" fill="none" extrusionOk="0">
                      <a:moveTo>
                        <a:pt x="4742" y="2706"/>
                      </a:moveTo>
                      <a:cubicBezTo>
                        <a:pt x="4742" y="913"/>
                        <a:pt x="2554" y="1"/>
                        <a:pt x="1277" y="1277"/>
                      </a:cubicBezTo>
                      <a:cubicBezTo>
                        <a:pt x="1" y="2554"/>
                        <a:pt x="912" y="4712"/>
                        <a:pt x="2706" y="4712"/>
                      </a:cubicBezTo>
                      <a:cubicBezTo>
                        <a:pt x="3830" y="4712"/>
                        <a:pt x="4742" y="3831"/>
                        <a:pt x="4742" y="270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285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17" name="Google Shape;317;p13"/>
                <p:cNvSpPr/>
                <p:nvPr/>
              </p:nvSpPr>
              <p:spPr>
                <a:xfrm>
                  <a:off x="236836" y="1637488"/>
                  <a:ext cx="118575" cy="11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" h="4713" fill="none" extrusionOk="0">
                      <a:moveTo>
                        <a:pt x="4742" y="2706"/>
                      </a:moveTo>
                      <a:cubicBezTo>
                        <a:pt x="4742" y="913"/>
                        <a:pt x="2554" y="1"/>
                        <a:pt x="1277" y="1277"/>
                      </a:cubicBezTo>
                      <a:cubicBezTo>
                        <a:pt x="1" y="2554"/>
                        <a:pt x="912" y="4712"/>
                        <a:pt x="2706" y="4712"/>
                      </a:cubicBezTo>
                      <a:cubicBezTo>
                        <a:pt x="3830" y="4712"/>
                        <a:pt x="4742" y="3831"/>
                        <a:pt x="4742" y="270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285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18" name="Google Shape;318;p13"/>
              <p:cNvGrpSpPr/>
              <p:nvPr/>
            </p:nvGrpSpPr>
            <p:grpSpPr>
              <a:xfrm>
                <a:off x="79461" y="58200"/>
                <a:ext cx="428800" cy="1697125"/>
                <a:chOff x="79461" y="58200"/>
                <a:chExt cx="428800" cy="1697125"/>
              </a:xfrm>
            </p:grpSpPr>
            <p:sp>
              <p:nvSpPr>
                <p:cNvPr id="319" name="Google Shape;319;p13"/>
                <p:cNvSpPr/>
                <p:nvPr/>
              </p:nvSpPr>
              <p:spPr>
                <a:xfrm>
                  <a:off x="138597" y="176034"/>
                  <a:ext cx="334050" cy="14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9" h="33163" extrusionOk="0">
                      <a:moveTo>
                        <a:pt x="6870" y="1"/>
                      </a:moveTo>
                      <a:lnTo>
                        <a:pt x="6870" y="8208"/>
                      </a:lnTo>
                      <a:cubicBezTo>
                        <a:pt x="5442" y="9636"/>
                        <a:pt x="3983" y="11095"/>
                        <a:pt x="2554" y="12524"/>
                      </a:cubicBezTo>
                      <a:cubicBezTo>
                        <a:pt x="1764" y="13344"/>
                        <a:pt x="943" y="14135"/>
                        <a:pt x="122" y="14986"/>
                      </a:cubicBezTo>
                      <a:cubicBezTo>
                        <a:pt x="62" y="15016"/>
                        <a:pt x="31" y="15047"/>
                        <a:pt x="1" y="15107"/>
                      </a:cubicBezTo>
                      <a:lnTo>
                        <a:pt x="1" y="15168"/>
                      </a:lnTo>
                      <a:lnTo>
                        <a:pt x="1" y="33162"/>
                      </a:lnTo>
                      <a:lnTo>
                        <a:pt x="578" y="33162"/>
                      </a:lnTo>
                      <a:lnTo>
                        <a:pt x="578" y="15351"/>
                      </a:lnTo>
                      <a:lnTo>
                        <a:pt x="2980" y="12949"/>
                      </a:lnTo>
                      <a:cubicBezTo>
                        <a:pt x="4408" y="11490"/>
                        <a:pt x="5928" y="10001"/>
                        <a:pt x="7387" y="8512"/>
                      </a:cubicBezTo>
                      <a:lnTo>
                        <a:pt x="7478" y="8420"/>
                      </a:lnTo>
                      <a:lnTo>
                        <a:pt x="747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20" name="Google Shape;320;p13"/>
                <p:cNvSpPr/>
                <p:nvPr/>
              </p:nvSpPr>
              <p:spPr>
                <a:xfrm>
                  <a:off x="389686" y="58200"/>
                  <a:ext cx="118575" cy="11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" h="4713" fill="none" extrusionOk="0">
                      <a:moveTo>
                        <a:pt x="4742" y="2706"/>
                      </a:moveTo>
                      <a:cubicBezTo>
                        <a:pt x="4742" y="913"/>
                        <a:pt x="2554" y="1"/>
                        <a:pt x="1277" y="1277"/>
                      </a:cubicBezTo>
                      <a:cubicBezTo>
                        <a:pt x="1" y="2554"/>
                        <a:pt x="912" y="4712"/>
                        <a:pt x="2706" y="4712"/>
                      </a:cubicBezTo>
                      <a:cubicBezTo>
                        <a:pt x="3830" y="4712"/>
                        <a:pt x="4742" y="3831"/>
                        <a:pt x="4742" y="2706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21" name="Google Shape;321;p13"/>
                <p:cNvSpPr/>
                <p:nvPr/>
              </p:nvSpPr>
              <p:spPr>
                <a:xfrm>
                  <a:off x="79461" y="1637500"/>
                  <a:ext cx="118575" cy="11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" h="4713" fill="none" extrusionOk="0">
                      <a:moveTo>
                        <a:pt x="4742" y="2706"/>
                      </a:moveTo>
                      <a:cubicBezTo>
                        <a:pt x="4742" y="913"/>
                        <a:pt x="2554" y="1"/>
                        <a:pt x="1277" y="1277"/>
                      </a:cubicBezTo>
                      <a:cubicBezTo>
                        <a:pt x="1" y="2554"/>
                        <a:pt x="912" y="4712"/>
                        <a:pt x="2706" y="4712"/>
                      </a:cubicBezTo>
                      <a:cubicBezTo>
                        <a:pt x="3830" y="4712"/>
                        <a:pt x="4742" y="3831"/>
                        <a:pt x="4742" y="2706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grpSp>
          <p:nvGrpSpPr>
            <p:cNvPr id="322" name="Google Shape;322;p13"/>
            <p:cNvGrpSpPr/>
            <p:nvPr/>
          </p:nvGrpSpPr>
          <p:grpSpPr>
            <a:xfrm rot="-5400000" flipH="1">
              <a:off x="8306336" y="2287683"/>
              <a:ext cx="581201" cy="1697125"/>
              <a:chOff x="79461" y="58200"/>
              <a:chExt cx="581201" cy="1697125"/>
            </a:xfrm>
          </p:grpSpPr>
          <p:grpSp>
            <p:nvGrpSpPr>
              <p:cNvPr id="323" name="Google Shape;323;p13"/>
              <p:cNvGrpSpPr/>
              <p:nvPr/>
            </p:nvGrpSpPr>
            <p:grpSpPr>
              <a:xfrm>
                <a:off x="236836" y="140933"/>
                <a:ext cx="423826" cy="1614380"/>
                <a:chOff x="236836" y="140933"/>
                <a:chExt cx="423826" cy="1614380"/>
              </a:xfrm>
            </p:grpSpPr>
            <p:sp>
              <p:nvSpPr>
                <p:cNvPr id="324" name="Google Shape;324;p13"/>
                <p:cNvSpPr/>
                <p:nvPr/>
              </p:nvSpPr>
              <p:spPr>
                <a:xfrm>
                  <a:off x="292013" y="249370"/>
                  <a:ext cx="334005" cy="1407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8" h="31521" extrusionOk="0">
                      <a:moveTo>
                        <a:pt x="6870" y="0"/>
                      </a:moveTo>
                      <a:lnTo>
                        <a:pt x="6870" y="8177"/>
                      </a:lnTo>
                      <a:cubicBezTo>
                        <a:pt x="5441" y="9636"/>
                        <a:pt x="3982" y="11094"/>
                        <a:pt x="2554" y="12493"/>
                      </a:cubicBezTo>
                      <a:lnTo>
                        <a:pt x="122" y="14924"/>
                      </a:lnTo>
                      <a:lnTo>
                        <a:pt x="31" y="15046"/>
                      </a:lnTo>
                      <a:lnTo>
                        <a:pt x="1" y="15107"/>
                      </a:lnTo>
                      <a:cubicBezTo>
                        <a:pt x="1" y="15167"/>
                        <a:pt x="1" y="15228"/>
                        <a:pt x="1" y="15289"/>
                      </a:cubicBezTo>
                      <a:lnTo>
                        <a:pt x="1" y="31520"/>
                      </a:lnTo>
                      <a:lnTo>
                        <a:pt x="578" y="31520"/>
                      </a:lnTo>
                      <a:lnTo>
                        <a:pt x="578" y="15319"/>
                      </a:lnTo>
                      <a:cubicBezTo>
                        <a:pt x="1368" y="14529"/>
                        <a:pt x="2189" y="13739"/>
                        <a:pt x="2979" y="12918"/>
                      </a:cubicBezTo>
                      <a:cubicBezTo>
                        <a:pt x="4438" y="11490"/>
                        <a:pt x="5928" y="9970"/>
                        <a:pt x="7387" y="8511"/>
                      </a:cubicBezTo>
                      <a:lnTo>
                        <a:pt x="7478" y="8420"/>
                      </a:lnTo>
                      <a:lnTo>
                        <a:pt x="747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25" name="Google Shape;325;p13"/>
                <p:cNvSpPr/>
                <p:nvPr/>
              </p:nvSpPr>
              <p:spPr>
                <a:xfrm>
                  <a:off x="542088" y="140933"/>
                  <a:ext cx="118575" cy="11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" h="4713" fill="none" extrusionOk="0">
                      <a:moveTo>
                        <a:pt x="4742" y="2706"/>
                      </a:moveTo>
                      <a:cubicBezTo>
                        <a:pt x="4742" y="913"/>
                        <a:pt x="2554" y="1"/>
                        <a:pt x="1277" y="1277"/>
                      </a:cubicBezTo>
                      <a:cubicBezTo>
                        <a:pt x="1" y="2554"/>
                        <a:pt x="912" y="4712"/>
                        <a:pt x="2706" y="4712"/>
                      </a:cubicBezTo>
                      <a:cubicBezTo>
                        <a:pt x="3830" y="4712"/>
                        <a:pt x="4742" y="3831"/>
                        <a:pt x="4742" y="270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285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26" name="Google Shape;326;p13"/>
                <p:cNvSpPr/>
                <p:nvPr/>
              </p:nvSpPr>
              <p:spPr>
                <a:xfrm>
                  <a:off x="236836" y="1637488"/>
                  <a:ext cx="118575" cy="11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" h="4713" fill="none" extrusionOk="0">
                      <a:moveTo>
                        <a:pt x="4742" y="2706"/>
                      </a:moveTo>
                      <a:cubicBezTo>
                        <a:pt x="4742" y="913"/>
                        <a:pt x="2554" y="1"/>
                        <a:pt x="1277" y="1277"/>
                      </a:cubicBezTo>
                      <a:cubicBezTo>
                        <a:pt x="1" y="2554"/>
                        <a:pt x="912" y="4712"/>
                        <a:pt x="2706" y="4712"/>
                      </a:cubicBezTo>
                      <a:cubicBezTo>
                        <a:pt x="3830" y="4712"/>
                        <a:pt x="4742" y="3831"/>
                        <a:pt x="4742" y="270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285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27" name="Google Shape;327;p13"/>
              <p:cNvGrpSpPr/>
              <p:nvPr/>
            </p:nvGrpSpPr>
            <p:grpSpPr>
              <a:xfrm>
                <a:off x="79461" y="58200"/>
                <a:ext cx="428800" cy="1697125"/>
                <a:chOff x="79461" y="58200"/>
                <a:chExt cx="428800" cy="1697125"/>
              </a:xfrm>
            </p:grpSpPr>
            <p:sp>
              <p:nvSpPr>
                <p:cNvPr id="328" name="Google Shape;328;p13"/>
                <p:cNvSpPr/>
                <p:nvPr/>
              </p:nvSpPr>
              <p:spPr>
                <a:xfrm>
                  <a:off x="138597" y="176034"/>
                  <a:ext cx="334050" cy="14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9" h="33163" extrusionOk="0">
                      <a:moveTo>
                        <a:pt x="6870" y="1"/>
                      </a:moveTo>
                      <a:lnTo>
                        <a:pt x="6870" y="8208"/>
                      </a:lnTo>
                      <a:cubicBezTo>
                        <a:pt x="5442" y="9636"/>
                        <a:pt x="3983" y="11095"/>
                        <a:pt x="2554" y="12524"/>
                      </a:cubicBezTo>
                      <a:cubicBezTo>
                        <a:pt x="1764" y="13344"/>
                        <a:pt x="943" y="14135"/>
                        <a:pt x="122" y="14986"/>
                      </a:cubicBezTo>
                      <a:cubicBezTo>
                        <a:pt x="62" y="15016"/>
                        <a:pt x="31" y="15047"/>
                        <a:pt x="1" y="15107"/>
                      </a:cubicBezTo>
                      <a:lnTo>
                        <a:pt x="1" y="15168"/>
                      </a:lnTo>
                      <a:lnTo>
                        <a:pt x="1" y="33162"/>
                      </a:lnTo>
                      <a:lnTo>
                        <a:pt x="578" y="33162"/>
                      </a:lnTo>
                      <a:lnTo>
                        <a:pt x="578" y="15351"/>
                      </a:lnTo>
                      <a:lnTo>
                        <a:pt x="2980" y="12949"/>
                      </a:lnTo>
                      <a:cubicBezTo>
                        <a:pt x="4408" y="11490"/>
                        <a:pt x="5928" y="10001"/>
                        <a:pt x="7387" y="8512"/>
                      </a:cubicBezTo>
                      <a:lnTo>
                        <a:pt x="7478" y="8420"/>
                      </a:lnTo>
                      <a:lnTo>
                        <a:pt x="747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29" name="Google Shape;329;p13"/>
                <p:cNvSpPr/>
                <p:nvPr/>
              </p:nvSpPr>
              <p:spPr>
                <a:xfrm>
                  <a:off x="389686" y="58200"/>
                  <a:ext cx="118575" cy="11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" h="4713" fill="none" extrusionOk="0">
                      <a:moveTo>
                        <a:pt x="4742" y="2706"/>
                      </a:moveTo>
                      <a:cubicBezTo>
                        <a:pt x="4742" y="913"/>
                        <a:pt x="2554" y="1"/>
                        <a:pt x="1277" y="1277"/>
                      </a:cubicBezTo>
                      <a:cubicBezTo>
                        <a:pt x="1" y="2554"/>
                        <a:pt x="912" y="4712"/>
                        <a:pt x="2706" y="4712"/>
                      </a:cubicBezTo>
                      <a:cubicBezTo>
                        <a:pt x="3830" y="4712"/>
                        <a:pt x="4742" y="3831"/>
                        <a:pt x="4742" y="2706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30" name="Google Shape;330;p13"/>
                <p:cNvSpPr/>
                <p:nvPr/>
              </p:nvSpPr>
              <p:spPr>
                <a:xfrm>
                  <a:off x="79461" y="1637500"/>
                  <a:ext cx="118575" cy="11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" h="4713" fill="none" extrusionOk="0">
                      <a:moveTo>
                        <a:pt x="4742" y="2706"/>
                      </a:moveTo>
                      <a:cubicBezTo>
                        <a:pt x="4742" y="913"/>
                        <a:pt x="2554" y="1"/>
                        <a:pt x="1277" y="1277"/>
                      </a:cubicBezTo>
                      <a:cubicBezTo>
                        <a:pt x="1" y="2554"/>
                        <a:pt x="912" y="4712"/>
                        <a:pt x="2706" y="4712"/>
                      </a:cubicBezTo>
                      <a:cubicBezTo>
                        <a:pt x="3830" y="4712"/>
                        <a:pt x="4742" y="3831"/>
                        <a:pt x="4742" y="2706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331" name="Google Shape;331;p13"/>
            <p:cNvSpPr/>
            <p:nvPr/>
          </p:nvSpPr>
          <p:spPr>
            <a:xfrm>
              <a:off x="8620769" y="3295674"/>
              <a:ext cx="640686" cy="136629"/>
            </a:xfrm>
            <a:custGeom>
              <a:avLst/>
              <a:gdLst/>
              <a:ahLst/>
              <a:cxnLst/>
              <a:rect l="l" t="t" r="r" b="b"/>
              <a:pathLst>
                <a:path w="14682" h="3131" extrusionOk="0">
                  <a:moveTo>
                    <a:pt x="426" y="0"/>
                  </a:moveTo>
                  <a:lnTo>
                    <a:pt x="0" y="395"/>
                  </a:lnTo>
                  <a:lnTo>
                    <a:pt x="2736" y="3131"/>
                  </a:lnTo>
                  <a:lnTo>
                    <a:pt x="14681" y="3131"/>
                  </a:lnTo>
                  <a:lnTo>
                    <a:pt x="14681" y="2553"/>
                  </a:lnTo>
                  <a:lnTo>
                    <a:pt x="2979" y="2553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" name="Google Shape;332;p13"/>
            <p:cNvSpPr/>
            <p:nvPr/>
          </p:nvSpPr>
          <p:spPr>
            <a:xfrm>
              <a:off x="8631373" y="3712149"/>
              <a:ext cx="630082" cy="127378"/>
            </a:xfrm>
            <a:custGeom>
              <a:avLst/>
              <a:gdLst/>
              <a:ahLst/>
              <a:cxnLst/>
              <a:rect l="l" t="t" r="r" b="b"/>
              <a:pathLst>
                <a:path w="14439" h="2919" extrusionOk="0">
                  <a:moveTo>
                    <a:pt x="2493" y="0"/>
                  </a:moveTo>
                  <a:lnTo>
                    <a:pt x="0" y="2493"/>
                  </a:lnTo>
                  <a:lnTo>
                    <a:pt x="395" y="2918"/>
                  </a:lnTo>
                  <a:lnTo>
                    <a:pt x="2736" y="578"/>
                  </a:lnTo>
                  <a:lnTo>
                    <a:pt x="14438" y="578"/>
                  </a:lnTo>
                  <a:lnTo>
                    <a:pt x="144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3" name="Google Shape;333;p13"/>
          <p:cNvGrpSpPr/>
          <p:nvPr/>
        </p:nvGrpSpPr>
        <p:grpSpPr>
          <a:xfrm>
            <a:off x="8620769" y="604477"/>
            <a:ext cx="640686" cy="543853"/>
            <a:chOff x="8620769" y="639586"/>
            <a:chExt cx="640686" cy="543853"/>
          </a:xfrm>
        </p:grpSpPr>
        <p:sp>
          <p:nvSpPr>
            <p:cNvPr id="334" name="Google Shape;334;p13"/>
            <p:cNvSpPr/>
            <p:nvPr/>
          </p:nvSpPr>
          <p:spPr>
            <a:xfrm>
              <a:off x="8620769" y="639586"/>
              <a:ext cx="640686" cy="136629"/>
            </a:xfrm>
            <a:custGeom>
              <a:avLst/>
              <a:gdLst/>
              <a:ahLst/>
              <a:cxnLst/>
              <a:rect l="l" t="t" r="r" b="b"/>
              <a:pathLst>
                <a:path w="14682" h="3131" extrusionOk="0">
                  <a:moveTo>
                    <a:pt x="426" y="0"/>
                  </a:moveTo>
                  <a:lnTo>
                    <a:pt x="0" y="395"/>
                  </a:lnTo>
                  <a:lnTo>
                    <a:pt x="2736" y="3131"/>
                  </a:lnTo>
                  <a:lnTo>
                    <a:pt x="14681" y="3131"/>
                  </a:lnTo>
                  <a:lnTo>
                    <a:pt x="14681" y="2553"/>
                  </a:lnTo>
                  <a:lnTo>
                    <a:pt x="2979" y="2553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8631373" y="1056062"/>
              <a:ext cx="630082" cy="127378"/>
            </a:xfrm>
            <a:custGeom>
              <a:avLst/>
              <a:gdLst/>
              <a:ahLst/>
              <a:cxnLst/>
              <a:rect l="l" t="t" r="r" b="b"/>
              <a:pathLst>
                <a:path w="14439" h="2919" extrusionOk="0">
                  <a:moveTo>
                    <a:pt x="2493" y="0"/>
                  </a:moveTo>
                  <a:lnTo>
                    <a:pt x="0" y="2493"/>
                  </a:lnTo>
                  <a:lnTo>
                    <a:pt x="395" y="2918"/>
                  </a:lnTo>
                  <a:lnTo>
                    <a:pt x="2736" y="578"/>
                  </a:lnTo>
                  <a:lnTo>
                    <a:pt x="14438" y="578"/>
                  </a:lnTo>
                  <a:lnTo>
                    <a:pt x="14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4"/>
          <p:cNvSpPr txBox="1">
            <a:spLocks noGrp="1"/>
          </p:cNvSpPr>
          <p:nvPr>
            <p:ph type="title"/>
          </p:nvPr>
        </p:nvSpPr>
        <p:spPr>
          <a:xfrm>
            <a:off x="2601150" y="3162600"/>
            <a:ext cx="39417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38" name="Google Shape;338;p14"/>
          <p:cNvSpPr txBox="1">
            <a:spLocks noGrp="1"/>
          </p:cNvSpPr>
          <p:nvPr>
            <p:ph type="subTitle" idx="1"/>
          </p:nvPr>
        </p:nvSpPr>
        <p:spPr>
          <a:xfrm>
            <a:off x="1776005" y="1484125"/>
            <a:ext cx="5592000" cy="1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339" name="Google Shape;339;p14"/>
          <p:cNvGrpSpPr/>
          <p:nvPr/>
        </p:nvGrpSpPr>
        <p:grpSpPr>
          <a:xfrm flipH="1">
            <a:off x="7586434" y="1581995"/>
            <a:ext cx="2290315" cy="1518337"/>
            <a:chOff x="-736445" y="1581995"/>
            <a:chExt cx="2290315" cy="1518337"/>
          </a:xfrm>
        </p:grpSpPr>
        <p:sp>
          <p:nvSpPr>
            <p:cNvPr id="340" name="Google Shape;340;p14"/>
            <p:cNvSpPr/>
            <p:nvPr/>
          </p:nvSpPr>
          <p:spPr>
            <a:xfrm>
              <a:off x="1109379" y="2803495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41" name="Google Shape;341;p14"/>
            <p:cNvGrpSpPr/>
            <p:nvPr/>
          </p:nvGrpSpPr>
          <p:grpSpPr>
            <a:xfrm>
              <a:off x="-736445" y="1581995"/>
              <a:ext cx="2290315" cy="1518337"/>
              <a:chOff x="-565732" y="1582220"/>
              <a:chExt cx="2290315" cy="1518337"/>
            </a:xfrm>
          </p:grpSpPr>
          <p:sp>
            <p:nvSpPr>
              <p:cNvPr id="342" name="Google Shape;342;p14"/>
              <p:cNvSpPr/>
              <p:nvPr/>
            </p:nvSpPr>
            <p:spPr>
              <a:xfrm>
                <a:off x="-565732" y="2486098"/>
                <a:ext cx="1862289" cy="395491"/>
              </a:xfrm>
              <a:custGeom>
                <a:avLst/>
                <a:gdLst/>
                <a:ahLst/>
                <a:cxnLst/>
                <a:rect l="l" t="t" r="r" b="b"/>
                <a:pathLst>
                  <a:path w="22615" h="4803" extrusionOk="0">
                    <a:moveTo>
                      <a:pt x="1" y="0"/>
                    </a:moveTo>
                    <a:lnTo>
                      <a:pt x="1" y="365"/>
                    </a:lnTo>
                    <a:lnTo>
                      <a:pt x="11429" y="365"/>
                    </a:lnTo>
                    <a:lnTo>
                      <a:pt x="11460" y="395"/>
                    </a:lnTo>
                    <a:lnTo>
                      <a:pt x="13010" y="1945"/>
                    </a:lnTo>
                    <a:cubicBezTo>
                      <a:pt x="13922" y="2857"/>
                      <a:pt x="14894" y="3830"/>
                      <a:pt x="15837" y="4742"/>
                    </a:cubicBezTo>
                    <a:lnTo>
                      <a:pt x="15897" y="4803"/>
                    </a:lnTo>
                    <a:lnTo>
                      <a:pt x="22615" y="4803"/>
                    </a:lnTo>
                    <a:lnTo>
                      <a:pt x="22615" y="4408"/>
                    </a:lnTo>
                    <a:lnTo>
                      <a:pt x="16049" y="4408"/>
                    </a:lnTo>
                    <a:cubicBezTo>
                      <a:pt x="15107" y="3526"/>
                      <a:pt x="14195" y="2584"/>
                      <a:pt x="13283" y="1672"/>
                    </a:cubicBezTo>
                    <a:cubicBezTo>
                      <a:pt x="12767" y="1155"/>
                      <a:pt x="12250" y="638"/>
                      <a:pt x="11733" y="122"/>
                    </a:cubicBezTo>
                    <a:lnTo>
                      <a:pt x="11703" y="91"/>
                    </a:lnTo>
                    <a:cubicBezTo>
                      <a:pt x="11672" y="61"/>
                      <a:pt x="11642" y="61"/>
                      <a:pt x="11612" y="31"/>
                    </a:cubicBezTo>
                    <a:lnTo>
                      <a:pt x="115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343" name="Google Shape;343;p14"/>
              <p:cNvGrpSpPr/>
              <p:nvPr/>
            </p:nvGrpSpPr>
            <p:grpSpPr>
              <a:xfrm>
                <a:off x="-565732" y="1582220"/>
                <a:ext cx="2290315" cy="435914"/>
                <a:chOff x="-565732" y="1582220"/>
                <a:chExt cx="2290315" cy="435914"/>
              </a:xfrm>
            </p:grpSpPr>
            <p:sp>
              <p:nvSpPr>
                <p:cNvPr id="344" name="Google Shape;344;p14"/>
                <p:cNvSpPr/>
                <p:nvPr/>
              </p:nvSpPr>
              <p:spPr>
                <a:xfrm>
                  <a:off x="-565732" y="1622561"/>
                  <a:ext cx="2202713" cy="395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49" h="4804" extrusionOk="0">
                      <a:moveTo>
                        <a:pt x="14803" y="1"/>
                      </a:moveTo>
                      <a:lnTo>
                        <a:pt x="10457" y="4347"/>
                      </a:lnTo>
                      <a:lnTo>
                        <a:pt x="10396" y="4408"/>
                      </a:lnTo>
                      <a:lnTo>
                        <a:pt x="10396" y="4438"/>
                      </a:lnTo>
                      <a:lnTo>
                        <a:pt x="1" y="4438"/>
                      </a:lnTo>
                      <a:lnTo>
                        <a:pt x="1" y="4803"/>
                      </a:lnTo>
                      <a:lnTo>
                        <a:pt x="10517" y="4803"/>
                      </a:lnTo>
                      <a:lnTo>
                        <a:pt x="10548" y="4773"/>
                      </a:lnTo>
                      <a:cubicBezTo>
                        <a:pt x="10609" y="4742"/>
                        <a:pt x="10639" y="4712"/>
                        <a:pt x="10700" y="4651"/>
                      </a:cubicBezTo>
                      <a:lnTo>
                        <a:pt x="10730" y="4621"/>
                      </a:lnTo>
                      <a:lnTo>
                        <a:pt x="14955" y="365"/>
                      </a:lnTo>
                      <a:lnTo>
                        <a:pt x="26749" y="365"/>
                      </a:lnTo>
                      <a:lnTo>
                        <a:pt x="2674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45" name="Google Shape;345;p14"/>
                <p:cNvSpPr/>
                <p:nvPr/>
              </p:nvSpPr>
              <p:spPr>
                <a:xfrm>
                  <a:off x="1606008" y="1582220"/>
                  <a:ext cx="118575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" h="4743" fill="none" extrusionOk="0">
                      <a:moveTo>
                        <a:pt x="4742" y="2037"/>
                      </a:moveTo>
                      <a:cubicBezTo>
                        <a:pt x="4742" y="3830"/>
                        <a:pt x="2554" y="4742"/>
                        <a:pt x="1277" y="3466"/>
                      </a:cubicBezTo>
                      <a:cubicBezTo>
                        <a:pt x="1" y="2189"/>
                        <a:pt x="912" y="31"/>
                        <a:pt x="2706" y="1"/>
                      </a:cubicBezTo>
                      <a:cubicBezTo>
                        <a:pt x="3830" y="1"/>
                        <a:pt x="4742" y="912"/>
                        <a:pt x="4742" y="2037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46" name="Google Shape;346;p14"/>
              <p:cNvGrpSpPr/>
              <p:nvPr/>
            </p:nvGrpSpPr>
            <p:grpSpPr>
              <a:xfrm>
                <a:off x="-565732" y="1759770"/>
                <a:ext cx="1948882" cy="441085"/>
                <a:chOff x="-565732" y="1759770"/>
                <a:chExt cx="1948882" cy="441085"/>
              </a:xfrm>
            </p:grpSpPr>
            <p:sp>
              <p:nvSpPr>
                <p:cNvPr id="347" name="Google Shape;347;p14"/>
                <p:cNvSpPr/>
                <p:nvPr/>
              </p:nvSpPr>
              <p:spPr>
                <a:xfrm>
                  <a:off x="-565732" y="1805281"/>
                  <a:ext cx="1862289" cy="395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15" h="4804" extrusionOk="0">
                      <a:moveTo>
                        <a:pt x="15867" y="1"/>
                      </a:moveTo>
                      <a:lnTo>
                        <a:pt x="15806" y="61"/>
                      </a:lnTo>
                      <a:cubicBezTo>
                        <a:pt x="14864" y="973"/>
                        <a:pt x="13922" y="1946"/>
                        <a:pt x="12980" y="2858"/>
                      </a:cubicBezTo>
                      <a:lnTo>
                        <a:pt x="11460" y="4408"/>
                      </a:lnTo>
                      <a:lnTo>
                        <a:pt x="11429" y="4438"/>
                      </a:lnTo>
                      <a:lnTo>
                        <a:pt x="1" y="4438"/>
                      </a:lnTo>
                      <a:lnTo>
                        <a:pt x="1" y="4803"/>
                      </a:lnTo>
                      <a:lnTo>
                        <a:pt x="11581" y="4803"/>
                      </a:lnTo>
                      <a:lnTo>
                        <a:pt x="11612" y="4773"/>
                      </a:lnTo>
                      <a:cubicBezTo>
                        <a:pt x="11642" y="4742"/>
                        <a:pt x="11672" y="4712"/>
                        <a:pt x="11703" y="4681"/>
                      </a:cubicBezTo>
                      <a:lnTo>
                        <a:pt x="11733" y="4681"/>
                      </a:lnTo>
                      <a:lnTo>
                        <a:pt x="13283" y="3131"/>
                      </a:lnTo>
                      <a:cubicBezTo>
                        <a:pt x="14165" y="2219"/>
                        <a:pt x="15107" y="1277"/>
                        <a:pt x="16049" y="365"/>
                      </a:cubicBezTo>
                      <a:lnTo>
                        <a:pt x="22615" y="365"/>
                      </a:lnTo>
                      <a:lnTo>
                        <a:pt x="2261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48" name="Google Shape;348;p14"/>
                <p:cNvSpPr/>
                <p:nvPr/>
              </p:nvSpPr>
              <p:spPr>
                <a:xfrm>
                  <a:off x="1264575" y="1759770"/>
                  <a:ext cx="118575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" h="4743" fill="none" extrusionOk="0">
                      <a:moveTo>
                        <a:pt x="4742" y="2037"/>
                      </a:moveTo>
                      <a:cubicBezTo>
                        <a:pt x="4742" y="3830"/>
                        <a:pt x="2554" y="4742"/>
                        <a:pt x="1277" y="3466"/>
                      </a:cubicBezTo>
                      <a:cubicBezTo>
                        <a:pt x="1" y="2189"/>
                        <a:pt x="912" y="31"/>
                        <a:pt x="2706" y="1"/>
                      </a:cubicBezTo>
                      <a:cubicBezTo>
                        <a:pt x="3830" y="1"/>
                        <a:pt x="4742" y="912"/>
                        <a:pt x="4742" y="2037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49" name="Google Shape;349;p14"/>
              <p:cNvGrpSpPr/>
              <p:nvPr/>
            </p:nvGrpSpPr>
            <p:grpSpPr>
              <a:xfrm>
                <a:off x="-390503" y="2295383"/>
                <a:ext cx="1572778" cy="118575"/>
                <a:chOff x="-390503" y="2295383"/>
                <a:chExt cx="1572778" cy="118575"/>
              </a:xfrm>
            </p:grpSpPr>
            <p:sp>
              <p:nvSpPr>
                <p:cNvPr id="350" name="Google Shape;350;p14"/>
                <p:cNvSpPr/>
                <p:nvPr/>
              </p:nvSpPr>
              <p:spPr>
                <a:xfrm>
                  <a:off x="-390503" y="2338374"/>
                  <a:ext cx="1474350" cy="32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4" h="396" extrusionOk="0">
                      <a:moveTo>
                        <a:pt x="0" y="1"/>
                      </a:moveTo>
                      <a:lnTo>
                        <a:pt x="0" y="396"/>
                      </a:lnTo>
                      <a:lnTo>
                        <a:pt x="17903" y="396"/>
                      </a:lnTo>
                      <a:lnTo>
                        <a:pt x="1790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51" name="Google Shape;351;p14"/>
                <p:cNvSpPr/>
                <p:nvPr/>
              </p:nvSpPr>
              <p:spPr>
                <a:xfrm>
                  <a:off x="1063700" y="2295383"/>
                  <a:ext cx="118575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" h="4743" fill="none" extrusionOk="0">
                      <a:moveTo>
                        <a:pt x="4742" y="2037"/>
                      </a:moveTo>
                      <a:cubicBezTo>
                        <a:pt x="4742" y="3830"/>
                        <a:pt x="2554" y="4742"/>
                        <a:pt x="1277" y="3466"/>
                      </a:cubicBezTo>
                      <a:cubicBezTo>
                        <a:pt x="1" y="2189"/>
                        <a:pt x="912" y="31"/>
                        <a:pt x="2706" y="1"/>
                      </a:cubicBezTo>
                      <a:cubicBezTo>
                        <a:pt x="3830" y="1"/>
                        <a:pt x="4742" y="912"/>
                        <a:pt x="4742" y="2037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52" name="Google Shape;352;p14"/>
              <p:cNvGrpSpPr/>
              <p:nvPr/>
            </p:nvGrpSpPr>
            <p:grpSpPr>
              <a:xfrm>
                <a:off x="-565732" y="2666266"/>
                <a:ext cx="2239329" cy="434292"/>
                <a:chOff x="-565732" y="2666266"/>
                <a:chExt cx="2239329" cy="434292"/>
              </a:xfrm>
            </p:grpSpPr>
            <p:sp>
              <p:nvSpPr>
                <p:cNvPr id="353" name="Google Shape;353;p14"/>
                <p:cNvSpPr/>
                <p:nvPr/>
              </p:nvSpPr>
              <p:spPr>
                <a:xfrm>
                  <a:off x="-565732" y="2666266"/>
                  <a:ext cx="2165163" cy="393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93" h="4773" extrusionOk="0">
                      <a:moveTo>
                        <a:pt x="1" y="1"/>
                      </a:moveTo>
                      <a:lnTo>
                        <a:pt x="1" y="396"/>
                      </a:lnTo>
                      <a:lnTo>
                        <a:pt x="10396" y="396"/>
                      </a:lnTo>
                      <a:lnTo>
                        <a:pt x="10457" y="457"/>
                      </a:lnTo>
                      <a:lnTo>
                        <a:pt x="14803" y="4773"/>
                      </a:lnTo>
                      <a:lnTo>
                        <a:pt x="26293" y="4773"/>
                      </a:lnTo>
                      <a:cubicBezTo>
                        <a:pt x="26171" y="4712"/>
                        <a:pt x="26050" y="4560"/>
                        <a:pt x="25928" y="4438"/>
                      </a:cubicBezTo>
                      <a:lnTo>
                        <a:pt x="14986" y="4438"/>
                      </a:lnTo>
                      <a:lnTo>
                        <a:pt x="10730" y="183"/>
                      </a:lnTo>
                      <a:cubicBezTo>
                        <a:pt x="10700" y="183"/>
                        <a:pt x="10700" y="183"/>
                        <a:pt x="10700" y="153"/>
                      </a:cubicBezTo>
                      <a:cubicBezTo>
                        <a:pt x="10639" y="92"/>
                        <a:pt x="10609" y="61"/>
                        <a:pt x="10548" y="31"/>
                      </a:cubicBezTo>
                      <a:lnTo>
                        <a:pt x="1048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54" name="Google Shape;354;p14"/>
                <p:cNvSpPr/>
                <p:nvPr/>
              </p:nvSpPr>
              <p:spPr>
                <a:xfrm>
                  <a:off x="1555022" y="2981983"/>
                  <a:ext cx="118575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" h="4743" fill="none" extrusionOk="0">
                      <a:moveTo>
                        <a:pt x="4742" y="2037"/>
                      </a:moveTo>
                      <a:cubicBezTo>
                        <a:pt x="4742" y="3830"/>
                        <a:pt x="2554" y="4742"/>
                        <a:pt x="1277" y="3466"/>
                      </a:cubicBezTo>
                      <a:cubicBezTo>
                        <a:pt x="1" y="2189"/>
                        <a:pt x="912" y="31"/>
                        <a:pt x="2706" y="1"/>
                      </a:cubicBezTo>
                      <a:cubicBezTo>
                        <a:pt x="3830" y="1"/>
                        <a:pt x="4742" y="912"/>
                        <a:pt x="4742" y="2037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</p:grpSp>
      <p:grpSp>
        <p:nvGrpSpPr>
          <p:cNvPr id="355" name="Google Shape;355;p14"/>
          <p:cNvGrpSpPr/>
          <p:nvPr/>
        </p:nvGrpSpPr>
        <p:grpSpPr>
          <a:xfrm>
            <a:off x="-736445" y="1581995"/>
            <a:ext cx="2290315" cy="1518337"/>
            <a:chOff x="-736445" y="1581995"/>
            <a:chExt cx="2290315" cy="1518337"/>
          </a:xfrm>
        </p:grpSpPr>
        <p:sp>
          <p:nvSpPr>
            <p:cNvPr id="356" name="Google Shape;356;p14"/>
            <p:cNvSpPr/>
            <p:nvPr/>
          </p:nvSpPr>
          <p:spPr>
            <a:xfrm>
              <a:off x="1109379" y="2803495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57" name="Google Shape;357;p14"/>
            <p:cNvGrpSpPr/>
            <p:nvPr/>
          </p:nvGrpSpPr>
          <p:grpSpPr>
            <a:xfrm>
              <a:off x="-736445" y="1581995"/>
              <a:ext cx="2290315" cy="1518337"/>
              <a:chOff x="-565732" y="1582220"/>
              <a:chExt cx="2290315" cy="1518337"/>
            </a:xfrm>
          </p:grpSpPr>
          <p:sp>
            <p:nvSpPr>
              <p:cNvPr id="358" name="Google Shape;358;p14"/>
              <p:cNvSpPr/>
              <p:nvPr/>
            </p:nvSpPr>
            <p:spPr>
              <a:xfrm>
                <a:off x="-565732" y="2486098"/>
                <a:ext cx="1862289" cy="395491"/>
              </a:xfrm>
              <a:custGeom>
                <a:avLst/>
                <a:gdLst/>
                <a:ahLst/>
                <a:cxnLst/>
                <a:rect l="l" t="t" r="r" b="b"/>
                <a:pathLst>
                  <a:path w="22615" h="4803" extrusionOk="0">
                    <a:moveTo>
                      <a:pt x="1" y="0"/>
                    </a:moveTo>
                    <a:lnTo>
                      <a:pt x="1" y="365"/>
                    </a:lnTo>
                    <a:lnTo>
                      <a:pt x="11429" y="365"/>
                    </a:lnTo>
                    <a:lnTo>
                      <a:pt x="11460" y="395"/>
                    </a:lnTo>
                    <a:lnTo>
                      <a:pt x="13010" y="1945"/>
                    </a:lnTo>
                    <a:cubicBezTo>
                      <a:pt x="13922" y="2857"/>
                      <a:pt x="14894" y="3830"/>
                      <a:pt x="15837" y="4742"/>
                    </a:cubicBezTo>
                    <a:lnTo>
                      <a:pt x="15897" y="4803"/>
                    </a:lnTo>
                    <a:lnTo>
                      <a:pt x="22615" y="4803"/>
                    </a:lnTo>
                    <a:lnTo>
                      <a:pt x="22615" y="4408"/>
                    </a:lnTo>
                    <a:lnTo>
                      <a:pt x="16049" y="4408"/>
                    </a:lnTo>
                    <a:cubicBezTo>
                      <a:pt x="15107" y="3526"/>
                      <a:pt x="14195" y="2584"/>
                      <a:pt x="13283" y="1672"/>
                    </a:cubicBezTo>
                    <a:cubicBezTo>
                      <a:pt x="12767" y="1155"/>
                      <a:pt x="12250" y="638"/>
                      <a:pt x="11733" y="122"/>
                    </a:cubicBezTo>
                    <a:lnTo>
                      <a:pt x="11703" y="91"/>
                    </a:lnTo>
                    <a:cubicBezTo>
                      <a:pt x="11672" y="61"/>
                      <a:pt x="11642" y="61"/>
                      <a:pt x="11612" y="31"/>
                    </a:cubicBezTo>
                    <a:lnTo>
                      <a:pt x="115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359" name="Google Shape;359;p14"/>
              <p:cNvGrpSpPr/>
              <p:nvPr/>
            </p:nvGrpSpPr>
            <p:grpSpPr>
              <a:xfrm>
                <a:off x="-565732" y="1582220"/>
                <a:ext cx="2290315" cy="435914"/>
                <a:chOff x="-565732" y="1582220"/>
                <a:chExt cx="2290315" cy="435914"/>
              </a:xfrm>
            </p:grpSpPr>
            <p:sp>
              <p:nvSpPr>
                <p:cNvPr id="360" name="Google Shape;360;p14"/>
                <p:cNvSpPr/>
                <p:nvPr/>
              </p:nvSpPr>
              <p:spPr>
                <a:xfrm>
                  <a:off x="-565732" y="1622561"/>
                  <a:ext cx="2202713" cy="395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49" h="4804" extrusionOk="0">
                      <a:moveTo>
                        <a:pt x="14803" y="1"/>
                      </a:moveTo>
                      <a:lnTo>
                        <a:pt x="10457" y="4347"/>
                      </a:lnTo>
                      <a:lnTo>
                        <a:pt x="10396" y="4408"/>
                      </a:lnTo>
                      <a:lnTo>
                        <a:pt x="10396" y="4438"/>
                      </a:lnTo>
                      <a:lnTo>
                        <a:pt x="1" y="4438"/>
                      </a:lnTo>
                      <a:lnTo>
                        <a:pt x="1" y="4803"/>
                      </a:lnTo>
                      <a:lnTo>
                        <a:pt x="10517" y="4803"/>
                      </a:lnTo>
                      <a:lnTo>
                        <a:pt x="10548" y="4773"/>
                      </a:lnTo>
                      <a:cubicBezTo>
                        <a:pt x="10609" y="4742"/>
                        <a:pt x="10639" y="4712"/>
                        <a:pt x="10700" y="4651"/>
                      </a:cubicBezTo>
                      <a:lnTo>
                        <a:pt x="10730" y="4621"/>
                      </a:lnTo>
                      <a:lnTo>
                        <a:pt x="14955" y="365"/>
                      </a:lnTo>
                      <a:lnTo>
                        <a:pt x="26749" y="365"/>
                      </a:lnTo>
                      <a:lnTo>
                        <a:pt x="2674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61" name="Google Shape;361;p14"/>
                <p:cNvSpPr/>
                <p:nvPr/>
              </p:nvSpPr>
              <p:spPr>
                <a:xfrm>
                  <a:off x="1606008" y="1582220"/>
                  <a:ext cx="118575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" h="4743" fill="none" extrusionOk="0">
                      <a:moveTo>
                        <a:pt x="4742" y="2037"/>
                      </a:moveTo>
                      <a:cubicBezTo>
                        <a:pt x="4742" y="3830"/>
                        <a:pt x="2554" y="4742"/>
                        <a:pt x="1277" y="3466"/>
                      </a:cubicBezTo>
                      <a:cubicBezTo>
                        <a:pt x="1" y="2189"/>
                        <a:pt x="912" y="31"/>
                        <a:pt x="2706" y="1"/>
                      </a:cubicBezTo>
                      <a:cubicBezTo>
                        <a:pt x="3830" y="1"/>
                        <a:pt x="4742" y="912"/>
                        <a:pt x="4742" y="2037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62" name="Google Shape;362;p14"/>
              <p:cNvGrpSpPr/>
              <p:nvPr/>
            </p:nvGrpSpPr>
            <p:grpSpPr>
              <a:xfrm>
                <a:off x="-565732" y="1759770"/>
                <a:ext cx="1948882" cy="441085"/>
                <a:chOff x="-565732" y="1759770"/>
                <a:chExt cx="1948882" cy="441085"/>
              </a:xfrm>
            </p:grpSpPr>
            <p:sp>
              <p:nvSpPr>
                <p:cNvPr id="363" name="Google Shape;363;p14"/>
                <p:cNvSpPr/>
                <p:nvPr/>
              </p:nvSpPr>
              <p:spPr>
                <a:xfrm>
                  <a:off x="-565732" y="1805281"/>
                  <a:ext cx="1862289" cy="395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15" h="4804" extrusionOk="0">
                      <a:moveTo>
                        <a:pt x="15867" y="1"/>
                      </a:moveTo>
                      <a:lnTo>
                        <a:pt x="15806" y="61"/>
                      </a:lnTo>
                      <a:cubicBezTo>
                        <a:pt x="14864" y="973"/>
                        <a:pt x="13922" y="1946"/>
                        <a:pt x="12980" y="2858"/>
                      </a:cubicBezTo>
                      <a:lnTo>
                        <a:pt x="11460" y="4408"/>
                      </a:lnTo>
                      <a:lnTo>
                        <a:pt x="11429" y="4438"/>
                      </a:lnTo>
                      <a:lnTo>
                        <a:pt x="1" y="4438"/>
                      </a:lnTo>
                      <a:lnTo>
                        <a:pt x="1" y="4803"/>
                      </a:lnTo>
                      <a:lnTo>
                        <a:pt x="11581" y="4803"/>
                      </a:lnTo>
                      <a:lnTo>
                        <a:pt x="11612" y="4773"/>
                      </a:lnTo>
                      <a:cubicBezTo>
                        <a:pt x="11642" y="4742"/>
                        <a:pt x="11672" y="4712"/>
                        <a:pt x="11703" y="4681"/>
                      </a:cubicBezTo>
                      <a:lnTo>
                        <a:pt x="11733" y="4681"/>
                      </a:lnTo>
                      <a:lnTo>
                        <a:pt x="13283" y="3131"/>
                      </a:lnTo>
                      <a:cubicBezTo>
                        <a:pt x="14165" y="2219"/>
                        <a:pt x="15107" y="1277"/>
                        <a:pt x="16049" y="365"/>
                      </a:cubicBezTo>
                      <a:lnTo>
                        <a:pt x="22615" y="365"/>
                      </a:lnTo>
                      <a:lnTo>
                        <a:pt x="2261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64" name="Google Shape;364;p14"/>
                <p:cNvSpPr/>
                <p:nvPr/>
              </p:nvSpPr>
              <p:spPr>
                <a:xfrm>
                  <a:off x="1264575" y="1759770"/>
                  <a:ext cx="118575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" h="4743" fill="none" extrusionOk="0">
                      <a:moveTo>
                        <a:pt x="4742" y="2037"/>
                      </a:moveTo>
                      <a:cubicBezTo>
                        <a:pt x="4742" y="3830"/>
                        <a:pt x="2554" y="4742"/>
                        <a:pt x="1277" y="3466"/>
                      </a:cubicBezTo>
                      <a:cubicBezTo>
                        <a:pt x="1" y="2189"/>
                        <a:pt x="912" y="31"/>
                        <a:pt x="2706" y="1"/>
                      </a:cubicBezTo>
                      <a:cubicBezTo>
                        <a:pt x="3830" y="1"/>
                        <a:pt x="4742" y="912"/>
                        <a:pt x="4742" y="2037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65" name="Google Shape;365;p14"/>
              <p:cNvGrpSpPr/>
              <p:nvPr/>
            </p:nvGrpSpPr>
            <p:grpSpPr>
              <a:xfrm>
                <a:off x="-390503" y="2295383"/>
                <a:ext cx="1572778" cy="118575"/>
                <a:chOff x="-390503" y="2295383"/>
                <a:chExt cx="1572778" cy="118575"/>
              </a:xfrm>
            </p:grpSpPr>
            <p:sp>
              <p:nvSpPr>
                <p:cNvPr id="366" name="Google Shape;366;p14"/>
                <p:cNvSpPr/>
                <p:nvPr/>
              </p:nvSpPr>
              <p:spPr>
                <a:xfrm>
                  <a:off x="-390503" y="2338374"/>
                  <a:ext cx="1474350" cy="32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4" h="396" extrusionOk="0">
                      <a:moveTo>
                        <a:pt x="0" y="1"/>
                      </a:moveTo>
                      <a:lnTo>
                        <a:pt x="0" y="396"/>
                      </a:lnTo>
                      <a:lnTo>
                        <a:pt x="17903" y="396"/>
                      </a:lnTo>
                      <a:lnTo>
                        <a:pt x="1790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67" name="Google Shape;367;p14"/>
                <p:cNvSpPr/>
                <p:nvPr/>
              </p:nvSpPr>
              <p:spPr>
                <a:xfrm>
                  <a:off x="1063700" y="2295383"/>
                  <a:ext cx="118575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" h="4743" fill="none" extrusionOk="0">
                      <a:moveTo>
                        <a:pt x="4742" y="2037"/>
                      </a:moveTo>
                      <a:cubicBezTo>
                        <a:pt x="4742" y="3830"/>
                        <a:pt x="2554" y="4742"/>
                        <a:pt x="1277" y="3466"/>
                      </a:cubicBezTo>
                      <a:cubicBezTo>
                        <a:pt x="1" y="2189"/>
                        <a:pt x="912" y="31"/>
                        <a:pt x="2706" y="1"/>
                      </a:cubicBezTo>
                      <a:cubicBezTo>
                        <a:pt x="3830" y="1"/>
                        <a:pt x="4742" y="912"/>
                        <a:pt x="4742" y="2037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68" name="Google Shape;368;p14"/>
              <p:cNvGrpSpPr/>
              <p:nvPr/>
            </p:nvGrpSpPr>
            <p:grpSpPr>
              <a:xfrm>
                <a:off x="-565732" y="2666266"/>
                <a:ext cx="2239329" cy="434292"/>
                <a:chOff x="-565732" y="2666266"/>
                <a:chExt cx="2239329" cy="434292"/>
              </a:xfrm>
            </p:grpSpPr>
            <p:sp>
              <p:nvSpPr>
                <p:cNvPr id="369" name="Google Shape;369;p14"/>
                <p:cNvSpPr/>
                <p:nvPr/>
              </p:nvSpPr>
              <p:spPr>
                <a:xfrm>
                  <a:off x="-565732" y="2666266"/>
                  <a:ext cx="2165163" cy="393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93" h="4773" extrusionOk="0">
                      <a:moveTo>
                        <a:pt x="1" y="1"/>
                      </a:moveTo>
                      <a:lnTo>
                        <a:pt x="1" y="396"/>
                      </a:lnTo>
                      <a:lnTo>
                        <a:pt x="10396" y="396"/>
                      </a:lnTo>
                      <a:lnTo>
                        <a:pt x="10457" y="457"/>
                      </a:lnTo>
                      <a:lnTo>
                        <a:pt x="14803" y="4773"/>
                      </a:lnTo>
                      <a:lnTo>
                        <a:pt x="26293" y="4773"/>
                      </a:lnTo>
                      <a:cubicBezTo>
                        <a:pt x="26171" y="4712"/>
                        <a:pt x="26050" y="4560"/>
                        <a:pt x="25928" y="4438"/>
                      </a:cubicBezTo>
                      <a:lnTo>
                        <a:pt x="14986" y="4438"/>
                      </a:lnTo>
                      <a:lnTo>
                        <a:pt x="10730" y="183"/>
                      </a:lnTo>
                      <a:cubicBezTo>
                        <a:pt x="10700" y="183"/>
                        <a:pt x="10700" y="183"/>
                        <a:pt x="10700" y="153"/>
                      </a:cubicBezTo>
                      <a:cubicBezTo>
                        <a:pt x="10639" y="92"/>
                        <a:pt x="10609" y="61"/>
                        <a:pt x="10548" y="31"/>
                      </a:cubicBezTo>
                      <a:lnTo>
                        <a:pt x="1048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70" name="Google Shape;370;p14"/>
                <p:cNvSpPr/>
                <p:nvPr/>
              </p:nvSpPr>
              <p:spPr>
                <a:xfrm>
                  <a:off x="1555022" y="2981983"/>
                  <a:ext cx="118575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" h="4743" fill="none" extrusionOk="0">
                      <a:moveTo>
                        <a:pt x="4742" y="2037"/>
                      </a:moveTo>
                      <a:cubicBezTo>
                        <a:pt x="4742" y="3830"/>
                        <a:pt x="2554" y="4742"/>
                        <a:pt x="1277" y="3466"/>
                      </a:cubicBezTo>
                      <a:cubicBezTo>
                        <a:pt x="1" y="2189"/>
                        <a:pt x="912" y="31"/>
                        <a:pt x="2706" y="1"/>
                      </a:cubicBezTo>
                      <a:cubicBezTo>
                        <a:pt x="3830" y="1"/>
                        <a:pt x="4742" y="912"/>
                        <a:pt x="4742" y="2037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</p:grpSp>
      <p:grpSp>
        <p:nvGrpSpPr>
          <p:cNvPr id="371" name="Google Shape;371;p14"/>
          <p:cNvGrpSpPr/>
          <p:nvPr/>
        </p:nvGrpSpPr>
        <p:grpSpPr>
          <a:xfrm rot="10800000" flipH="1">
            <a:off x="3897588" y="4408140"/>
            <a:ext cx="482550" cy="1505350"/>
            <a:chOff x="3121150" y="-443725"/>
            <a:chExt cx="482550" cy="1505350"/>
          </a:xfrm>
        </p:grpSpPr>
        <p:sp>
          <p:nvSpPr>
            <p:cNvPr id="372" name="Google Shape;372;p14"/>
            <p:cNvSpPr/>
            <p:nvPr/>
          </p:nvSpPr>
          <p:spPr>
            <a:xfrm>
              <a:off x="3121150" y="-443725"/>
              <a:ext cx="427075" cy="1386800"/>
            </a:xfrm>
            <a:custGeom>
              <a:avLst/>
              <a:gdLst/>
              <a:ahLst/>
              <a:cxnLst/>
              <a:rect l="l" t="t" r="r" b="b"/>
              <a:pathLst>
                <a:path w="17083" h="55472" fill="none" extrusionOk="0">
                  <a:moveTo>
                    <a:pt x="17083" y="55472"/>
                  </a:moveTo>
                  <a:lnTo>
                    <a:pt x="17083" y="40669"/>
                  </a:lnTo>
                  <a:lnTo>
                    <a:pt x="0" y="40669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3485125" y="943825"/>
              <a:ext cx="118575" cy="117800"/>
            </a:xfrm>
            <a:custGeom>
              <a:avLst/>
              <a:gdLst/>
              <a:ahLst/>
              <a:cxnLst/>
              <a:rect l="l" t="t" r="r" b="b"/>
              <a:pathLst>
                <a:path w="4743" h="4712" fill="none" extrusionOk="0">
                  <a:moveTo>
                    <a:pt x="4743" y="2006"/>
                  </a:moveTo>
                  <a:cubicBezTo>
                    <a:pt x="4743" y="3830"/>
                    <a:pt x="2554" y="4712"/>
                    <a:pt x="1277" y="3465"/>
                  </a:cubicBezTo>
                  <a:cubicBezTo>
                    <a:pt x="1" y="2189"/>
                    <a:pt x="913" y="0"/>
                    <a:pt x="2706" y="0"/>
                  </a:cubicBezTo>
                  <a:cubicBezTo>
                    <a:pt x="3831" y="0"/>
                    <a:pt x="4743" y="912"/>
                    <a:pt x="4743" y="20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74" name="Google Shape;374;p14"/>
          <p:cNvGrpSpPr/>
          <p:nvPr/>
        </p:nvGrpSpPr>
        <p:grpSpPr>
          <a:xfrm rot="10800000" flipH="1">
            <a:off x="2766863" y="4835190"/>
            <a:ext cx="929375" cy="1078300"/>
            <a:chOff x="1990425" y="-443725"/>
            <a:chExt cx="929375" cy="1078300"/>
          </a:xfrm>
        </p:grpSpPr>
        <p:sp>
          <p:nvSpPr>
            <p:cNvPr id="375" name="Google Shape;375;p14"/>
            <p:cNvSpPr/>
            <p:nvPr/>
          </p:nvSpPr>
          <p:spPr>
            <a:xfrm>
              <a:off x="1990425" y="-443725"/>
              <a:ext cx="826800" cy="1006875"/>
            </a:xfrm>
            <a:custGeom>
              <a:avLst/>
              <a:gdLst/>
              <a:ahLst/>
              <a:cxnLst/>
              <a:rect l="l" t="t" r="r" b="b"/>
              <a:pathLst>
                <a:path w="33072" h="40275" fill="none" extrusionOk="0">
                  <a:moveTo>
                    <a:pt x="33071" y="40274"/>
                  </a:moveTo>
                  <a:lnTo>
                    <a:pt x="0" y="40274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2801225" y="516000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3" y="31"/>
                    <a:pt x="2706" y="31"/>
                  </a:cubicBezTo>
                  <a:cubicBezTo>
                    <a:pt x="3831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77" name="Google Shape;377;p14"/>
          <p:cNvGrpSpPr/>
          <p:nvPr/>
        </p:nvGrpSpPr>
        <p:grpSpPr>
          <a:xfrm rot="10800000" flipH="1">
            <a:off x="2063963" y="4474240"/>
            <a:ext cx="1138350" cy="1439250"/>
            <a:chOff x="1287525" y="-443725"/>
            <a:chExt cx="1138350" cy="1439250"/>
          </a:xfrm>
        </p:grpSpPr>
        <p:sp>
          <p:nvSpPr>
            <p:cNvPr id="378" name="Google Shape;378;p14"/>
            <p:cNvSpPr/>
            <p:nvPr/>
          </p:nvSpPr>
          <p:spPr>
            <a:xfrm>
              <a:off x="128752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43314" y="52828"/>
                  </a:moveTo>
                  <a:lnTo>
                    <a:pt x="43314" y="25836"/>
                  </a:lnTo>
                  <a:lnTo>
                    <a:pt x="0" y="25836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2307300" y="876950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80" name="Google Shape;380;p14"/>
          <p:cNvGrpSpPr/>
          <p:nvPr/>
        </p:nvGrpSpPr>
        <p:grpSpPr>
          <a:xfrm rot="10800000" flipH="1">
            <a:off x="4772213" y="4408140"/>
            <a:ext cx="474200" cy="1505350"/>
            <a:chOff x="3995775" y="-443725"/>
            <a:chExt cx="474200" cy="1505350"/>
          </a:xfrm>
        </p:grpSpPr>
        <p:sp>
          <p:nvSpPr>
            <p:cNvPr id="381" name="Google Shape;381;p14"/>
            <p:cNvSpPr/>
            <p:nvPr/>
          </p:nvSpPr>
          <p:spPr>
            <a:xfrm>
              <a:off x="4042125" y="-443725"/>
              <a:ext cx="427850" cy="1386800"/>
            </a:xfrm>
            <a:custGeom>
              <a:avLst/>
              <a:gdLst/>
              <a:ahLst/>
              <a:cxnLst/>
              <a:rect l="l" t="t" r="r" b="b"/>
              <a:pathLst>
                <a:path w="17114" h="55472" fill="none" extrusionOk="0">
                  <a:moveTo>
                    <a:pt x="1" y="55472"/>
                  </a:moveTo>
                  <a:lnTo>
                    <a:pt x="1" y="40669"/>
                  </a:lnTo>
                  <a:lnTo>
                    <a:pt x="17114" y="40669"/>
                  </a:lnTo>
                  <a:lnTo>
                    <a:pt x="17114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3995775" y="94382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fill="none" extrusionOk="0">
                  <a:moveTo>
                    <a:pt x="1" y="2006"/>
                  </a:moveTo>
                  <a:cubicBezTo>
                    <a:pt x="1" y="3830"/>
                    <a:pt x="2159" y="4712"/>
                    <a:pt x="3435" y="3465"/>
                  </a:cubicBezTo>
                  <a:cubicBezTo>
                    <a:pt x="4712" y="2189"/>
                    <a:pt x="3800" y="0"/>
                    <a:pt x="2007" y="0"/>
                  </a:cubicBezTo>
                  <a:cubicBezTo>
                    <a:pt x="882" y="0"/>
                    <a:pt x="1" y="912"/>
                    <a:pt x="1" y="20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83" name="Google Shape;383;p14"/>
          <p:cNvGrpSpPr/>
          <p:nvPr/>
        </p:nvGrpSpPr>
        <p:grpSpPr>
          <a:xfrm rot="10800000" flipH="1">
            <a:off x="5456113" y="4835190"/>
            <a:ext cx="920275" cy="1078300"/>
            <a:chOff x="4679675" y="-443725"/>
            <a:chExt cx="920275" cy="1078300"/>
          </a:xfrm>
        </p:grpSpPr>
        <p:sp>
          <p:nvSpPr>
            <p:cNvPr id="384" name="Google Shape;384;p14"/>
            <p:cNvSpPr/>
            <p:nvPr/>
          </p:nvSpPr>
          <p:spPr>
            <a:xfrm>
              <a:off x="4783025" y="-443725"/>
              <a:ext cx="816925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467967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86" name="Google Shape;386;p14"/>
          <p:cNvGrpSpPr/>
          <p:nvPr/>
        </p:nvGrpSpPr>
        <p:grpSpPr>
          <a:xfrm rot="10800000" flipH="1">
            <a:off x="5950063" y="4474240"/>
            <a:ext cx="1129225" cy="1439250"/>
            <a:chOff x="5173625" y="-443725"/>
            <a:chExt cx="1129225" cy="1439250"/>
          </a:xfrm>
        </p:grpSpPr>
        <p:sp>
          <p:nvSpPr>
            <p:cNvPr id="387" name="Google Shape;387;p14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_1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15"/>
          <p:cNvGrpSpPr/>
          <p:nvPr/>
        </p:nvGrpSpPr>
        <p:grpSpPr>
          <a:xfrm>
            <a:off x="7513631" y="-475160"/>
            <a:ext cx="482550" cy="1505350"/>
            <a:chOff x="3121150" y="-443725"/>
            <a:chExt cx="482550" cy="1505350"/>
          </a:xfrm>
        </p:grpSpPr>
        <p:sp>
          <p:nvSpPr>
            <p:cNvPr id="391" name="Google Shape;391;p15"/>
            <p:cNvSpPr/>
            <p:nvPr/>
          </p:nvSpPr>
          <p:spPr>
            <a:xfrm>
              <a:off x="3121150" y="-443725"/>
              <a:ext cx="427075" cy="1386800"/>
            </a:xfrm>
            <a:custGeom>
              <a:avLst/>
              <a:gdLst/>
              <a:ahLst/>
              <a:cxnLst/>
              <a:rect l="l" t="t" r="r" b="b"/>
              <a:pathLst>
                <a:path w="17083" h="55472" fill="none" extrusionOk="0">
                  <a:moveTo>
                    <a:pt x="17083" y="55472"/>
                  </a:moveTo>
                  <a:lnTo>
                    <a:pt x="17083" y="40669"/>
                  </a:lnTo>
                  <a:lnTo>
                    <a:pt x="0" y="40669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3485125" y="943825"/>
              <a:ext cx="118575" cy="117800"/>
            </a:xfrm>
            <a:custGeom>
              <a:avLst/>
              <a:gdLst/>
              <a:ahLst/>
              <a:cxnLst/>
              <a:rect l="l" t="t" r="r" b="b"/>
              <a:pathLst>
                <a:path w="4743" h="4712" fill="none" extrusionOk="0">
                  <a:moveTo>
                    <a:pt x="4743" y="2006"/>
                  </a:moveTo>
                  <a:cubicBezTo>
                    <a:pt x="4743" y="3830"/>
                    <a:pt x="2554" y="4712"/>
                    <a:pt x="1277" y="3465"/>
                  </a:cubicBezTo>
                  <a:cubicBezTo>
                    <a:pt x="1" y="2189"/>
                    <a:pt x="913" y="0"/>
                    <a:pt x="2706" y="0"/>
                  </a:cubicBezTo>
                  <a:cubicBezTo>
                    <a:pt x="3831" y="0"/>
                    <a:pt x="4743" y="912"/>
                    <a:pt x="4743" y="20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93" name="Google Shape;393;p15"/>
          <p:cNvGrpSpPr/>
          <p:nvPr/>
        </p:nvGrpSpPr>
        <p:grpSpPr>
          <a:xfrm>
            <a:off x="8388256" y="-475160"/>
            <a:ext cx="474200" cy="1505350"/>
            <a:chOff x="3995775" y="-443725"/>
            <a:chExt cx="474200" cy="1505350"/>
          </a:xfrm>
        </p:grpSpPr>
        <p:sp>
          <p:nvSpPr>
            <p:cNvPr id="394" name="Google Shape;394;p15"/>
            <p:cNvSpPr/>
            <p:nvPr/>
          </p:nvSpPr>
          <p:spPr>
            <a:xfrm>
              <a:off x="4042125" y="-443725"/>
              <a:ext cx="427850" cy="1386800"/>
            </a:xfrm>
            <a:custGeom>
              <a:avLst/>
              <a:gdLst/>
              <a:ahLst/>
              <a:cxnLst/>
              <a:rect l="l" t="t" r="r" b="b"/>
              <a:pathLst>
                <a:path w="17114" h="55472" fill="none" extrusionOk="0">
                  <a:moveTo>
                    <a:pt x="1" y="55472"/>
                  </a:moveTo>
                  <a:lnTo>
                    <a:pt x="1" y="40669"/>
                  </a:lnTo>
                  <a:lnTo>
                    <a:pt x="17114" y="40669"/>
                  </a:lnTo>
                  <a:lnTo>
                    <a:pt x="17114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3995775" y="94382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fill="none" extrusionOk="0">
                  <a:moveTo>
                    <a:pt x="1" y="2006"/>
                  </a:moveTo>
                  <a:cubicBezTo>
                    <a:pt x="1" y="3830"/>
                    <a:pt x="2159" y="4712"/>
                    <a:pt x="3435" y="3465"/>
                  </a:cubicBezTo>
                  <a:cubicBezTo>
                    <a:pt x="4712" y="2189"/>
                    <a:pt x="3800" y="0"/>
                    <a:pt x="2007" y="0"/>
                  </a:cubicBezTo>
                  <a:cubicBezTo>
                    <a:pt x="882" y="0"/>
                    <a:pt x="1" y="912"/>
                    <a:pt x="1" y="20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96" name="Google Shape;396;p15"/>
          <p:cNvGrpSpPr/>
          <p:nvPr/>
        </p:nvGrpSpPr>
        <p:grpSpPr>
          <a:xfrm rot="10800000" flipH="1">
            <a:off x="119138" y="4268208"/>
            <a:ext cx="1129225" cy="1439250"/>
            <a:chOff x="5173625" y="-443725"/>
            <a:chExt cx="1129225" cy="1439250"/>
          </a:xfrm>
        </p:grpSpPr>
        <p:sp>
          <p:nvSpPr>
            <p:cNvPr id="397" name="Google Shape;397;p15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99" name="Google Shape;399;p15"/>
          <p:cNvGrpSpPr/>
          <p:nvPr/>
        </p:nvGrpSpPr>
        <p:grpSpPr>
          <a:xfrm rot="10800000">
            <a:off x="713779" y="4534879"/>
            <a:ext cx="920275" cy="1078300"/>
            <a:chOff x="4679675" y="-443725"/>
            <a:chExt cx="920275" cy="1078300"/>
          </a:xfrm>
        </p:grpSpPr>
        <p:sp>
          <p:nvSpPr>
            <p:cNvPr id="400" name="Google Shape;400;p15"/>
            <p:cNvSpPr/>
            <p:nvPr/>
          </p:nvSpPr>
          <p:spPr>
            <a:xfrm>
              <a:off x="4783025" y="-443725"/>
              <a:ext cx="816925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467967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02" name="Google Shape;402;p15"/>
          <p:cNvGrpSpPr/>
          <p:nvPr/>
        </p:nvGrpSpPr>
        <p:grpSpPr>
          <a:xfrm>
            <a:off x="1050348" y="-469529"/>
            <a:ext cx="1195349" cy="1078296"/>
            <a:chOff x="4404625" y="-443721"/>
            <a:chExt cx="1195349" cy="1078296"/>
          </a:xfrm>
        </p:grpSpPr>
        <p:sp>
          <p:nvSpPr>
            <p:cNvPr id="403" name="Google Shape;403;p15"/>
            <p:cNvSpPr/>
            <p:nvPr/>
          </p:nvSpPr>
          <p:spPr>
            <a:xfrm>
              <a:off x="4501128" y="-443721"/>
              <a:ext cx="1098846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440462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05" name="Google Shape;405;p15"/>
          <p:cNvGrpSpPr/>
          <p:nvPr/>
        </p:nvGrpSpPr>
        <p:grpSpPr>
          <a:xfrm rot="-5400000">
            <a:off x="-393663" y="-505555"/>
            <a:ext cx="2181860" cy="892524"/>
            <a:chOff x="6525475" y="148600"/>
            <a:chExt cx="2808779" cy="1148975"/>
          </a:xfrm>
        </p:grpSpPr>
        <p:sp>
          <p:nvSpPr>
            <p:cNvPr id="406" name="Google Shape;406;p15"/>
            <p:cNvSpPr/>
            <p:nvPr/>
          </p:nvSpPr>
          <p:spPr>
            <a:xfrm>
              <a:off x="6629575" y="195700"/>
              <a:ext cx="2704679" cy="1101875"/>
            </a:xfrm>
            <a:custGeom>
              <a:avLst/>
              <a:gdLst/>
              <a:ahLst/>
              <a:cxnLst/>
              <a:rect l="l" t="t" r="r" b="b"/>
              <a:pathLst>
                <a:path w="50914" h="44075" fill="none" extrusionOk="0">
                  <a:moveTo>
                    <a:pt x="50913" y="44074"/>
                  </a:moveTo>
                  <a:lnTo>
                    <a:pt x="25442" y="44074"/>
                  </a:lnTo>
                  <a:lnTo>
                    <a:pt x="25442" y="1"/>
                  </a:lnTo>
                  <a:lnTo>
                    <a:pt x="1" y="1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6525475" y="148600"/>
              <a:ext cx="118575" cy="118550"/>
            </a:xfrm>
            <a:custGeom>
              <a:avLst/>
              <a:gdLst/>
              <a:ahLst/>
              <a:cxnLst/>
              <a:rect l="l" t="t" r="r" b="b"/>
              <a:pathLst>
                <a:path w="4743" h="4742" fill="none" extrusionOk="0">
                  <a:moveTo>
                    <a:pt x="0" y="2037"/>
                  </a:moveTo>
                  <a:cubicBezTo>
                    <a:pt x="0" y="3830"/>
                    <a:pt x="2189" y="4742"/>
                    <a:pt x="3465" y="3465"/>
                  </a:cubicBezTo>
                  <a:cubicBezTo>
                    <a:pt x="4742" y="2189"/>
                    <a:pt x="3830" y="0"/>
                    <a:pt x="2037" y="30"/>
                  </a:cubicBezTo>
                  <a:cubicBezTo>
                    <a:pt x="912" y="30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08" name="Google Shape;408;p15"/>
          <p:cNvGrpSpPr/>
          <p:nvPr/>
        </p:nvGrpSpPr>
        <p:grpSpPr>
          <a:xfrm rot="-5400000">
            <a:off x="29766" y="-247490"/>
            <a:ext cx="2181860" cy="892524"/>
            <a:chOff x="6525475" y="148600"/>
            <a:chExt cx="2808779" cy="1148975"/>
          </a:xfrm>
        </p:grpSpPr>
        <p:sp>
          <p:nvSpPr>
            <p:cNvPr id="409" name="Google Shape;409;p15"/>
            <p:cNvSpPr/>
            <p:nvPr/>
          </p:nvSpPr>
          <p:spPr>
            <a:xfrm>
              <a:off x="6629575" y="195700"/>
              <a:ext cx="2704679" cy="1101875"/>
            </a:xfrm>
            <a:custGeom>
              <a:avLst/>
              <a:gdLst/>
              <a:ahLst/>
              <a:cxnLst/>
              <a:rect l="l" t="t" r="r" b="b"/>
              <a:pathLst>
                <a:path w="50914" h="44075" fill="none" extrusionOk="0">
                  <a:moveTo>
                    <a:pt x="50913" y="44074"/>
                  </a:moveTo>
                  <a:lnTo>
                    <a:pt x="25442" y="44074"/>
                  </a:lnTo>
                  <a:lnTo>
                    <a:pt x="25442" y="1"/>
                  </a:lnTo>
                  <a:lnTo>
                    <a:pt x="1" y="1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6525475" y="148600"/>
              <a:ext cx="118575" cy="118550"/>
            </a:xfrm>
            <a:custGeom>
              <a:avLst/>
              <a:gdLst/>
              <a:ahLst/>
              <a:cxnLst/>
              <a:rect l="l" t="t" r="r" b="b"/>
              <a:pathLst>
                <a:path w="4743" h="4742" fill="none" extrusionOk="0">
                  <a:moveTo>
                    <a:pt x="0" y="2037"/>
                  </a:moveTo>
                  <a:cubicBezTo>
                    <a:pt x="0" y="3830"/>
                    <a:pt x="2189" y="4742"/>
                    <a:pt x="3465" y="3465"/>
                  </a:cubicBezTo>
                  <a:cubicBezTo>
                    <a:pt x="4742" y="2189"/>
                    <a:pt x="3830" y="0"/>
                    <a:pt x="2037" y="30"/>
                  </a:cubicBezTo>
                  <a:cubicBezTo>
                    <a:pt x="912" y="30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11" name="Google Shape;411;p15"/>
          <p:cNvGrpSpPr/>
          <p:nvPr/>
        </p:nvGrpSpPr>
        <p:grpSpPr>
          <a:xfrm rot="10800000">
            <a:off x="7892346" y="4268208"/>
            <a:ext cx="1129225" cy="1439250"/>
            <a:chOff x="5173625" y="-443725"/>
            <a:chExt cx="1129225" cy="1439250"/>
          </a:xfrm>
        </p:grpSpPr>
        <p:sp>
          <p:nvSpPr>
            <p:cNvPr id="412" name="Google Shape;412;p15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14" name="Google Shape;414;p15"/>
          <p:cNvGrpSpPr/>
          <p:nvPr/>
        </p:nvGrpSpPr>
        <p:grpSpPr>
          <a:xfrm rot="10800000" flipH="1">
            <a:off x="7506654" y="4534879"/>
            <a:ext cx="920275" cy="1078300"/>
            <a:chOff x="4679675" y="-443725"/>
            <a:chExt cx="920275" cy="1078300"/>
          </a:xfrm>
        </p:grpSpPr>
        <p:sp>
          <p:nvSpPr>
            <p:cNvPr id="415" name="Google Shape;415;p15"/>
            <p:cNvSpPr/>
            <p:nvPr/>
          </p:nvSpPr>
          <p:spPr>
            <a:xfrm>
              <a:off x="4783025" y="-443725"/>
              <a:ext cx="816925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467967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17" name="Google Shape;417;p15"/>
          <p:cNvSpPr txBox="1">
            <a:spLocks noGrp="1"/>
          </p:cNvSpPr>
          <p:nvPr>
            <p:ph type="title"/>
          </p:nvPr>
        </p:nvSpPr>
        <p:spPr>
          <a:xfrm>
            <a:off x="720000" y="2571750"/>
            <a:ext cx="2100300" cy="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subTitle" idx="1"/>
          </p:nvPr>
        </p:nvSpPr>
        <p:spPr>
          <a:xfrm>
            <a:off x="720000" y="3009850"/>
            <a:ext cx="2100300" cy="6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title" idx="2"/>
          </p:nvPr>
        </p:nvSpPr>
        <p:spPr>
          <a:xfrm>
            <a:off x="3521850" y="2571750"/>
            <a:ext cx="2100300" cy="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20" name="Google Shape;420;p15"/>
          <p:cNvSpPr txBox="1">
            <a:spLocks noGrp="1"/>
          </p:cNvSpPr>
          <p:nvPr>
            <p:ph type="subTitle" idx="3"/>
          </p:nvPr>
        </p:nvSpPr>
        <p:spPr>
          <a:xfrm>
            <a:off x="3521850" y="3009850"/>
            <a:ext cx="2100300" cy="6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15"/>
          <p:cNvSpPr txBox="1">
            <a:spLocks noGrp="1"/>
          </p:cNvSpPr>
          <p:nvPr>
            <p:ph type="title" idx="4"/>
          </p:nvPr>
        </p:nvSpPr>
        <p:spPr>
          <a:xfrm>
            <a:off x="6323700" y="2571750"/>
            <a:ext cx="2100300" cy="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22" name="Google Shape;422;p15"/>
          <p:cNvSpPr txBox="1">
            <a:spLocks noGrp="1"/>
          </p:cNvSpPr>
          <p:nvPr>
            <p:ph type="subTitle" idx="5"/>
          </p:nvPr>
        </p:nvSpPr>
        <p:spPr>
          <a:xfrm>
            <a:off x="6323700" y="3009850"/>
            <a:ext cx="2100300" cy="6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15"/>
          <p:cNvSpPr txBox="1">
            <a:spLocks noGrp="1"/>
          </p:cNvSpPr>
          <p:nvPr>
            <p:ph type="title" idx="6"/>
          </p:nvPr>
        </p:nvSpPr>
        <p:spPr>
          <a:xfrm>
            <a:off x="1485450" y="539700"/>
            <a:ext cx="61731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6"/>
          <p:cNvSpPr txBox="1">
            <a:spLocks noGrp="1"/>
          </p:cNvSpPr>
          <p:nvPr>
            <p:ph type="title"/>
          </p:nvPr>
        </p:nvSpPr>
        <p:spPr>
          <a:xfrm>
            <a:off x="713288" y="2910719"/>
            <a:ext cx="17430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26" name="Google Shape;426;p16"/>
          <p:cNvSpPr txBox="1">
            <a:spLocks noGrp="1"/>
          </p:cNvSpPr>
          <p:nvPr>
            <p:ph type="subTitle" idx="1"/>
          </p:nvPr>
        </p:nvSpPr>
        <p:spPr>
          <a:xfrm>
            <a:off x="713288" y="3349725"/>
            <a:ext cx="17430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16"/>
          <p:cNvSpPr txBox="1">
            <a:spLocks noGrp="1"/>
          </p:cNvSpPr>
          <p:nvPr>
            <p:ph type="title" idx="2"/>
          </p:nvPr>
        </p:nvSpPr>
        <p:spPr>
          <a:xfrm>
            <a:off x="2704760" y="2910719"/>
            <a:ext cx="17430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28" name="Google Shape;428;p16"/>
          <p:cNvSpPr txBox="1">
            <a:spLocks noGrp="1"/>
          </p:cNvSpPr>
          <p:nvPr>
            <p:ph type="subTitle" idx="3"/>
          </p:nvPr>
        </p:nvSpPr>
        <p:spPr>
          <a:xfrm>
            <a:off x="2704760" y="3349725"/>
            <a:ext cx="17430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16"/>
          <p:cNvSpPr txBox="1">
            <a:spLocks noGrp="1"/>
          </p:cNvSpPr>
          <p:nvPr>
            <p:ph type="title" idx="4"/>
          </p:nvPr>
        </p:nvSpPr>
        <p:spPr>
          <a:xfrm>
            <a:off x="6687713" y="2910719"/>
            <a:ext cx="17430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0" name="Google Shape;430;p16"/>
          <p:cNvSpPr txBox="1">
            <a:spLocks noGrp="1"/>
          </p:cNvSpPr>
          <p:nvPr>
            <p:ph type="subTitle" idx="5"/>
          </p:nvPr>
        </p:nvSpPr>
        <p:spPr>
          <a:xfrm>
            <a:off x="6687713" y="3349725"/>
            <a:ext cx="17430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6"/>
          <p:cNvSpPr txBox="1">
            <a:spLocks noGrp="1"/>
          </p:cNvSpPr>
          <p:nvPr>
            <p:ph type="title" idx="6"/>
          </p:nvPr>
        </p:nvSpPr>
        <p:spPr>
          <a:xfrm>
            <a:off x="4696235" y="2910719"/>
            <a:ext cx="17430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2" name="Google Shape;432;p16"/>
          <p:cNvSpPr txBox="1">
            <a:spLocks noGrp="1"/>
          </p:cNvSpPr>
          <p:nvPr>
            <p:ph type="subTitle" idx="7"/>
          </p:nvPr>
        </p:nvSpPr>
        <p:spPr>
          <a:xfrm>
            <a:off x="4696235" y="3349725"/>
            <a:ext cx="17430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16"/>
          <p:cNvSpPr txBox="1">
            <a:spLocks noGrp="1"/>
          </p:cNvSpPr>
          <p:nvPr>
            <p:ph type="title" idx="8"/>
          </p:nvPr>
        </p:nvSpPr>
        <p:spPr>
          <a:xfrm>
            <a:off x="1485450" y="539700"/>
            <a:ext cx="61731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434" name="Google Shape;434;p16"/>
          <p:cNvGrpSpPr/>
          <p:nvPr/>
        </p:nvGrpSpPr>
        <p:grpSpPr>
          <a:xfrm rot="-5400000" flipH="1">
            <a:off x="7480661" y="-165192"/>
            <a:ext cx="2014791" cy="719731"/>
            <a:chOff x="-85249" y="4203623"/>
            <a:chExt cx="2014791" cy="719731"/>
          </a:xfrm>
        </p:grpSpPr>
        <p:grpSp>
          <p:nvGrpSpPr>
            <p:cNvPr id="435" name="Google Shape;435;p16"/>
            <p:cNvGrpSpPr/>
            <p:nvPr/>
          </p:nvGrpSpPr>
          <p:grpSpPr>
            <a:xfrm>
              <a:off x="-85249" y="4203623"/>
              <a:ext cx="2014791" cy="469195"/>
              <a:chOff x="-35118" y="4163517"/>
              <a:chExt cx="2014791" cy="469195"/>
            </a:xfrm>
          </p:grpSpPr>
          <p:sp>
            <p:nvSpPr>
              <p:cNvPr id="436" name="Google Shape;436;p16"/>
              <p:cNvSpPr/>
              <p:nvPr/>
            </p:nvSpPr>
            <p:spPr>
              <a:xfrm rot="-5400000">
                <a:off x="712889" y="3459167"/>
                <a:ext cx="425539" cy="1921552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51613" extrusionOk="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7" name="Google Shape;437;p16"/>
              <p:cNvSpPr/>
              <p:nvPr/>
            </p:nvSpPr>
            <p:spPr>
              <a:xfrm>
                <a:off x="1861099" y="4163517"/>
                <a:ext cx="1185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fill="none" extrusionOk="0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38" name="Google Shape;438;p16"/>
            <p:cNvGrpSpPr/>
            <p:nvPr/>
          </p:nvGrpSpPr>
          <p:grpSpPr>
            <a:xfrm>
              <a:off x="-85249" y="4454155"/>
              <a:ext cx="2014791" cy="469199"/>
              <a:chOff x="-35118" y="4345992"/>
              <a:chExt cx="2014791" cy="469199"/>
            </a:xfrm>
          </p:grpSpPr>
          <p:sp>
            <p:nvSpPr>
              <p:cNvPr id="439" name="Google Shape;439;p16"/>
              <p:cNvSpPr/>
              <p:nvPr/>
            </p:nvSpPr>
            <p:spPr>
              <a:xfrm rot="-5400000">
                <a:off x="712889" y="3641646"/>
                <a:ext cx="425539" cy="1921552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51613" extrusionOk="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40" name="Google Shape;440;p16"/>
              <p:cNvSpPr/>
              <p:nvPr/>
            </p:nvSpPr>
            <p:spPr>
              <a:xfrm>
                <a:off x="1861099" y="4345992"/>
                <a:ext cx="1185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fill="none" extrusionOk="0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41" name="Google Shape;441;p16"/>
          <p:cNvGrpSpPr/>
          <p:nvPr/>
        </p:nvGrpSpPr>
        <p:grpSpPr>
          <a:xfrm rot="-5400000" flipH="1">
            <a:off x="7870685" y="112474"/>
            <a:ext cx="2014791" cy="469199"/>
            <a:chOff x="-35118" y="4345992"/>
            <a:chExt cx="2014791" cy="469199"/>
          </a:xfrm>
        </p:grpSpPr>
        <p:sp>
          <p:nvSpPr>
            <p:cNvPr id="442" name="Google Shape;442;p16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1861099" y="4345992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4" name="Google Shape;444;p16"/>
          <p:cNvGrpSpPr/>
          <p:nvPr/>
        </p:nvGrpSpPr>
        <p:grpSpPr>
          <a:xfrm>
            <a:off x="-272766" y="4539543"/>
            <a:ext cx="2014791" cy="473128"/>
            <a:chOff x="-35118" y="4342063"/>
            <a:chExt cx="2014791" cy="473128"/>
          </a:xfrm>
        </p:grpSpPr>
        <p:sp>
          <p:nvSpPr>
            <p:cNvPr id="445" name="Google Shape;445;p16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7" name="Google Shape;447;p16"/>
          <p:cNvGrpSpPr/>
          <p:nvPr/>
        </p:nvGrpSpPr>
        <p:grpSpPr>
          <a:xfrm>
            <a:off x="-217866" y="4785686"/>
            <a:ext cx="2014791" cy="473128"/>
            <a:chOff x="-35118" y="4342063"/>
            <a:chExt cx="2014791" cy="473128"/>
          </a:xfrm>
        </p:grpSpPr>
        <p:sp>
          <p:nvSpPr>
            <p:cNvPr id="448" name="Google Shape;448;p16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50" name="Google Shape;450;p16"/>
          <p:cNvGrpSpPr/>
          <p:nvPr/>
        </p:nvGrpSpPr>
        <p:grpSpPr>
          <a:xfrm>
            <a:off x="-519445" y="4310943"/>
            <a:ext cx="2014791" cy="473128"/>
            <a:chOff x="-35118" y="4342063"/>
            <a:chExt cx="2014791" cy="473128"/>
          </a:xfrm>
        </p:grpSpPr>
        <p:sp>
          <p:nvSpPr>
            <p:cNvPr id="451" name="Google Shape;451;p16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7"/>
          <p:cNvSpPr txBox="1">
            <a:spLocks noGrp="1"/>
          </p:cNvSpPr>
          <p:nvPr>
            <p:ph type="title"/>
          </p:nvPr>
        </p:nvSpPr>
        <p:spPr>
          <a:xfrm>
            <a:off x="719975" y="1777850"/>
            <a:ext cx="21183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5" name="Google Shape;455;p17"/>
          <p:cNvSpPr txBox="1">
            <a:spLocks noGrp="1"/>
          </p:cNvSpPr>
          <p:nvPr>
            <p:ph type="subTitle" idx="1"/>
          </p:nvPr>
        </p:nvSpPr>
        <p:spPr>
          <a:xfrm>
            <a:off x="719975" y="2314575"/>
            <a:ext cx="2118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17"/>
          <p:cNvSpPr txBox="1">
            <a:spLocks noGrp="1"/>
          </p:cNvSpPr>
          <p:nvPr>
            <p:ph type="title" idx="2"/>
          </p:nvPr>
        </p:nvSpPr>
        <p:spPr>
          <a:xfrm>
            <a:off x="3512851" y="1777850"/>
            <a:ext cx="21183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7" name="Google Shape;457;p17"/>
          <p:cNvSpPr txBox="1">
            <a:spLocks noGrp="1"/>
          </p:cNvSpPr>
          <p:nvPr>
            <p:ph type="subTitle" idx="3"/>
          </p:nvPr>
        </p:nvSpPr>
        <p:spPr>
          <a:xfrm>
            <a:off x="3512850" y="2314575"/>
            <a:ext cx="2118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17"/>
          <p:cNvSpPr txBox="1">
            <a:spLocks noGrp="1"/>
          </p:cNvSpPr>
          <p:nvPr>
            <p:ph type="title" idx="4"/>
          </p:nvPr>
        </p:nvSpPr>
        <p:spPr>
          <a:xfrm>
            <a:off x="719975" y="3211250"/>
            <a:ext cx="21183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9" name="Google Shape;459;p17"/>
          <p:cNvSpPr txBox="1">
            <a:spLocks noGrp="1"/>
          </p:cNvSpPr>
          <p:nvPr>
            <p:ph type="subTitle" idx="5"/>
          </p:nvPr>
        </p:nvSpPr>
        <p:spPr>
          <a:xfrm>
            <a:off x="719975" y="3747975"/>
            <a:ext cx="2118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17"/>
          <p:cNvSpPr txBox="1">
            <a:spLocks noGrp="1"/>
          </p:cNvSpPr>
          <p:nvPr>
            <p:ph type="title" idx="6"/>
          </p:nvPr>
        </p:nvSpPr>
        <p:spPr>
          <a:xfrm>
            <a:off x="3512851" y="3211250"/>
            <a:ext cx="21183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61" name="Google Shape;461;p17"/>
          <p:cNvSpPr txBox="1">
            <a:spLocks noGrp="1"/>
          </p:cNvSpPr>
          <p:nvPr>
            <p:ph type="subTitle" idx="7"/>
          </p:nvPr>
        </p:nvSpPr>
        <p:spPr>
          <a:xfrm>
            <a:off x="3512850" y="3747975"/>
            <a:ext cx="2118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17"/>
          <p:cNvSpPr txBox="1">
            <a:spLocks noGrp="1"/>
          </p:cNvSpPr>
          <p:nvPr>
            <p:ph type="title" idx="8"/>
          </p:nvPr>
        </p:nvSpPr>
        <p:spPr>
          <a:xfrm>
            <a:off x="6305728" y="1777850"/>
            <a:ext cx="21183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63" name="Google Shape;463;p17"/>
          <p:cNvSpPr txBox="1">
            <a:spLocks noGrp="1"/>
          </p:cNvSpPr>
          <p:nvPr>
            <p:ph type="subTitle" idx="9"/>
          </p:nvPr>
        </p:nvSpPr>
        <p:spPr>
          <a:xfrm>
            <a:off x="6305725" y="2314575"/>
            <a:ext cx="2118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17"/>
          <p:cNvSpPr txBox="1">
            <a:spLocks noGrp="1"/>
          </p:cNvSpPr>
          <p:nvPr>
            <p:ph type="title" idx="13"/>
          </p:nvPr>
        </p:nvSpPr>
        <p:spPr>
          <a:xfrm>
            <a:off x="6305728" y="3211250"/>
            <a:ext cx="21183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65" name="Google Shape;465;p17"/>
          <p:cNvSpPr txBox="1">
            <a:spLocks noGrp="1"/>
          </p:cNvSpPr>
          <p:nvPr>
            <p:ph type="subTitle" idx="14"/>
          </p:nvPr>
        </p:nvSpPr>
        <p:spPr>
          <a:xfrm>
            <a:off x="6305725" y="3747975"/>
            <a:ext cx="2118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17"/>
          <p:cNvSpPr txBox="1">
            <a:spLocks noGrp="1"/>
          </p:cNvSpPr>
          <p:nvPr>
            <p:ph type="title" idx="15"/>
          </p:nvPr>
        </p:nvSpPr>
        <p:spPr>
          <a:xfrm>
            <a:off x="1485450" y="539700"/>
            <a:ext cx="61731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467" name="Google Shape;467;p17"/>
          <p:cNvGrpSpPr/>
          <p:nvPr/>
        </p:nvGrpSpPr>
        <p:grpSpPr>
          <a:xfrm>
            <a:off x="7895789" y="-867371"/>
            <a:ext cx="1368260" cy="1078296"/>
            <a:chOff x="4231725" y="-443721"/>
            <a:chExt cx="1368260" cy="1078296"/>
          </a:xfrm>
        </p:grpSpPr>
        <p:sp>
          <p:nvSpPr>
            <p:cNvPr id="468" name="Google Shape;468;p17"/>
            <p:cNvSpPr/>
            <p:nvPr/>
          </p:nvSpPr>
          <p:spPr>
            <a:xfrm>
              <a:off x="4327869" y="-443721"/>
              <a:ext cx="1272116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423172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70" name="Google Shape;470;p17"/>
          <p:cNvGrpSpPr/>
          <p:nvPr/>
        </p:nvGrpSpPr>
        <p:grpSpPr>
          <a:xfrm>
            <a:off x="8380489" y="-105375"/>
            <a:ext cx="1129225" cy="1439250"/>
            <a:chOff x="5173625" y="-443725"/>
            <a:chExt cx="1129225" cy="1439250"/>
          </a:xfrm>
        </p:grpSpPr>
        <p:sp>
          <p:nvSpPr>
            <p:cNvPr id="471" name="Google Shape;471;p17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73" name="Google Shape;473;p17"/>
          <p:cNvGrpSpPr/>
          <p:nvPr/>
        </p:nvGrpSpPr>
        <p:grpSpPr>
          <a:xfrm>
            <a:off x="8142568" y="-638771"/>
            <a:ext cx="1368260" cy="1078296"/>
            <a:chOff x="4231725" y="-443721"/>
            <a:chExt cx="1368260" cy="1078296"/>
          </a:xfrm>
        </p:grpSpPr>
        <p:sp>
          <p:nvSpPr>
            <p:cNvPr id="474" name="Google Shape;474;p17"/>
            <p:cNvSpPr/>
            <p:nvPr/>
          </p:nvSpPr>
          <p:spPr>
            <a:xfrm>
              <a:off x="4327869" y="-443721"/>
              <a:ext cx="1272116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423172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76" name="Google Shape;476;p17"/>
          <p:cNvGrpSpPr/>
          <p:nvPr/>
        </p:nvGrpSpPr>
        <p:grpSpPr>
          <a:xfrm flipH="1">
            <a:off x="149468" y="-695771"/>
            <a:ext cx="1368260" cy="1078296"/>
            <a:chOff x="4231725" y="-443721"/>
            <a:chExt cx="1368260" cy="1078296"/>
          </a:xfrm>
        </p:grpSpPr>
        <p:sp>
          <p:nvSpPr>
            <p:cNvPr id="477" name="Google Shape;477;p17"/>
            <p:cNvSpPr/>
            <p:nvPr/>
          </p:nvSpPr>
          <p:spPr>
            <a:xfrm>
              <a:off x="4327869" y="-443721"/>
              <a:ext cx="1272116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423172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79" name="Google Shape;479;p17"/>
          <p:cNvGrpSpPr/>
          <p:nvPr/>
        </p:nvGrpSpPr>
        <p:grpSpPr>
          <a:xfrm flipH="1">
            <a:off x="-97311" y="-467171"/>
            <a:ext cx="1368260" cy="1078296"/>
            <a:chOff x="4231725" y="-443721"/>
            <a:chExt cx="1368260" cy="1078296"/>
          </a:xfrm>
        </p:grpSpPr>
        <p:sp>
          <p:nvSpPr>
            <p:cNvPr id="480" name="Google Shape;480;p17"/>
            <p:cNvSpPr/>
            <p:nvPr/>
          </p:nvSpPr>
          <p:spPr>
            <a:xfrm>
              <a:off x="4327869" y="-443721"/>
              <a:ext cx="1272116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423172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82" name="Google Shape;482;p17"/>
          <p:cNvGrpSpPr/>
          <p:nvPr/>
        </p:nvGrpSpPr>
        <p:grpSpPr>
          <a:xfrm flipH="1">
            <a:off x="-609048" y="-238571"/>
            <a:ext cx="1368260" cy="1078296"/>
            <a:chOff x="4231725" y="-443721"/>
            <a:chExt cx="1368260" cy="1078296"/>
          </a:xfrm>
        </p:grpSpPr>
        <p:sp>
          <p:nvSpPr>
            <p:cNvPr id="483" name="Google Shape;483;p17"/>
            <p:cNvSpPr/>
            <p:nvPr/>
          </p:nvSpPr>
          <p:spPr>
            <a:xfrm>
              <a:off x="4327869" y="-443721"/>
              <a:ext cx="1272116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423172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cxnSp>
        <p:nvCxnSpPr>
          <p:cNvPr id="485" name="Google Shape;485;p17"/>
          <p:cNvCxnSpPr/>
          <p:nvPr/>
        </p:nvCxnSpPr>
        <p:spPr>
          <a:xfrm>
            <a:off x="-6850" y="4601725"/>
            <a:ext cx="8517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7" name="Google Shape;487;p18"/>
          <p:cNvGrpSpPr/>
          <p:nvPr/>
        </p:nvGrpSpPr>
        <p:grpSpPr>
          <a:xfrm>
            <a:off x="7068170" y="-466234"/>
            <a:ext cx="1368260" cy="1078296"/>
            <a:chOff x="4231725" y="-443721"/>
            <a:chExt cx="1368260" cy="1078296"/>
          </a:xfrm>
        </p:grpSpPr>
        <p:sp>
          <p:nvSpPr>
            <p:cNvPr id="488" name="Google Shape;488;p18"/>
            <p:cNvSpPr/>
            <p:nvPr/>
          </p:nvSpPr>
          <p:spPr>
            <a:xfrm>
              <a:off x="4327869" y="-443721"/>
              <a:ext cx="1272116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423172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90" name="Google Shape;490;p18"/>
          <p:cNvGrpSpPr/>
          <p:nvPr/>
        </p:nvGrpSpPr>
        <p:grpSpPr>
          <a:xfrm>
            <a:off x="8010070" y="-466238"/>
            <a:ext cx="1129225" cy="1439250"/>
            <a:chOff x="5173625" y="-443725"/>
            <a:chExt cx="1129225" cy="1439250"/>
          </a:xfrm>
        </p:grpSpPr>
        <p:sp>
          <p:nvSpPr>
            <p:cNvPr id="491" name="Google Shape;491;p18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93" name="Google Shape;493;p18"/>
          <p:cNvGrpSpPr/>
          <p:nvPr/>
        </p:nvGrpSpPr>
        <p:grpSpPr>
          <a:xfrm flipH="1">
            <a:off x="707991" y="-472343"/>
            <a:ext cx="920275" cy="1078300"/>
            <a:chOff x="4679675" y="-443725"/>
            <a:chExt cx="920275" cy="1078300"/>
          </a:xfrm>
        </p:grpSpPr>
        <p:sp>
          <p:nvSpPr>
            <p:cNvPr id="494" name="Google Shape;494;p18"/>
            <p:cNvSpPr/>
            <p:nvPr/>
          </p:nvSpPr>
          <p:spPr>
            <a:xfrm>
              <a:off x="4783025" y="-443725"/>
              <a:ext cx="816925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467967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96" name="Google Shape;496;p18"/>
          <p:cNvGrpSpPr/>
          <p:nvPr/>
        </p:nvGrpSpPr>
        <p:grpSpPr>
          <a:xfrm flipH="1">
            <a:off x="5091" y="-472343"/>
            <a:ext cx="1129225" cy="1439250"/>
            <a:chOff x="5173625" y="-443725"/>
            <a:chExt cx="1129225" cy="1439250"/>
          </a:xfrm>
        </p:grpSpPr>
        <p:sp>
          <p:nvSpPr>
            <p:cNvPr id="497" name="Google Shape;497;p18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99" name="Google Shape;499;p18"/>
          <p:cNvGrpSpPr/>
          <p:nvPr/>
        </p:nvGrpSpPr>
        <p:grpSpPr>
          <a:xfrm>
            <a:off x="8479270" y="-223284"/>
            <a:ext cx="1368260" cy="1078296"/>
            <a:chOff x="4231725" y="-443721"/>
            <a:chExt cx="1368260" cy="1078296"/>
          </a:xfrm>
        </p:grpSpPr>
        <p:sp>
          <p:nvSpPr>
            <p:cNvPr id="500" name="Google Shape;500;p18"/>
            <p:cNvSpPr/>
            <p:nvPr/>
          </p:nvSpPr>
          <p:spPr>
            <a:xfrm>
              <a:off x="4327869" y="-443721"/>
              <a:ext cx="1272116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423172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02" name="Google Shape;502;p18"/>
          <p:cNvGrpSpPr/>
          <p:nvPr/>
        </p:nvGrpSpPr>
        <p:grpSpPr>
          <a:xfrm flipH="1">
            <a:off x="-98709" y="-223280"/>
            <a:ext cx="920275" cy="1078300"/>
            <a:chOff x="4679675" y="-443725"/>
            <a:chExt cx="920275" cy="1078300"/>
          </a:xfrm>
        </p:grpSpPr>
        <p:sp>
          <p:nvSpPr>
            <p:cNvPr id="503" name="Google Shape;503;p18"/>
            <p:cNvSpPr/>
            <p:nvPr/>
          </p:nvSpPr>
          <p:spPr>
            <a:xfrm>
              <a:off x="4783025" y="-443725"/>
              <a:ext cx="816925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18"/>
            <p:cNvSpPr/>
            <p:nvPr/>
          </p:nvSpPr>
          <p:spPr>
            <a:xfrm>
              <a:off x="467967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05" name="Google Shape;505;p18"/>
          <p:cNvSpPr txBox="1">
            <a:spLocks noGrp="1"/>
          </p:cNvSpPr>
          <p:nvPr>
            <p:ph type="title"/>
          </p:nvPr>
        </p:nvSpPr>
        <p:spPr>
          <a:xfrm>
            <a:off x="1774800" y="539700"/>
            <a:ext cx="55944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9"/>
          <p:cNvSpPr txBox="1">
            <a:spLocks noGrp="1"/>
          </p:cNvSpPr>
          <p:nvPr>
            <p:ph type="title"/>
          </p:nvPr>
        </p:nvSpPr>
        <p:spPr>
          <a:xfrm>
            <a:off x="713325" y="539700"/>
            <a:ext cx="35247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508" name="Google Shape;508;p19"/>
          <p:cNvGrpSpPr/>
          <p:nvPr/>
        </p:nvGrpSpPr>
        <p:grpSpPr>
          <a:xfrm>
            <a:off x="6521425" y="-33816"/>
            <a:ext cx="2852632" cy="755873"/>
            <a:chOff x="6521425" y="153500"/>
            <a:chExt cx="2852632" cy="755873"/>
          </a:xfrm>
        </p:grpSpPr>
        <p:grpSp>
          <p:nvGrpSpPr>
            <p:cNvPr id="509" name="Google Shape;509;p19"/>
            <p:cNvGrpSpPr/>
            <p:nvPr/>
          </p:nvGrpSpPr>
          <p:grpSpPr>
            <a:xfrm>
              <a:off x="6521425" y="153500"/>
              <a:ext cx="2257381" cy="391400"/>
              <a:chOff x="6521425" y="153500"/>
              <a:chExt cx="2257381" cy="391400"/>
            </a:xfrm>
          </p:grpSpPr>
          <p:sp>
            <p:nvSpPr>
              <p:cNvPr id="510" name="Google Shape;510;p19"/>
              <p:cNvSpPr/>
              <p:nvPr/>
            </p:nvSpPr>
            <p:spPr>
              <a:xfrm>
                <a:off x="6623375" y="153500"/>
                <a:ext cx="2155431" cy="342293"/>
              </a:xfrm>
              <a:custGeom>
                <a:avLst/>
                <a:gdLst/>
                <a:ahLst/>
                <a:cxnLst/>
                <a:rect l="l" t="t" r="r" b="b"/>
                <a:pathLst>
                  <a:path w="49394" h="7844" extrusionOk="0">
                    <a:moveTo>
                      <a:pt x="41551" y="1"/>
                    </a:moveTo>
                    <a:lnTo>
                      <a:pt x="41369" y="31"/>
                    </a:lnTo>
                    <a:lnTo>
                      <a:pt x="34104" y="7235"/>
                    </a:lnTo>
                    <a:lnTo>
                      <a:pt x="0" y="7235"/>
                    </a:lnTo>
                    <a:lnTo>
                      <a:pt x="0" y="7843"/>
                    </a:lnTo>
                    <a:lnTo>
                      <a:pt x="34287" y="7843"/>
                    </a:lnTo>
                    <a:lnTo>
                      <a:pt x="34347" y="7813"/>
                    </a:lnTo>
                    <a:cubicBezTo>
                      <a:pt x="34378" y="7813"/>
                      <a:pt x="34439" y="7782"/>
                      <a:pt x="34469" y="7721"/>
                    </a:cubicBezTo>
                    <a:lnTo>
                      <a:pt x="41642" y="578"/>
                    </a:lnTo>
                    <a:lnTo>
                      <a:pt x="49393" y="578"/>
                    </a:lnTo>
                    <a:lnTo>
                      <a:pt x="493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1" name="Google Shape;511;p19"/>
              <p:cNvSpPr/>
              <p:nvPr/>
            </p:nvSpPr>
            <p:spPr>
              <a:xfrm>
                <a:off x="6521425" y="427100"/>
                <a:ext cx="11857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12" fill="none" extrusionOk="0">
                    <a:moveTo>
                      <a:pt x="1" y="2007"/>
                    </a:moveTo>
                    <a:cubicBezTo>
                      <a:pt x="1" y="3830"/>
                      <a:pt x="2189" y="4712"/>
                      <a:pt x="3466" y="3466"/>
                    </a:cubicBezTo>
                    <a:cubicBezTo>
                      <a:pt x="4742" y="2189"/>
                      <a:pt x="3830" y="1"/>
                      <a:pt x="2037" y="1"/>
                    </a:cubicBezTo>
                    <a:cubicBezTo>
                      <a:pt x="912" y="1"/>
                      <a:pt x="1" y="912"/>
                      <a:pt x="1" y="200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12" name="Google Shape;512;p19"/>
            <p:cNvGrpSpPr/>
            <p:nvPr/>
          </p:nvGrpSpPr>
          <p:grpSpPr>
            <a:xfrm>
              <a:off x="6826225" y="326868"/>
              <a:ext cx="2547832" cy="405548"/>
              <a:chOff x="6826225" y="344423"/>
              <a:chExt cx="2547832" cy="405548"/>
            </a:xfrm>
          </p:grpSpPr>
          <p:sp>
            <p:nvSpPr>
              <p:cNvPr id="513" name="Google Shape;513;p19"/>
              <p:cNvSpPr/>
              <p:nvPr/>
            </p:nvSpPr>
            <p:spPr>
              <a:xfrm>
                <a:off x="6928175" y="344423"/>
                <a:ext cx="2445882" cy="350889"/>
              </a:xfrm>
              <a:custGeom>
                <a:avLst/>
                <a:gdLst/>
                <a:ahLst/>
                <a:cxnLst/>
                <a:rect l="l" t="t" r="r" b="b"/>
                <a:pathLst>
                  <a:path w="56050" h="8041" extrusionOk="0">
                    <a:moveTo>
                      <a:pt x="43369" y="1"/>
                    </a:moveTo>
                    <a:cubicBezTo>
                      <a:pt x="43113" y="1"/>
                      <a:pt x="42857" y="119"/>
                      <a:pt x="42706" y="320"/>
                    </a:cubicBezTo>
                    <a:lnTo>
                      <a:pt x="35837" y="7190"/>
                    </a:lnTo>
                    <a:cubicBezTo>
                      <a:pt x="35776" y="7220"/>
                      <a:pt x="35746" y="7281"/>
                      <a:pt x="35685" y="7342"/>
                    </a:cubicBezTo>
                    <a:cubicBezTo>
                      <a:pt x="35654" y="7372"/>
                      <a:pt x="35624" y="7403"/>
                      <a:pt x="35594" y="7433"/>
                    </a:cubicBezTo>
                    <a:lnTo>
                      <a:pt x="0" y="7433"/>
                    </a:lnTo>
                    <a:lnTo>
                      <a:pt x="0" y="8041"/>
                    </a:lnTo>
                    <a:lnTo>
                      <a:pt x="35624" y="8041"/>
                    </a:lnTo>
                    <a:cubicBezTo>
                      <a:pt x="35806" y="8041"/>
                      <a:pt x="35989" y="7919"/>
                      <a:pt x="36141" y="7767"/>
                    </a:cubicBezTo>
                    <a:cubicBezTo>
                      <a:pt x="36171" y="7706"/>
                      <a:pt x="36202" y="7676"/>
                      <a:pt x="36232" y="7646"/>
                    </a:cubicBezTo>
                    <a:lnTo>
                      <a:pt x="43162" y="715"/>
                    </a:lnTo>
                    <a:lnTo>
                      <a:pt x="43193" y="655"/>
                    </a:lnTo>
                    <a:cubicBezTo>
                      <a:pt x="43223" y="594"/>
                      <a:pt x="43253" y="594"/>
                      <a:pt x="43497" y="594"/>
                    </a:cubicBezTo>
                    <a:lnTo>
                      <a:pt x="56050" y="594"/>
                    </a:lnTo>
                    <a:lnTo>
                      <a:pt x="56050" y="16"/>
                    </a:lnTo>
                    <a:lnTo>
                      <a:pt x="43527" y="16"/>
                    </a:lnTo>
                    <a:cubicBezTo>
                      <a:pt x="43475" y="6"/>
                      <a:pt x="43422" y="1"/>
                      <a:pt x="433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4" name="Google Shape;514;p19"/>
              <p:cNvSpPr/>
              <p:nvPr/>
            </p:nvSpPr>
            <p:spPr>
              <a:xfrm>
                <a:off x="6826225" y="632170"/>
                <a:ext cx="11857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12" fill="none" extrusionOk="0">
                    <a:moveTo>
                      <a:pt x="1" y="2007"/>
                    </a:moveTo>
                    <a:cubicBezTo>
                      <a:pt x="1" y="3830"/>
                      <a:pt x="2189" y="4712"/>
                      <a:pt x="3466" y="3466"/>
                    </a:cubicBezTo>
                    <a:cubicBezTo>
                      <a:pt x="4742" y="2189"/>
                      <a:pt x="3830" y="1"/>
                      <a:pt x="2037" y="1"/>
                    </a:cubicBezTo>
                    <a:cubicBezTo>
                      <a:pt x="912" y="1"/>
                      <a:pt x="1" y="912"/>
                      <a:pt x="1" y="200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515" name="Google Shape;515;p19"/>
            <p:cNvSpPr/>
            <p:nvPr/>
          </p:nvSpPr>
          <p:spPr>
            <a:xfrm>
              <a:off x="6775775" y="828445"/>
              <a:ext cx="2424560" cy="26575"/>
            </a:xfrm>
            <a:custGeom>
              <a:avLst/>
              <a:gdLst/>
              <a:ahLst/>
              <a:cxnLst/>
              <a:rect l="l" t="t" r="r" b="b"/>
              <a:pathLst>
                <a:path w="39150" h="609" extrusionOk="0">
                  <a:moveTo>
                    <a:pt x="0" y="0"/>
                  </a:moveTo>
                  <a:lnTo>
                    <a:pt x="0" y="608"/>
                  </a:lnTo>
                  <a:lnTo>
                    <a:pt x="39150" y="608"/>
                  </a:lnTo>
                  <a:lnTo>
                    <a:pt x="39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" name="Google Shape;516;p19"/>
            <p:cNvSpPr/>
            <p:nvPr/>
          </p:nvSpPr>
          <p:spPr>
            <a:xfrm>
              <a:off x="6673825" y="791573"/>
              <a:ext cx="118575" cy="117800"/>
            </a:xfrm>
            <a:custGeom>
              <a:avLst/>
              <a:gdLst/>
              <a:ahLst/>
              <a:cxnLst/>
              <a:rect l="l" t="t" r="r" b="b"/>
              <a:pathLst>
                <a:path w="4743" h="4712" fill="none" extrusionOk="0">
                  <a:moveTo>
                    <a:pt x="1" y="2007"/>
                  </a:moveTo>
                  <a:cubicBezTo>
                    <a:pt x="1" y="3830"/>
                    <a:pt x="2189" y="4712"/>
                    <a:pt x="3466" y="3466"/>
                  </a:cubicBezTo>
                  <a:cubicBezTo>
                    <a:pt x="4742" y="2189"/>
                    <a:pt x="3830" y="1"/>
                    <a:pt x="2037" y="1"/>
                  </a:cubicBezTo>
                  <a:cubicBezTo>
                    <a:pt x="912" y="1"/>
                    <a:pt x="1" y="912"/>
                    <a:pt x="1" y="200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0"/>
          <p:cNvSpPr txBox="1">
            <a:spLocks noGrp="1"/>
          </p:cNvSpPr>
          <p:nvPr>
            <p:ph type="title"/>
          </p:nvPr>
        </p:nvSpPr>
        <p:spPr>
          <a:xfrm>
            <a:off x="713325" y="539700"/>
            <a:ext cx="77175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519" name="Google Shape;519;p20"/>
          <p:cNvGrpSpPr/>
          <p:nvPr/>
        </p:nvGrpSpPr>
        <p:grpSpPr>
          <a:xfrm>
            <a:off x="-217866" y="4785686"/>
            <a:ext cx="2014791" cy="473128"/>
            <a:chOff x="-35118" y="4342063"/>
            <a:chExt cx="2014791" cy="473128"/>
          </a:xfrm>
        </p:grpSpPr>
        <p:sp>
          <p:nvSpPr>
            <p:cNvPr id="520" name="Google Shape;520;p20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22" name="Google Shape;522;p20"/>
          <p:cNvGrpSpPr/>
          <p:nvPr/>
        </p:nvGrpSpPr>
        <p:grpSpPr>
          <a:xfrm>
            <a:off x="-519445" y="4548261"/>
            <a:ext cx="2014791" cy="473128"/>
            <a:chOff x="-35118" y="4342063"/>
            <a:chExt cx="2014791" cy="473128"/>
          </a:xfrm>
        </p:grpSpPr>
        <p:sp>
          <p:nvSpPr>
            <p:cNvPr id="523" name="Google Shape;523;p20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25" name="Google Shape;525;p20"/>
          <p:cNvGrpSpPr/>
          <p:nvPr/>
        </p:nvGrpSpPr>
        <p:grpSpPr>
          <a:xfrm>
            <a:off x="283349" y="-475160"/>
            <a:ext cx="482550" cy="1505350"/>
            <a:chOff x="3121150" y="-443725"/>
            <a:chExt cx="482550" cy="1505350"/>
          </a:xfrm>
        </p:grpSpPr>
        <p:sp>
          <p:nvSpPr>
            <p:cNvPr id="526" name="Google Shape;526;p20"/>
            <p:cNvSpPr/>
            <p:nvPr/>
          </p:nvSpPr>
          <p:spPr>
            <a:xfrm>
              <a:off x="3121150" y="-443725"/>
              <a:ext cx="427075" cy="1386800"/>
            </a:xfrm>
            <a:custGeom>
              <a:avLst/>
              <a:gdLst/>
              <a:ahLst/>
              <a:cxnLst/>
              <a:rect l="l" t="t" r="r" b="b"/>
              <a:pathLst>
                <a:path w="17083" h="55472" fill="none" extrusionOk="0">
                  <a:moveTo>
                    <a:pt x="17083" y="55472"/>
                  </a:moveTo>
                  <a:lnTo>
                    <a:pt x="17083" y="40669"/>
                  </a:lnTo>
                  <a:lnTo>
                    <a:pt x="0" y="40669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3485125" y="943825"/>
              <a:ext cx="118575" cy="117800"/>
            </a:xfrm>
            <a:custGeom>
              <a:avLst/>
              <a:gdLst/>
              <a:ahLst/>
              <a:cxnLst/>
              <a:rect l="l" t="t" r="r" b="b"/>
              <a:pathLst>
                <a:path w="4743" h="4712" fill="none" extrusionOk="0">
                  <a:moveTo>
                    <a:pt x="4743" y="2006"/>
                  </a:moveTo>
                  <a:cubicBezTo>
                    <a:pt x="4743" y="3830"/>
                    <a:pt x="2554" y="4712"/>
                    <a:pt x="1277" y="3465"/>
                  </a:cubicBezTo>
                  <a:cubicBezTo>
                    <a:pt x="1" y="2189"/>
                    <a:pt x="913" y="0"/>
                    <a:pt x="2706" y="0"/>
                  </a:cubicBezTo>
                  <a:cubicBezTo>
                    <a:pt x="3831" y="0"/>
                    <a:pt x="4743" y="912"/>
                    <a:pt x="4743" y="20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28" name="Google Shape;528;p20"/>
          <p:cNvGrpSpPr/>
          <p:nvPr/>
        </p:nvGrpSpPr>
        <p:grpSpPr>
          <a:xfrm>
            <a:off x="87035" y="-122260"/>
            <a:ext cx="482550" cy="1505350"/>
            <a:chOff x="3121150" y="-443725"/>
            <a:chExt cx="482550" cy="1505350"/>
          </a:xfrm>
        </p:grpSpPr>
        <p:sp>
          <p:nvSpPr>
            <p:cNvPr id="529" name="Google Shape;529;p20"/>
            <p:cNvSpPr/>
            <p:nvPr/>
          </p:nvSpPr>
          <p:spPr>
            <a:xfrm>
              <a:off x="3121150" y="-443725"/>
              <a:ext cx="427075" cy="1386800"/>
            </a:xfrm>
            <a:custGeom>
              <a:avLst/>
              <a:gdLst/>
              <a:ahLst/>
              <a:cxnLst/>
              <a:rect l="l" t="t" r="r" b="b"/>
              <a:pathLst>
                <a:path w="17083" h="55472" fill="none" extrusionOk="0">
                  <a:moveTo>
                    <a:pt x="17083" y="55472"/>
                  </a:moveTo>
                  <a:lnTo>
                    <a:pt x="17083" y="40669"/>
                  </a:lnTo>
                  <a:lnTo>
                    <a:pt x="0" y="40669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3485125" y="943825"/>
              <a:ext cx="118575" cy="117800"/>
            </a:xfrm>
            <a:custGeom>
              <a:avLst/>
              <a:gdLst/>
              <a:ahLst/>
              <a:cxnLst/>
              <a:rect l="l" t="t" r="r" b="b"/>
              <a:pathLst>
                <a:path w="4743" h="4712" fill="none" extrusionOk="0">
                  <a:moveTo>
                    <a:pt x="4743" y="2006"/>
                  </a:moveTo>
                  <a:cubicBezTo>
                    <a:pt x="4743" y="3830"/>
                    <a:pt x="2554" y="4712"/>
                    <a:pt x="1277" y="3465"/>
                  </a:cubicBezTo>
                  <a:cubicBezTo>
                    <a:pt x="1" y="2189"/>
                    <a:pt x="913" y="0"/>
                    <a:pt x="2706" y="0"/>
                  </a:cubicBezTo>
                  <a:cubicBezTo>
                    <a:pt x="3831" y="0"/>
                    <a:pt x="4743" y="912"/>
                    <a:pt x="4743" y="20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31" name="Google Shape;531;p20"/>
          <p:cNvGrpSpPr/>
          <p:nvPr/>
        </p:nvGrpSpPr>
        <p:grpSpPr>
          <a:xfrm flipH="1">
            <a:off x="8377659" y="-483877"/>
            <a:ext cx="482550" cy="1505350"/>
            <a:chOff x="3121150" y="-443725"/>
            <a:chExt cx="482550" cy="1505350"/>
          </a:xfrm>
        </p:grpSpPr>
        <p:sp>
          <p:nvSpPr>
            <p:cNvPr id="532" name="Google Shape;532;p20"/>
            <p:cNvSpPr/>
            <p:nvPr/>
          </p:nvSpPr>
          <p:spPr>
            <a:xfrm>
              <a:off x="3121150" y="-443725"/>
              <a:ext cx="427075" cy="1386800"/>
            </a:xfrm>
            <a:custGeom>
              <a:avLst/>
              <a:gdLst/>
              <a:ahLst/>
              <a:cxnLst/>
              <a:rect l="l" t="t" r="r" b="b"/>
              <a:pathLst>
                <a:path w="17083" h="55472" fill="none" extrusionOk="0">
                  <a:moveTo>
                    <a:pt x="17083" y="55472"/>
                  </a:moveTo>
                  <a:lnTo>
                    <a:pt x="17083" y="40669"/>
                  </a:lnTo>
                  <a:lnTo>
                    <a:pt x="0" y="40669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3485125" y="943825"/>
              <a:ext cx="118575" cy="117800"/>
            </a:xfrm>
            <a:custGeom>
              <a:avLst/>
              <a:gdLst/>
              <a:ahLst/>
              <a:cxnLst/>
              <a:rect l="l" t="t" r="r" b="b"/>
              <a:pathLst>
                <a:path w="4743" h="4712" fill="none" extrusionOk="0">
                  <a:moveTo>
                    <a:pt x="4743" y="2006"/>
                  </a:moveTo>
                  <a:cubicBezTo>
                    <a:pt x="4743" y="3830"/>
                    <a:pt x="2554" y="4712"/>
                    <a:pt x="1277" y="3465"/>
                  </a:cubicBezTo>
                  <a:cubicBezTo>
                    <a:pt x="1" y="2189"/>
                    <a:pt x="913" y="0"/>
                    <a:pt x="2706" y="0"/>
                  </a:cubicBezTo>
                  <a:cubicBezTo>
                    <a:pt x="3831" y="0"/>
                    <a:pt x="4743" y="912"/>
                    <a:pt x="4743" y="20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34" name="Google Shape;534;p20"/>
          <p:cNvGrpSpPr/>
          <p:nvPr/>
        </p:nvGrpSpPr>
        <p:grpSpPr>
          <a:xfrm flipH="1">
            <a:off x="8573974" y="-130977"/>
            <a:ext cx="482550" cy="1505350"/>
            <a:chOff x="3121150" y="-443725"/>
            <a:chExt cx="482550" cy="1505350"/>
          </a:xfrm>
        </p:grpSpPr>
        <p:sp>
          <p:nvSpPr>
            <p:cNvPr id="535" name="Google Shape;535;p20"/>
            <p:cNvSpPr/>
            <p:nvPr/>
          </p:nvSpPr>
          <p:spPr>
            <a:xfrm>
              <a:off x="3121150" y="-443725"/>
              <a:ext cx="427075" cy="1386800"/>
            </a:xfrm>
            <a:custGeom>
              <a:avLst/>
              <a:gdLst/>
              <a:ahLst/>
              <a:cxnLst/>
              <a:rect l="l" t="t" r="r" b="b"/>
              <a:pathLst>
                <a:path w="17083" h="55472" fill="none" extrusionOk="0">
                  <a:moveTo>
                    <a:pt x="17083" y="55472"/>
                  </a:moveTo>
                  <a:lnTo>
                    <a:pt x="17083" y="40669"/>
                  </a:lnTo>
                  <a:lnTo>
                    <a:pt x="0" y="40669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" name="Google Shape;536;p20"/>
            <p:cNvSpPr/>
            <p:nvPr/>
          </p:nvSpPr>
          <p:spPr>
            <a:xfrm>
              <a:off x="3485125" y="943825"/>
              <a:ext cx="118575" cy="117800"/>
            </a:xfrm>
            <a:custGeom>
              <a:avLst/>
              <a:gdLst/>
              <a:ahLst/>
              <a:cxnLst/>
              <a:rect l="l" t="t" r="r" b="b"/>
              <a:pathLst>
                <a:path w="4743" h="4712" fill="none" extrusionOk="0">
                  <a:moveTo>
                    <a:pt x="4743" y="2006"/>
                  </a:moveTo>
                  <a:cubicBezTo>
                    <a:pt x="4743" y="3830"/>
                    <a:pt x="2554" y="4712"/>
                    <a:pt x="1277" y="3465"/>
                  </a:cubicBezTo>
                  <a:cubicBezTo>
                    <a:pt x="1" y="2189"/>
                    <a:pt x="913" y="0"/>
                    <a:pt x="2706" y="0"/>
                  </a:cubicBezTo>
                  <a:cubicBezTo>
                    <a:pt x="3831" y="0"/>
                    <a:pt x="4743" y="912"/>
                    <a:pt x="4743" y="20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>
            <a:spLocks noGrp="1"/>
          </p:cNvSpPr>
          <p:nvPr>
            <p:ph type="title"/>
          </p:nvPr>
        </p:nvSpPr>
        <p:spPr>
          <a:xfrm>
            <a:off x="2450700" y="3072854"/>
            <a:ext cx="4242600" cy="6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 idx="2" hasCustomPrompt="1"/>
          </p:nvPr>
        </p:nvSpPr>
        <p:spPr>
          <a:xfrm>
            <a:off x="3995121" y="1227576"/>
            <a:ext cx="1157400" cy="115740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3" name="Google Shape;73;p3"/>
          <p:cNvSpPr txBox="1">
            <a:spLocks noGrp="1"/>
          </p:cNvSpPr>
          <p:nvPr>
            <p:ph type="subTitle" idx="1"/>
          </p:nvPr>
        </p:nvSpPr>
        <p:spPr>
          <a:xfrm>
            <a:off x="2509200" y="3652872"/>
            <a:ext cx="41256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4" name="Google Shape;74;p3"/>
          <p:cNvGrpSpPr/>
          <p:nvPr/>
        </p:nvGrpSpPr>
        <p:grpSpPr>
          <a:xfrm flipH="1">
            <a:off x="7153751" y="4056822"/>
            <a:ext cx="2074949" cy="962378"/>
            <a:chOff x="-85249" y="3960975"/>
            <a:chExt cx="2074949" cy="962378"/>
          </a:xfrm>
        </p:grpSpPr>
        <p:grpSp>
          <p:nvGrpSpPr>
            <p:cNvPr id="75" name="Google Shape;75;p3"/>
            <p:cNvGrpSpPr/>
            <p:nvPr/>
          </p:nvGrpSpPr>
          <p:grpSpPr>
            <a:xfrm>
              <a:off x="-44137" y="3960975"/>
              <a:ext cx="2033837" cy="459179"/>
              <a:chOff x="-101291" y="3971002"/>
              <a:chExt cx="2033837" cy="459179"/>
            </a:xfrm>
          </p:grpSpPr>
          <p:sp>
            <p:nvSpPr>
              <p:cNvPr id="76" name="Google Shape;76;p3"/>
              <p:cNvSpPr/>
              <p:nvPr/>
            </p:nvSpPr>
            <p:spPr>
              <a:xfrm rot="-5400000">
                <a:off x="646715" y="3256635"/>
                <a:ext cx="425539" cy="1921552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51613" extrusionOk="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813971" y="3971002"/>
                <a:ext cx="1185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fill="none" extrusionOk="0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" name="Google Shape;78;p3"/>
            <p:cNvGrpSpPr/>
            <p:nvPr/>
          </p:nvGrpSpPr>
          <p:grpSpPr>
            <a:xfrm>
              <a:off x="-85249" y="4203623"/>
              <a:ext cx="2014791" cy="469195"/>
              <a:chOff x="-35118" y="4163517"/>
              <a:chExt cx="2014791" cy="469195"/>
            </a:xfrm>
          </p:grpSpPr>
          <p:sp>
            <p:nvSpPr>
              <p:cNvPr id="79" name="Google Shape;79;p3"/>
              <p:cNvSpPr/>
              <p:nvPr/>
            </p:nvSpPr>
            <p:spPr>
              <a:xfrm rot="-5400000">
                <a:off x="712889" y="3459167"/>
                <a:ext cx="425539" cy="1921552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51613" extrusionOk="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861099" y="4163517"/>
                <a:ext cx="1185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fill="none" extrusionOk="0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81" name="Google Shape;81;p3"/>
            <p:cNvGrpSpPr/>
            <p:nvPr/>
          </p:nvGrpSpPr>
          <p:grpSpPr>
            <a:xfrm>
              <a:off x="-85249" y="4454155"/>
              <a:ext cx="2014791" cy="469199"/>
              <a:chOff x="-35118" y="4345992"/>
              <a:chExt cx="2014791" cy="469199"/>
            </a:xfrm>
          </p:grpSpPr>
          <p:sp>
            <p:nvSpPr>
              <p:cNvPr id="82" name="Google Shape;82;p3"/>
              <p:cNvSpPr/>
              <p:nvPr/>
            </p:nvSpPr>
            <p:spPr>
              <a:xfrm rot="-5400000">
                <a:off x="712889" y="3641646"/>
                <a:ext cx="425539" cy="1921552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51613" extrusionOk="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861099" y="4345992"/>
                <a:ext cx="1185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fill="none" extrusionOk="0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84" name="Google Shape;84;p3"/>
          <p:cNvGrpSpPr/>
          <p:nvPr/>
        </p:nvGrpSpPr>
        <p:grpSpPr>
          <a:xfrm flipH="1">
            <a:off x="323625" y="3807546"/>
            <a:ext cx="1138350" cy="1418750"/>
            <a:chOff x="1287525" y="3801250"/>
            <a:chExt cx="1138350" cy="1418750"/>
          </a:xfrm>
        </p:grpSpPr>
        <p:sp>
          <p:nvSpPr>
            <p:cNvPr id="85" name="Google Shape;85;p3"/>
            <p:cNvSpPr/>
            <p:nvPr/>
          </p:nvSpPr>
          <p:spPr>
            <a:xfrm>
              <a:off x="1287525" y="3909150"/>
              <a:ext cx="1082875" cy="1310850"/>
            </a:xfrm>
            <a:custGeom>
              <a:avLst/>
              <a:gdLst/>
              <a:ahLst/>
              <a:cxnLst/>
              <a:rect l="l" t="t" r="r" b="b"/>
              <a:pathLst>
                <a:path w="43315" h="52434" fill="none" extrusionOk="0">
                  <a:moveTo>
                    <a:pt x="43314" y="1"/>
                  </a:moveTo>
                  <a:lnTo>
                    <a:pt x="43314" y="27357"/>
                  </a:lnTo>
                  <a:lnTo>
                    <a:pt x="0" y="27357"/>
                  </a:lnTo>
                  <a:lnTo>
                    <a:pt x="0" y="52433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307300" y="3801250"/>
              <a:ext cx="118575" cy="117825"/>
            </a:xfrm>
            <a:custGeom>
              <a:avLst/>
              <a:gdLst/>
              <a:ahLst/>
              <a:cxnLst/>
              <a:rect l="l" t="t" r="r" b="b"/>
              <a:pathLst>
                <a:path w="4743" h="4713" fill="none" extrusionOk="0">
                  <a:moveTo>
                    <a:pt x="4742" y="2706"/>
                  </a:moveTo>
                  <a:cubicBezTo>
                    <a:pt x="4742" y="913"/>
                    <a:pt x="2554" y="1"/>
                    <a:pt x="1277" y="1277"/>
                  </a:cubicBezTo>
                  <a:cubicBezTo>
                    <a:pt x="1" y="2554"/>
                    <a:pt x="912" y="4712"/>
                    <a:pt x="2706" y="4712"/>
                  </a:cubicBezTo>
                  <a:cubicBezTo>
                    <a:pt x="3830" y="4712"/>
                    <a:pt x="4742" y="3831"/>
                    <a:pt x="4742" y="27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7" name="Google Shape;87;p3"/>
          <p:cNvGrpSpPr/>
          <p:nvPr/>
        </p:nvGrpSpPr>
        <p:grpSpPr>
          <a:xfrm flipH="1">
            <a:off x="210775" y="4159825"/>
            <a:ext cx="929375" cy="1057800"/>
            <a:chOff x="8076400" y="4159825"/>
            <a:chExt cx="929375" cy="1057800"/>
          </a:xfrm>
        </p:grpSpPr>
        <p:sp>
          <p:nvSpPr>
            <p:cNvPr id="88" name="Google Shape;88;p3"/>
            <p:cNvSpPr/>
            <p:nvPr/>
          </p:nvSpPr>
          <p:spPr>
            <a:xfrm flipH="1">
              <a:off x="8178975" y="4229750"/>
              <a:ext cx="826800" cy="987875"/>
            </a:xfrm>
            <a:custGeom>
              <a:avLst/>
              <a:gdLst/>
              <a:ahLst/>
              <a:cxnLst/>
              <a:rect l="l" t="t" r="r" b="b"/>
              <a:pathLst>
                <a:path w="33072" h="39515" fill="none" extrusionOk="0">
                  <a:moveTo>
                    <a:pt x="33071" y="0"/>
                  </a:moveTo>
                  <a:lnTo>
                    <a:pt x="0" y="0"/>
                  </a:lnTo>
                  <a:lnTo>
                    <a:pt x="0" y="395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9;p3"/>
            <p:cNvSpPr/>
            <p:nvPr/>
          </p:nvSpPr>
          <p:spPr>
            <a:xfrm flipH="1">
              <a:off x="8076400" y="4159825"/>
              <a:ext cx="118575" cy="117825"/>
            </a:xfrm>
            <a:custGeom>
              <a:avLst/>
              <a:gdLst/>
              <a:ahLst/>
              <a:cxnLst/>
              <a:rect l="l" t="t" r="r" b="b"/>
              <a:pathLst>
                <a:path w="4743" h="4713" fill="none" extrusionOk="0">
                  <a:moveTo>
                    <a:pt x="4742" y="2706"/>
                  </a:moveTo>
                  <a:cubicBezTo>
                    <a:pt x="4742" y="913"/>
                    <a:pt x="2554" y="1"/>
                    <a:pt x="1277" y="1277"/>
                  </a:cubicBezTo>
                  <a:cubicBezTo>
                    <a:pt x="1" y="2554"/>
                    <a:pt x="913" y="4712"/>
                    <a:pt x="2706" y="4712"/>
                  </a:cubicBezTo>
                  <a:cubicBezTo>
                    <a:pt x="3831" y="4712"/>
                    <a:pt x="4742" y="3831"/>
                    <a:pt x="4742" y="27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0" name="Google Shape;90;p3"/>
          <p:cNvGrpSpPr/>
          <p:nvPr/>
        </p:nvGrpSpPr>
        <p:grpSpPr>
          <a:xfrm>
            <a:off x="6993948" y="5750"/>
            <a:ext cx="1195349" cy="1078296"/>
            <a:chOff x="4404625" y="-443721"/>
            <a:chExt cx="1195349" cy="1078296"/>
          </a:xfrm>
        </p:grpSpPr>
        <p:sp>
          <p:nvSpPr>
            <p:cNvPr id="91" name="Google Shape;91;p3"/>
            <p:cNvSpPr/>
            <p:nvPr/>
          </p:nvSpPr>
          <p:spPr>
            <a:xfrm>
              <a:off x="4501128" y="-443721"/>
              <a:ext cx="1098846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40462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3" name="Google Shape;93;p3"/>
          <p:cNvGrpSpPr/>
          <p:nvPr/>
        </p:nvGrpSpPr>
        <p:grpSpPr>
          <a:xfrm>
            <a:off x="7810151" y="-104276"/>
            <a:ext cx="1129225" cy="1439250"/>
            <a:chOff x="5173625" y="-443725"/>
            <a:chExt cx="1129225" cy="1439250"/>
          </a:xfrm>
        </p:grpSpPr>
        <p:sp>
          <p:nvSpPr>
            <p:cNvPr id="94" name="Google Shape;94;p3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6" name="Google Shape;96;p3"/>
          <p:cNvGrpSpPr/>
          <p:nvPr/>
        </p:nvGrpSpPr>
        <p:grpSpPr>
          <a:xfrm rot="10800000" flipH="1">
            <a:off x="-784112" y="147249"/>
            <a:ext cx="1138350" cy="1418750"/>
            <a:chOff x="-784112" y="3818928"/>
            <a:chExt cx="1138350" cy="1418750"/>
          </a:xfrm>
        </p:grpSpPr>
        <p:sp>
          <p:nvSpPr>
            <p:cNvPr id="97" name="Google Shape;97;p3"/>
            <p:cNvSpPr/>
            <p:nvPr/>
          </p:nvSpPr>
          <p:spPr>
            <a:xfrm>
              <a:off x="-784112" y="3926828"/>
              <a:ext cx="1082875" cy="1310850"/>
            </a:xfrm>
            <a:custGeom>
              <a:avLst/>
              <a:gdLst/>
              <a:ahLst/>
              <a:cxnLst/>
              <a:rect l="l" t="t" r="r" b="b"/>
              <a:pathLst>
                <a:path w="43315" h="52434" fill="none" extrusionOk="0">
                  <a:moveTo>
                    <a:pt x="43314" y="1"/>
                  </a:moveTo>
                  <a:lnTo>
                    <a:pt x="43314" y="27357"/>
                  </a:lnTo>
                  <a:lnTo>
                    <a:pt x="0" y="27357"/>
                  </a:lnTo>
                  <a:lnTo>
                    <a:pt x="0" y="52433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35663" y="3818928"/>
              <a:ext cx="118575" cy="117825"/>
            </a:xfrm>
            <a:custGeom>
              <a:avLst/>
              <a:gdLst/>
              <a:ahLst/>
              <a:cxnLst/>
              <a:rect l="l" t="t" r="r" b="b"/>
              <a:pathLst>
                <a:path w="4743" h="4713" fill="none" extrusionOk="0">
                  <a:moveTo>
                    <a:pt x="4742" y="2706"/>
                  </a:moveTo>
                  <a:cubicBezTo>
                    <a:pt x="4742" y="913"/>
                    <a:pt x="2554" y="1"/>
                    <a:pt x="1277" y="1277"/>
                  </a:cubicBezTo>
                  <a:cubicBezTo>
                    <a:pt x="1" y="2554"/>
                    <a:pt x="912" y="4712"/>
                    <a:pt x="2706" y="4712"/>
                  </a:cubicBezTo>
                  <a:cubicBezTo>
                    <a:pt x="3830" y="4712"/>
                    <a:pt x="4742" y="3831"/>
                    <a:pt x="4742" y="27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-370081" y="-96211"/>
            <a:ext cx="1138350" cy="1418750"/>
            <a:chOff x="-784112" y="3818928"/>
            <a:chExt cx="1138350" cy="1418750"/>
          </a:xfrm>
        </p:grpSpPr>
        <p:sp>
          <p:nvSpPr>
            <p:cNvPr id="100" name="Google Shape;100;p3"/>
            <p:cNvSpPr/>
            <p:nvPr/>
          </p:nvSpPr>
          <p:spPr>
            <a:xfrm>
              <a:off x="-784112" y="3926828"/>
              <a:ext cx="1082875" cy="1310850"/>
            </a:xfrm>
            <a:custGeom>
              <a:avLst/>
              <a:gdLst/>
              <a:ahLst/>
              <a:cxnLst/>
              <a:rect l="l" t="t" r="r" b="b"/>
              <a:pathLst>
                <a:path w="43315" h="52434" fill="none" extrusionOk="0">
                  <a:moveTo>
                    <a:pt x="43314" y="1"/>
                  </a:moveTo>
                  <a:lnTo>
                    <a:pt x="43314" y="27357"/>
                  </a:lnTo>
                  <a:lnTo>
                    <a:pt x="0" y="27357"/>
                  </a:lnTo>
                  <a:lnTo>
                    <a:pt x="0" y="52433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235663" y="3818928"/>
              <a:ext cx="118575" cy="117825"/>
            </a:xfrm>
            <a:custGeom>
              <a:avLst/>
              <a:gdLst/>
              <a:ahLst/>
              <a:cxnLst/>
              <a:rect l="l" t="t" r="r" b="b"/>
              <a:pathLst>
                <a:path w="4743" h="4713" fill="none" extrusionOk="0">
                  <a:moveTo>
                    <a:pt x="4742" y="2706"/>
                  </a:moveTo>
                  <a:cubicBezTo>
                    <a:pt x="4742" y="913"/>
                    <a:pt x="2554" y="1"/>
                    <a:pt x="1277" y="1277"/>
                  </a:cubicBezTo>
                  <a:cubicBezTo>
                    <a:pt x="1" y="2554"/>
                    <a:pt x="912" y="4712"/>
                    <a:pt x="2706" y="4712"/>
                  </a:cubicBezTo>
                  <a:cubicBezTo>
                    <a:pt x="3830" y="4712"/>
                    <a:pt x="4742" y="3831"/>
                    <a:pt x="4742" y="27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2" name="Google Shape;102;p3"/>
          <p:cNvGrpSpPr/>
          <p:nvPr/>
        </p:nvGrpSpPr>
        <p:grpSpPr>
          <a:xfrm rot="10800000" flipH="1">
            <a:off x="70117" y="-395120"/>
            <a:ext cx="1138350" cy="1418750"/>
            <a:chOff x="-784112" y="3818928"/>
            <a:chExt cx="1138350" cy="1418750"/>
          </a:xfrm>
        </p:grpSpPr>
        <p:sp>
          <p:nvSpPr>
            <p:cNvPr id="103" name="Google Shape;103;p3"/>
            <p:cNvSpPr/>
            <p:nvPr/>
          </p:nvSpPr>
          <p:spPr>
            <a:xfrm>
              <a:off x="-784112" y="3926828"/>
              <a:ext cx="1082875" cy="1310850"/>
            </a:xfrm>
            <a:custGeom>
              <a:avLst/>
              <a:gdLst/>
              <a:ahLst/>
              <a:cxnLst/>
              <a:rect l="l" t="t" r="r" b="b"/>
              <a:pathLst>
                <a:path w="43315" h="52434" fill="none" extrusionOk="0">
                  <a:moveTo>
                    <a:pt x="43314" y="1"/>
                  </a:moveTo>
                  <a:lnTo>
                    <a:pt x="43314" y="27357"/>
                  </a:lnTo>
                  <a:lnTo>
                    <a:pt x="0" y="27357"/>
                  </a:lnTo>
                  <a:lnTo>
                    <a:pt x="0" y="52433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35663" y="3818928"/>
              <a:ext cx="118575" cy="117825"/>
            </a:xfrm>
            <a:custGeom>
              <a:avLst/>
              <a:gdLst/>
              <a:ahLst/>
              <a:cxnLst/>
              <a:rect l="l" t="t" r="r" b="b"/>
              <a:pathLst>
                <a:path w="4743" h="4713" fill="none" extrusionOk="0">
                  <a:moveTo>
                    <a:pt x="4742" y="2706"/>
                  </a:moveTo>
                  <a:cubicBezTo>
                    <a:pt x="4742" y="913"/>
                    <a:pt x="2554" y="1"/>
                    <a:pt x="1277" y="1277"/>
                  </a:cubicBezTo>
                  <a:cubicBezTo>
                    <a:pt x="1" y="2554"/>
                    <a:pt x="912" y="4712"/>
                    <a:pt x="2706" y="4712"/>
                  </a:cubicBezTo>
                  <a:cubicBezTo>
                    <a:pt x="3830" y="4712"/>
                    <a:pt x="4742" y="3831"/>
                    <a:pt x="4742" y="27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_1_1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8" name="Google Shape;538;p21"/>
          <p:cNvGrpSpPr/>
          <p:nvPr/>
        </p:nvGrpSpPr>
        <p:grpSpPr>
          <a:xfrm rot="10800000" flipH="1">
            <a:off x="7503134" y="4535967"/>
            <a:ext cx="920275" cy="1078300"/>
            <a:chOff x="4679675" y="-443725"/>
            <a:chExt cx="920275" cy="1078300"/>
          </a:xfrm>
        </p:grpSpPr>
        <p:sp>
          <p:nvSpPr>
            <p:cNvPr id="539" name="Google Shape;539;p21"/>
            <p:cNvSpPr/>
            <p:nvPr/>
          </p:nvSpPr>
          <p:spPr>
            <a:xfrm>
              <a:off x="4783025" y="-443725"/>
              <a:ext cx="816925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" name="Google Shape;540;p21"/>
            <p:cNvSpPr/>
            <p:nvPr/>
          </p:nvSpPr>
          <p:spPr>
            <a:xfrm>
              <a:off x="467967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41" name="Google Shape;541;p21"/>
          <p:cNvGrpSpPr/>
          <p:nvPr/>
        </p:nvGrpSpPr>
        <p:grpSpPr>
          <a:xfrm rot="10800000" flipH="1">
            <a:off x="7997084" y="4251217"/>
            <a:ext cx="1129225" cy="1439250"/>
            <a:chOff x="5173625" y="-443725"/>
            <a:chExt cx="1129225" cy="1439250"/>
          </a:xfrm>
        </p:grpSpPr>
        <p:sp>
          <p:nvSpPr>
            <p:cNvPr id="542" name="Google Shape;542;p21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" name="Google Shape;543;p21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44" name="Google Shape;544;p21"/>
          <p:cNvGrpSpPr/>
          <p:nvPr/>
        </p:nvGrpSpPr>
        <p:grpSpPr>
          <a:xfrm rot="10800000" flipH="1">
            <a:off x="8527088" y="4255494"/>
            <a:ext cx="2240950" cy="1657325"/>
            <a:chOff x="4603700" y="-443725"/>
            <a:chExt cx="2240950" cy="1657325"/>
          </a:xfrm>
        </p:grpSpPr>
        <p:sp>
          <p:nvSpPr>
            <p:cNvPr id="545" name="Google Shape;545;p21"/>
            <p:cNvSpPr/>
            <p:nvPr/>
          </p:nvSpPr>
          <p:spPr>
            <a:xfrm>
              <a:off x="4689575" y="-443725"/>
              <a:ext cx="2155075" cy="1560825"/>
            </a:xfrm>
            <a:custGeom>
              <a:avLst/>
              <a:gdLst/>
              <a:ahLst/>
              <a:cxnLst/>
              <a:rect l="l" t="t" r="r" b="b"/>
              <a:pathLst>
                <a:path w="86203" h="62433" fill="none" extrusionOk="0">
                  <a:moveTo>
                    <a:pt x="0" y="62433"/>
                  </a:moveTo>
                  <a:lnTo>
                    <a:pt x="51916" y="14833"/>
                  </a:lnTo>
                  <a:lnTo>
                    <a:pt x="86202" y="14833"/>
                  </a:lnTo>
                  <a:lnTo>
                    <a:pt x="86202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4603700" y="109580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fill="none" extrusionOk="0">
                  <a:moveTo>
                    <a:pt x="0" y="2007"/>
                  </a:moveTo>
                  <a:cubicBezTo>
                    <a:pt x="0" y="3830"/>
                    <a:pt x="2158" y="4712"/>
                    <a:pt x="3435" y="3466"/>
                  </a:cubicBezTo>
                  <a:cubicBezTo>
                    <a:pt x="4712" y="2189"/>
                    <a:pt x="3800" y="0"/>
                    <a:pt x="2006" y="0"/>
                  </a:cubicBezTo>
                  <a:cubicBezTo>
                    <a:pt x="882" y="0"/>
                    <a:pt x="0" y="912"/>
                    <a:pt x="0" y="200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47" name="Google Shape;547;p21"/>
          <p:cNvGrpSpPr/>
          <p:nvPr/>
        </p:nvGrpSpPr>
        <p:grpSpPr>
          <a:xfrm rot="10800000">
            <a:off x="7021" y="-639006"/>
            <a:ext cx="1623175" cy="1972650"/>
            <a:chOff x="4193384" y="4053542"/>
            <a:chExt cx="1623175" cy="1972650"/>
          </a:xfrm>
        </p:grpSpPr>
        <p:grpSp>
          <p:nvGrpSpPr>
            <p:cNvPr id="548" name="Google Shape;548;p21"/>
            <p:cNvGrpSpPr/>
            <p:nvPr/>
          </p:nvGrpSpPr>
          <p:grpSpPr>
            <a:xfrm rot="10800000" flipH="1">
              <a:off x="4193384" y="4947892"/>
              <a:ext cx="920275" cy="1078300"/>
              <a:chOff x="4679675" y="-1053325"/>
              <a:chExt cx="920275" cy="1078300"/>
            </a:xfrm>
          </p:grpSpPr>
          <p:sp>
            <p:nvSpPr>
              <p:cNvPr id="549" name="Google Shape;549;p21"/>
              <p:cNvSpPr/>
              <p:nvPr/>
            </p:nvSpPr>
            <p:spPr>
              <a:xfrm>
                <a:off x="4783025" y="-1053325"/>
                <a:ext cx="816925" cy="1006875"/>
              </a:xfrm>
              <a:custGeom>
                <a:avLst/>
                <a:gdLst/>
                <a:ahLst/>
                <a:cxnLst/>
                <a:rect l="l" t="t" r="r" b="b"/>
                <a:pathLst>
                  <a:path w="32677" h="40275" fill="none" extrusionOk="0">
                    <a:moveTo>
                      <a:pt x="1" y="40274"/>
                    </a:moveTo>
                    <a:lnTo>
                      <a:pt x="32676" y="40274"/>
                    </a:lnTo>
                    <a:lnTo>
                      <a:pt x="32676" y="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50" name="Google Shape;550;p21"/>
              <p:cNvSpPr/>
              <p:nvPr/>
            </p:nvSpPr>
            <p:spPr>
              <a:xfrm>
                <a:off x="4679675" y="-93600"/>
                <a:ext cx="11782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43" fill="none" extrusionOk="0">
                    <a:moveTo>
                      <a:pt x="1" y="2037"/>
                    </a:moveTo>
                    <a:cubicBezTo>
                      <a:pt x="1" y="3830"/>
                      <a:pt x="2159" y="4742"/>
                      <a:pt x="3436" y="3466"/>
                    </a:cubicBezTo>
                    <a:cubicBezTo>
                      <a:pt x="4712" y="2189"/>
                      <a:pt x="3800" y="1"/>
                      <a:pt x="2007" y="31"/>
                    </a:cubicBezTo>
                    <a:cubicBezTo>
                      <a:pt x="882" y="31"/>
                      <a:pt x="1" y="912"/>
                      <a:pt x="1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51" name="Google Shape;551;p21"/>
            <p:cNvGrpSpPr/>
            <p:nvPr/>
          </p:nvGrpSpPr>
          <p:grpSpPr>
            <a:xfrm rot="10800000" flipH="1">
              <a:off x="4687334" y="4053542"/>
              <a:ext cx="1129225" cy="1439250"/>
              <a:chOff x="5173625" y="-443725"/>
              <a:chExt cx="1129225" cy="1439250"/>
            </a:xfrm>
          </p:grpSpPr>
          <p:sp>
            <p:nvSpPr>
              <p:cNvPr id="552" name="Google Shape;552;p21"/>
              <p:cNvSpPr/>
              <p:nvPr/>
            </p:nvSpPr>
            <p:spPr>
              <a:xfrm>
                <a:off x="5219975" y="-443725"/>
                <a:ext cx="1082875" cy="132070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52828" fill="none" extrusionOk="0">
                    <a:moveTo>
                      <a:pt x="0" y="52828"/>
                    </a:moveTo>
                    <a:lnTo>
                      <a:pt x="0" y="25836"/>
                    </a:lnTo>
                    <a:lnTo>
                      <a:pt x="43314" y="25836"/>
                    </a:lnTo>
                    <a:lnTo>
                      <a:pt x="43314" y="0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53" name="Google Shape;553;p21"/>
              <p:cNvSpPr/>
              <p:nvPr/>
            </p:nvSpPr>
            <p:spPr>
              <a:xfrm>
                <a:off x="5173625" y="876950"/>
                <a:ext cx="117800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43" fill="none" extrusionOk="0">
                    <a:moveTo>
                      <a:pt x="0" y="2037"/>
                    </a:moveTo>
                    <a:cubicBezTo>
                      <a:pt x="0" y="3830"/>
                      <a:pt x="2158" y="4742"/>
                      <a:pt x="3435" y="3466"/>
                    </a:cubicBezTo>
                    <a:cubicBezTo>
                      <a:pt x="4711" y="2189"/>
                      <a:pt x="3800" y="1"/>
                      <a:pt x="2006" y="1"/>
                    </a:cubicBezTo>
                    <a:cubicBezTo>
                      <a:pt x="882" y="31"/>
                      <a:pt x="0" y="912"/>
                      <a:pt x="0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554" name="Google Shape;554;p21"/>
          <p:cNvGrpSpPr/>
          <p:nvPr/>
        </p:nvGrpSpPr>
        <p:grpSpPr>
          <a:xfrm>
            <a:off x="-1256133" y="715243"/>
            <a:ext cx="2014791" cy="473128"/>
            <a:chOff x="-35118" y="4342063"/>
            <a:chExt cx="2014791" cy="473128"/>
          </a:xfrm>
        </p:grpSpPr>
        <p:sp>
          <p:nvSpPr>
            <p:cNvPr id="555" name="Google Shape;555;p21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57" name="Google Shape;557;p21"/>
          <p:cNvGrpSpPr/>
          <p:nvPr/>
        </p:nvGrpSpPr>
        <p:grpSpPr>
          <a:xfrm>
            <a:off x="-1179939" y="967068"/>
            <a:ext cx="2014791" cy="473128"/>
            <a:chOff x="-35118" y="4342063"/>
            <a:chExt cx="2014791" cy="473128"/>
          </a:xfrm>
        </p:grpSpPr>
        <p:sp>
          <p:nvSpPr>
            <p:cNvPr id="558" name="Google Shape;558;p21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559;p21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60" name="Google Shape;560;p21"/>
          <p:cNvSpPr txBox="1">
            <a:spLocks noGrp="1"/>
          </p:cNvSpPr>
          <p:nvPr>
            <p:ph type="title"/>
          </p:nvPr>
        </p:nvSpPr>
        <p:spPr>
          <a:xfrm>
            <a:off x="713325" y="539700"/>
            <a:ext cx="77175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22"/>
          <p:cNvGrpSpPr/>
          <p:nvPr/>
        </p:nvGrpSpPr>
        <p:grpSpPr>
          <a:xfrm>
            <a:off x="87588" y="-482281"/>
            <a:ext cx="482550" cy="1505350"/>
            <a:chOff x="3121150" y="-443725"/>
            <a:chExt cx="482550" cy="1505350"/>
          </a:xfrm>
        </p:grpSpPr>
        <p:sp>
          <p:nvSpPr>
            <p:cNvPr id="563" name="Google Shape;563;p22"/>
            <p:cNvSpPr/>
            <p:nvPr/>
          </p:nvSpPr>
          <p:spPr>
            <a:xfrm>
              <a:off x="3121150" y="-443725"/>
              <a:ext cx="427075" cy="1386800"/>
            </a:xfrm>
            <a:custGeom>
              <a:avLst/>
              <a:gdLst/>
              <a:ahLst/>
              <a:cxnLst/>
              <a:rect l="l" t="t" r="r" b="b"/>
              <a:pathLst>
                <a:path w="17083" h="55472" fill="none" extrusionOk="0">
                  <a:moveTo>
                    <a:pt x="17083" y="55472"/>
                  </a:moveTo>
                  <a:lnTo>
                    <a:pt x="17083" y="40669"/>
                  </a:lnTo>
                  <a:lnTo>
                    <a:pt x="0" y="40669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3485125" y="943825"/>
              <a:ext cx="118575" cy="117800"/>
            </a:xfrm>
            <a:custGeom>
              <a:avLst/>
              <a:gdLst/>
              <a:ahLst/>
              <a:cxnLst/>
              <a:rect l="l" t="t" r="r" b="b"/>
              <a:pathLst>
                <a:path w="4743" h="4712" fill="none" extrusionOk="0">
                  <a:moveTo>
                    <a:pt x="4743" y="2006"/>
                  </a:moveTo>
                  <a:cubicBezTo>
                    <a:pt x="4743" y="3830"/>
                    <a:pt x="2554" y="4712"/>
                    <a:pt x="1277" y="3465"/>
                  </a:cubicBezTo>
                  <a:cubicBezTo>
                    <a:pt x="1" y="2189"/>
                    <a:pt x="913" y="0"/>
                    <a:pt x="2706" y="0"/>
                  </a:cubicBezTo>
                  <a:cubicBezTo>
                    <a:pt x="3831" y="0"/>
                    <a:pt x="4743" y="912"/>
                    <a:pt x="4743" y="20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65" name="Google Shape;565;p22"/>
          <p:cNvGrpSpPr/>
          <p:nvPr/>
        </p:nvGrpSpPr>
        <p:grpSpPr>
          <a:xfrm>
            <a:off x="999825" y="-467301"/>
            <a:ext cx="929375" cy="1078300"/>
            <a:chOff x="1990425" y="-443725"/>
            <a:chExt cx="929375" cy="1078300"/>
          </a:xfrm>
        </p:grpSpPr>
        <p:sp>
          <p:nvSpPr>
            <p:cNvPr id="566" name="Google Shape;566;p22"/>
            <p:cNvSpPr/>
            <p:nvPr/>
          </p:nvSpPr>
          <p:spPr>
            <a:xfrm>
              <a:off x="1990425" y="-443725"/>
              <a:ext cx="826800" cy="1006875"/>
            </a:xfrm>
            <a:custGeom>
              <a:avLst/>
              <a:gdLst/>
              <a:ahLst/>
              <a:cxnLst/>
              <a:rect l="l" t="t" r="r" b="b"/>
              <a:pathLst>
                <a:path w="33072" h="40275" fill="none" extrusionOk="0">
                  <a:moveTo>
                    <a:pt x="33071" y="40274"/>
                  </a:moveTo>
                  <a:lnTo>
                    <a:pt x="0" y="40274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2801225" y="516000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3" y="31"/>
                    <a:pt x="2706" y="31"/>
                  </a:cubicBezTo>
                  <a:cubicBezTo>
                    <a:pt x="3831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68" name="Google Shape;568;p22"/>
          <p:cNvGrpSpPr/>
          <p:nvPr/>
        </p:nvGrpSpPr>
        <p:grpSpPr>
          <a:xfrm>
            <a:off x="296925" y="-1076901"/>
            <a:ext cx="1138350" cy="1439250"/>
            <a:chOff x="1287525" y="-443725"/>
            <a:chExt cx="1138350" cy="1439250"/>
          </a:xfrm>
        </p:grpSpPr>
        <p:sp>
          <p:nvSpPr>
            <p:cNvPr id="569" name="Google Shape;569;p22"/>
            <p:cNvSpPr/>
            <p:nvPr/>
          </p:nvSpPr>
          <p:spPr>
            <a:xfrm>
              <a:off x="128752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43314" y="52828"/>
                  </a:moveTo>
                  <a:lnTo>
                    <a:pt x="43314" y="25836"/>
                  </a:lnTo>
                  <a:lnTo>
                    <a:pt x="0" y="25836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2307300" y="876950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71" name="Google Shape;571;p22"/>
          <p:cNvGrpSpPr/>
          <p:nvPr/>
        </p:nvGrpSpPr>
        <p:grpSpPr>
          <a:xfrm>
            <a:off x="8582213" y="-482281"/>
            <a:ext cx="474200" cy="1505350"/>
            <a:chOff x="3995775" y="-443725"/>
            <a:chExt cx="474200" cy="1505350"/>
          </a:xfrm>
        </p:grpSpPr>
        <p:sp>
          <p:nvSpPr>
            <p:cNvPr id="572" name="Google Shape;572;p22"/>
            <p:cNvSpPr/>
            <p:nvPr/>
          </p:nvSpPr>
          <p:spPr>
            <a:xfrm>
              <a:off x="4042125" y="-443725"/>
              <a:ext cx="427850" cy="1386800"/>
            </a:xfrm>
            <a:custGeom>
              <a:avLst/>
              <a:gdLst/>
              <a:ahLst/>
              <a:cxnLst/>
              <a:rect l="l" t="t" r="r" b="b"/>
              <a:pathLst>
                <a:path w="17114" h="55472" fill="none" extrusionOk="0">
                  <a:moveTo>
                    <a:pt x="1" y="55472"/>
                  </a:moveTo>
                  <a:lnTo>
                    <a:pt x="1" y="40669"/>
                  </a:lnTo>
                  <a:lnTo>
                    <a:pt x="17114" y="40669"/>
                  </a:lnTo>
                  <a:lnTo>
                    <a:pt x="17114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3995775" y="94382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fill="none" extrusionOk="0">
                  <a:moveTo>
                    <a:pt x="1" y="2006"/>
                  </a:moveTo>
                  <a:cubicBezTo>
                    <a:pt x="1" y="3830"/>
                    <a:pt x="2159" y="4712"/>
                    <a:pt x="3435" y="3465"/>
                  </a:cubicBezTo>
                  <a:cubicBezTo>
                    <a:pt x="4712" y="2189"/>
                    <a:pt x="3800" y="0"/>
                    <a:pt x="2007" y="0"/>
                  </a:cubicBezTo>
                  <a:cubicBezTo>
                    <a:pt x="882" y="0"/>
                    <a:pt x="1" y="912"/>
                    <a:pt x="1" y="20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74" name="Google Shape;574;p22"/>
          <p:cNvGrpSpPr/>
          <p:nvPr/>
        </p:nvGrpSpPr>
        <p:grpSpPr>
          <a:xfrm>
            <a:off x="7270475" y="-467301"/>
            <a:ext cx="920275" cy="1078300"/>
            <a:chOff x="4679675" y="-443725"/>
            <a:chExt cx="920275" cy="1078300"/>
          </a:xfrm>
        </p:grpSpPr>
        <p:sp>
          <p:nvSpPr>
            <p:cNvPr id="575" name="Google Shape;575;p22"/>
            <p:cNvSpPr/>
            <p:nvPr/>
          </p:nvSpPr>
          <p:spPr>
            <a:xfrm>
              <a:off x="4783025" y="-443725"/>
              <a:ext cx="816925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467967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77" name="Google Shape;577;p22"/>
          <p:cNvGrpSpPr/>
          <p:nvPr/>
        </p:nvGrpSpPr>
        <p:grpSpPr>
          <a:xfrm>
            <a:off x="7764425" y="-1076901"/>
            <a:ext cx="1129225" cy="1439250"/>
            <a:chOff x="5173625" y="-443725"/>
            <a:chExt cx="1129225" cy="1439250"/>
          </a:xfrm>
        </p:grpSpPr>
        <p:sp>
          <p:nvSpPr>
            <p:cNvPr id="578" name="Google Shape;578;p22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" name="Google Shape;579;p22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80" name="Google Shape;580;p22"/>
          <p:cNvGrpSpPr/>
          <p:nvPr/>
        </p:nvGrpSpPr>
        <p:grpSpPr>
          <a:xfrm>
            <a:off x="-1220287" y="-761576"/>
            <a:ext cx="2249325" cy="1657325"/>
            <a:chOff x="746475" y="-443725"/>
            <a:chExt cx="2249325" cy="1657325"/>
          </a:xfrm>
        </p:grpSpPr>
        <p:sp>
          <p:nvSpPr>
            <p:cNvPr id="581" name="Google Shape;581;p22"/>
            <p:cNvSpPr/>
            <p:nvPr/>
          </p:nvSpPr>
          <p:spPr>
            <a:xfrm>
              <a:off x="746475" y="-443725"/>
              <a:ext cx="2158875" cy="1560825"/>
            </a:xfrm>
            <a:custGeom>
              <a:avLst/>
              <a:gdLst/>
              <a:ahLst/>
              <a:cxnLst/>
              <a:rect l="l" t="t" r="r" b="b"/>
              <a:pathLst>
                <a:path w="86355" h="62433" fill="none" extrusionOk="0">
                  <a:moveTo>
                    <a:pt x="86355" y="62433"/>
                  </a:moveTo>
                  <a:lnTo>
                    <a:pt x="34621" y="14833"/>
                  </a:lnTo>
                  <a:lnTo>
                    <a:pt x="1" y="14833"/>
                  </a:lnTo>
                  <a:lnTo>
                    <a:pt x="1" y="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2877225" y="1095800"/>
              <a:ext cx="118575" cy="117800"/>
            </a:xfrm>
            <a:custGeom>
              <a:avLst/>
              <a:gdLst/>
              <a:ahLst/>
              <a:cxnLst/>
              <a:rect l="l" t="t" r="r" b="b"/>
              <a:pathLst>
                <a:path w="4743" h="4712" fill="none" extrusionOk="0">
                  <a:moveTo>
                    <a:pt x="4742" y="2007"/>
                  </a:moveTo>
                  <a:cubicBezTo>
                    <a:pt x="4742" y="3830"/>
                    <a:pt x="2554" y="4712"/>
                    <a:pt x="1277" y="3466"/>
                  </a:cubicBezTo>
                  <a:cubicBezTo>
                    <a:pt x="0" y="2189"/>
                    <a:pt x="912" y="0"/>
                    <a:pt x="2705" y="0"/>
                  </a:cubicBezTo>
                  <a:cubicBezTo>
                    <a:pt x="3830" y="0"/>
                    <a:pt x="4742" y="912"/>
                    <a:pt x="4742" y="200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83" name="Google Shape;583;p22"/>
          <p:cNvGrpSpPr/>
          <p:nvPr/>
        </p:nvGrpSpPr>
        <p:grpSpPr>
          <a:xfrm>
            <a:off x="8123338" y="-761576"/>
            <a:ext cx="2240950" cy="1657325"/>
            <a:chOff x="4603700" y="-443725"/>
            <a:chExt cx="2240950" cy="1657325"/>
          </a:xfrm>
        </p:grpSpPr>
        <p:sp>
          <p:nvSpPr>
            <p:cNvPr id="584" name="Google Shape;584;p22"/>
            <p:cNvSpPr/>
            <p:nvPr/>
          </p:nvSpPr>
          <p:spPr>
            <a:xfrm>
              <a:off x="4689575" y="-443725"/>
              <a:ext cx="2155075" cy="1560825"/>
            </a:xfrm>
            <a:custGeom>
              <a:avLst/>
              <a:gdLst/>
              <a:ahLst/>
              <a:cxnLst/>
              <a:rect l="l" t="t" r="r" b="b"/>
              <a:pathLst>
                <a:path w="86203" h="62433" fill="none" extrusionOk="0">
                  <a:moveTo>
                    <a:pt x="0" y="62433"/>
                  </a:moveTo>
                  <a:lnTo>
                    <a:pt x="51916" y="14833"/>
                  </a:lnTo>
                  <a:lnTo>
                    <a:pt x="86202" y="14833"/>
                  </a:lnTo>
                  <a:lnTo>
                    <a:pt x="86202" y="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4603700" y="109580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fill="none" extrusionOk="0">
                  <a:moveTo>
                    <a:pt x="0" y="2007"/>
                  </a:moveTo>
                  <a:cubicBezTo>
                    <a:pt x="0" y="3830"/>
                    <a:pt x="2158" y="4712"/>
                    <a:pt x="3435" y="3466"/>
                  </a:cubicBezTo>
                  <a:cubicBezTo>
                    <a:pt x="4712" y="2189"/>
                    <a:pt x="3800" y="0"/>
                    <a:pt x="2006" y="0"/>
                  </a:cubicBezTo>
                  <a:cubicBezTo>
                    <a:pt x="882" y="0"/>
                    <a:pt x="0" y="912"/>
                    <a:pt x="0" y="200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86" name="Google Shape;586;p22"/>
          <p:cNvGrpSpPr/>
          <p:nvPr/>
        </p:nvGrpSpPr>
        <p:grpSpPr>
          <a:xfrm>
            <a:off x="2926213" y="-467301"/>
            <a:ext cx="929375" cy="1078300"/>
            <a:chOff x="1990425" y="-443725"/>
            <a:chExt cx="929375" cy="1078300"/>
          </a:xfrm>
        </p:grpSpPr>
        <p:sp>
          <p:nvSpPr>
            <p:cNvPr id="587" name="Google Shape;587;p22"/>
            <p:cNvSpPr/>
            <p:nvPr/>
          </p:nvSpPr>
          <p:spPr>
            <a:xfrm>
              <a:off x="1990425" y="-443725"/>
              <a:ext cx="826800" cy="1006875"/>
            </a:xfrm>
            <a:custGeom>
              <a:avLst/>
              <a:gdLst/>
              <a:ahLst/>
              <a:cxnLst/>
              <a:rect l="l" t="t" r="r" b="b"/>
              <a:pathLst>
                <a:path w="33072" h="40275" fill="none" extrusionOk="0">
                  <a:moveTo>
                    <a:pt x="33071" y="40274"/>
                  </a:moveTo>
                  <a:lnTo>
                    <a:pt x="0" y="40274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" name="Google Shape;588;p22"/>
            <p:cNvSpPr/>
            <p:nvPr/>
          </p:nvSpPr>
          <p:spPr>
            <a:xfrm>
              <a:off x="2801225" y="516000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3" y="31"/>
                    <a:pt x="2706" y="31"/>
                  </a:cubicBezTo>
                  <a:cubicBezTo>
                    <a:pt x="3831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89" name="Google Shape;589;p22"/>
          <p:cNvGrpSpPr/>
          <p:nvPr/>
        </p:nvGrpSpPr>
        <p:grpSpPr>
          <a:xfrm>
            <a:off x="3535813" y="-695901"/>
            <a:ext cx="929375" cy="1078300"/>
            <a:chOff x="1990425" y="-443725"/>
            <a:chExt cx="929375" cy="1078300"/>
          </a:xfrm>
        </p:grpSpPr>
        <p:sp>
          <p:nvSpPr>
            <p:cNvPr id="590" name="Google Shape;590;p22"/>
            <p:cNvSpPr/>
            <p:nvPr/>
          </p:nvSpPr>
          <p:spPr>
            <a:xfrm>
              <a:off x="1990425" y="-443725"/>
              <a:ext cx="826800" cy="1006875"/>
            </a:xfrm>
            <a:custGeom>
              <a:avLst/>
              <a:gdLst/>
              <a:ahLst/>
              <a:cxnLst/>
              <a:rect l="l" t="t" r="r" b="b"/>
              <a:pathLst>
                <a:path w="33072" h="40275" fill="none" extrusionOk="0">
                  <a:moveTo>
                    <a:pt x="33071" y="40274"/>
                  </a:moveTo>
                  <a:lnTo>
                    <a:pt x="0" y="40274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" name="Google Shape;591;p22"/>
            <p:cNvSpPr/>
            <p:nvPr/>
          </p:nvSpPr>
          <p:spPr>
            <a:xfrm>
              <a:off x="2801225" y="516000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3" y="31"/>
                    <a:pt x="2706" y="31"/>
                  </a:cubicBezTo>
                  <a:cubicBezTo>
                    <a:pt x="3831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92" name="Google Shape;592;p22"/>
          <p:cNvSpPr txBox="1">
            <a:spLocks noGrp="1"/>
          </p:cNvSpPr>
          <p:nvPr>
            <p:ph type="title" hasCustomPrompt="1"/>
          </p:nvPr>
        </p:nvSpPr>
        <p:spPr>
          <a:xfrm>
            <a:off x="1096600" y="2625463"/>
            <a:ext cx="1581600" cy="7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593" name="Google Shape;593;p22"/>
          <p:cNvSpPr txBox="1">
            <a:spLocks noGrp="1"/>
          </p:cNvSpPr>
          <p:nvPr>
            <p:ph type="subTitle" idx="1"/>
          </p:nvPr>
        </p:nvSpPr>
        <p:spPr>
          <a:xfrm>
            <a:off x="775750" y="3853760"/>
            <a:ext cx="2223300" cy="6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22"/>
          <p:cNvSpPr txBox="1">
            <a:spLocks noGrp="1"/>
          </p:cNvSpPr>
          <p:nvPr>
            <p:ph type="title" idx="2"/>
          </p:nvPr>
        </p:nvSpPr>
        <p:spPr>
          <a:xfrm>
            <a:off x="775750" y="3474560"/>
            <a:ext cx="2223300" cy="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95" name="Google Shape;595;p22"/>
          <p:cNvSpPr txBox="1">
            <a:spLocks noGrp="1"/>
          </p:cNvSpPr>
          <p:nvPr>
            <p:ph type="title" idx="3" hasCustomPrompt="1"/>
          </p:nvPr>
        </p:nvSpPr>
        <p:spPr>
          <a:xfrm>
            <a:off x="3781200" y="2724513"/>
            <a:ext cx="1581600" cy="7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596" name="Google Shape;596;p22"/>
          <p:cNvSpPr txBox="1">
            <a:spLocks noGrp="1"/>
          </p:cNvSpPr>
          <p:nvPr>
            <p:ph type="subTitle" idx="4"/>
          </p:nvPr>
        </p:nvSpPr>
        <p:spPr>
          <a:xfrm>
            <a:off x="3460350" y="3952810"/>
            <a:ext cx="2223300" cy="6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22"/>
          <p:cNvSpPr txBox="1">
            <a:spLocks noGrp="1"/>
          </p:cNvSpPr>
          <p:nvPr>
            <p:ph type="title" idx="5"/>
          </p:nvPr>
        </p:nvSpPr>
        <p:spPr>
          <a:xfrm>
            <a:off x="3460350" y="3573610"/>
            <a:ext cx="2223300" cy="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98" name="Google Shape;598;p22"/>
          <p:cNvSpPr txBox="1">
            <a:spLocks noGrp="1"/>
          </p:cNvSpPr>
          <p:nvPr>
            <p:ph type="title" idx="6" hasCustomPrompt="1"/>
          </p:nvPr>
        </p:nvSpPr>
        <p:spPr>
          <a:xfrm>
            <a:off x="6465800" y="2724513"/>
            <a:ext cx="1581600" cy="7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599" name="Google Shape;599;p22"/>
          <p:cNvSpPr txBox="1">
            <a:spLocks noGrp="1"/>
          </p:cNvSpPr>
          <p:nvPr>
            <p:ph type="subTitle" idx="7"/>
          </p:nvPr>
        </p:nvSpPr>
        <p:spPr>
          <a:xfrm>
            <a:off x="6144950" y="3952810"/>
            <a:ext cx="2223300" cy="6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22"/>
          <p:cNvSpPr txBox="1">
            <a:spLocks noGrp="1"/>
          </p:cNvSpPr>
          <p:nvPr>
            <p:ph type="title" idx="8"/>
          </p:nvPr>
        </p:nvSpPr>
        <p:spPr>
          <a:xfrm>
            <a:off x="6144950" y="3573610"/>
            <a:ext cx="2223300" cy="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grpSp>
        <p:nvGrpSpPr>
          <p:cNvPr id="601" name="Google Shape;601;p22"/>
          <p:cNvGrpSpPr/>
          <p:nvPr/>
        </p:nvGrpSpPr>
        <p:grpSpPr>
          <a:xfrm>
            <a:off x="4852625" y="-1035569"/>
            <a:ext cx="1138350" cy="1439250"/>
            <a:chOff x="1287525" y="-443725"/>
            <a:chExt cx="1138350" cy="1439250"/>
          </a:xfrm>
        </p:grpSpPr>
        <p:sp>
          <p:nvSpPr>
            <p:cNvPr id="602" name="Google Shape;602;p22"/>
            <p:cNvSpPr/>
            <p:nvPr/>
          </p:nvSpPr>
          <p:spPr>
            <a:xfrm>
              <a:off x="128752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43314" y="52828"/>
                  </a:moveTo>
                  <a:lnTo>
                    <a:pt x="43314" y="25836"/>
                  </a:lnTo>
                  <a:lnTo>
                    <a:pt x="0" y="25836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" name="Google Shape;603;p22"/>
            <p:cNvSpPr/>
            <p:nvPr/>
          </p:nvSpPr>
          <p:spPr>
            <a:xfrm>
              <a:off x="2307300" y="876950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3"/>
          <p:cNvSpPr txBox="1">
            <a:spLocks noGrp="1"/>
          </p:cNvSpPr>
          <p:nvPr>
            <p:ph type="title"/>
          </p:nvPr>
        </p:nvSpPr>
        <p:spPr>
          <a:xfrm>
            <a:off x="803750" y="1813650"/>
            <a:ext cx="3372600" cy="6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06" name="Google Shape;606;p23"/>
          <p:cNvSpPr txBox="1">
            <a:spLocks noGrp="1"/>
          </p:cNvSpPr>
          <p:nvPr>
            <p:ph type="subTitle" idx="1"/>
          </p:nvPr>
        </p:nvSpPr>
        <p:spPr>
          <a:xfrm>
            <a:off x="803738" y="2546138"/>
            <a:ext cx="3453900" cy="9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07" name="Google Shape;607;p23"/>
          <p:cNvGrpSpPr/>
          <p:nvPr/>
        </p:nvGrpSpPr>
        <p:grpSpPr>
          <a:xfrm>
            <a:off x="8429813" y="-482281"/>
            <a:ext cx="474200" cy="1505350"/>
            <a:chOff x="3995775" y="-443725"/>
            <a:chExt cx="474200" cy="1505350"/>
          </a:xfrm>
        </p:grpSpPr>
        <p:sp>
          <p:nvSpPr>
            <p:cNvPr id="608" name="Google Shape;608;p23"/>
            <p:cNvSpPr/>
            <p:nvPr/>
          </p:nvSpPr>
          <p:spPr>
            <a:xfrm>
              <a:off x="4042125" y="-443725"/>
              <a:ext cx="427850" cy="1386800"/>
            </a:xfrm>
            <a:custGeom>
              <a:avLst/>
              <a:gdLst/>
              <a:ahLst/>
              <a:cxnLst/>
              <a:rect l="l" t="t" r="r" b="b"/>
              <a:pathLst>
                <a:path w="17114" h="55472" fill="none" extrusionOk="0">
                  <a:moveTo>
                    <a:pt x="1" y="55472"/>
                  </a:moveTo>
                  <a:lnTo>
                    <a:pt x="1" y="40669"/>
                  </a:lnTo>
                  <a:lnTo>
                    <a:pt x="17114" y="40669"/>
                  </a:lnTo>
                  <a:lnTo>
                    <a:pt x="17114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3995775" y="94382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fill="none" extrusionOk="0">
                  <a:moveTo>
                    <a:pt x="1" y="2006"/>
                  </a:moveTo>
                  <a:cubicBezTo>
                    <a:pt x="1" y="3830"/>
                    <a:pt x="2159" y="4712"/>
                    <a:pt x="3435" y="3465"/>
                  </a:cubicBezTo>
                  <a:cubicBezTo>
                    <a:pt x="4712" y="2189"/>
                    <a:pt x="3800" y="0"/>
                    <a:pt x="2007" y="0"/>
                  </a:cubicBezTo>
                  <a:cubicBezTo>
                    <a:pt x="882" y="0"/>
                    <a:pt x="1" y="912"/>
                    <a:pt x="1" y="20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10" name="Google Shape;610;p23"/>
          <p:cNvGrpSpPr/>
          <p:nvPr/>
        </p:nvGrpSpPr>
        <p:grpSpPr>
          <a:xfrm>
            <a:off x="7118075" y="-467301"/>
            <a:ext cx="920275" cy="1078300"/>
            <a:chOff x="4679675" y="-443725"/>
            <a:chExt cx="920275" cy="1078300"/>
          </a:xfrm>
        </p:grpSpPr>
        <p:sp>
          <p:nvSpPr>
            <p:cNvPr id="611" name="Google Shape;611;p23"/>
            <p:cNvSpPr/>
            <p:nvPr/>
          </p:nvSpPr>
          <p:spPr>
            <a:xfrm>
              <a:off x="4783025" y="-443725"/>
              <a:ext cx="816925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467967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13" name="Google Shape;613;p23"/>
          <p:cNvGrpSpPr/>
          <p:nvPr/>
        </p:nvGrpSpPr>
        <p:grpSpPr>
          <a:xfrm>
            <a:off x="7612025" y="-1076901"/>
            <a:ext cx="1129225" cy="1439250"/>
            <a:chOff x="5173625" y="-443725"/>
            <a:chExt cx="1129225" cy="1439250"/>
          </a:xfrm>
        </p:grpSpPr>
        <p:sp>
          <p:nvSpPr>
            <p:cNvPr id="614" name="Google Shape;614;p23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16" name="Google Shape;616;p23"/>
          <p:cNvGrpSpPr/>
          <p:nvPr/>
        </p:nvGrpSpPr>
        <p:grpSpPr>
          <a:xfrm>
            <a:off x="7970938" y="-761576"/>
            <a:ext cx="2240950" cy="1657325"/>
            <a:chOff x="4603700" y="-443725"/>
            <a:chExt cx="2240950" cy="1657325"/>
          </a:xfrm>
        </p:grpSpPr>
        <p:sp>
          <p:nvSpPr>
            <p:cNvPr id="617" name="Google Shape;617;p23"/>
            <p:cNvSpPr/>
            <p:nvPr/>
          </p:nvSpPr>
          <p:spPr>
            <a:xfrm>
              <a:off x="4689575" y="-443725"/>
              <a:ext cx="2155075" cy="1560825"/>
            </a:xfrm>
            <a:custGeom>
              <a:avLst/>
              <a:gdLst/>
              <a:ahLst/>
              <a:cxnLst/>
              <a:rect l="l" t="t" r="r" b="b"/>
              <a:pathLst>
                <a:path w="86203" h="62433" fill="none" extrusionOk="0">
                  <a:moveTo>
                    <a:pt x="0" y="62433"/>
                  </a:moveTo>
                  <a:lnTo>
                    <a:pt x="51916" y="14833"/>
                  </a:lnTo>
                  <a:lnTo>
                    <a:pt x="86202" y="14833"/>
                  </a:lnTo>
                  <a:lnTo>
                    <a:pt x="86202" y="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4603700" y="109580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fill="none" extrusionOk="0">
                  <a:moveTo>
                    <a:pt x="0" y="2007"/>
                  </a:moveTo>
                  <a:cubicBezTo>
                    <a:pt x="0" y="3830"/>
                    <a:pt x="2158" y="4712"/>
                    <a:pt x="3435" y="3466"/>
                  </a:cubicBezTo>
                  <a:cubicBezTo>
                    <a:pt x="4712" y="2189"/>
                    <a:pt x="3800" y="0"/>
                    <a:pt x="2006" y="0"/>
                  </a:cubicBezTo>
                  <a:cubicBezTo>
                    <a:pt x="882" y="0"/>
                    <a:pt x="0" y="912"/>
                    <a:pt x="0" y="200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19" name="Google Shape;619;p23"/>
          <p:cNvGrpSpPr/>
          <p:nvPr/>
        </p:nvGrpSpPr>
        <p:grpSpPr>
          <a:xfrm rot="10800000" flipH="1">
            <a:off x="-483489" y="4432692"/>
            <a:ext cx="2014791" cy="473128"/>
            <a:chOff x="-35118" y="4342063"/>
            <a:chExt cx="2014791" cy="473128"/>
          </a:xfrm>
        </p:grpSpPr>
        <p:sp>
          <p:nvSpPr>
            <p:cNvPr id="620" name="Google Shape;620;p23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22" name="Google Shape;622;p23"/>
          <p:cNvGrpSpPr/>
          <p:nvPr/>
        </p:nvGrpSpPr>
        <p:grpSpPr>
          <a:xfrm>
            <a:off x="-483497" y="4392827"/>
            <a:ext cx="2014791" cy="473128"/>
            <a:chOff x="-35118" y="4342063"/>
            <a:chExt cx="2014791" cy="473128"/>
          </a:xfrm>
        </p:grpSpPr>
        <p:sp>
          <p:nvSpPr>
            <p:cNvPr id="623" name="Google Shape;623;p23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25" name="Google Shape;625;p23"/>
          <p:cNvGrpSpPr/>
          <p:nvPr/>
        </p:nvGrpSpPr>
        <p:grpSpPr>
          <a:xfrm>
            <a:off x="239988" y="-482281"/>
            <a:ext cx="482550" cy="1505350"/>
            <a:chOff x="3121150" y="-443725"/>
            <a:chExt cx="482550" cy="1505350"/>
          </a:xfrm>
        </p:grpSpPr>
        <p:sp>
          <p:nvSpPr>
            <p:cNvPr id="626" name="Google Shape;626;p23"/>
            <p:cNvSpPr/>
            <p:nvPr/>
          </p:nvSpPr>
          <p:spPr>
            <a:xfrm>
              <a:off x="3121150" y="-443725"/>
              <a:ext cx="427075" cy="1386800"/>
            </a:xfrm>
            <a:custGeom>
              <a:avLst/>
              <a:gdLst/>
              <a:ahLst/>
              <a:cxnLst/>
              <a:rect l="l" t="t" r="r" b="b"/>
              <a:pathLst>
                <a:path w="17083" h="55472" fill="none" extrusionOk="0">
                  <a:moveTo>
                    <a:pt x="17083" y="55472"/>
                  </a:moveTo>
                  <a:lnTo>
                    <a:pt x="17083" y="40669"/>
                  </a:lnTo>
                  <a:lnTo>
                    <a:pt x="0" y="40669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3485125" y="943825"/>
              <a:ext cx="118575" cy="117800"/>
            </a:xfrm>
            <a:custGeom>
              <a:avLst/>
              <a:gdLst/>
              <a:ahLst/>
              <a:cxnLst/>
              <a:rect l="l" t="t" r="r" b="b"/>
              <a:pathLst>
                <a:path w="4743" h="4712" fill="none" extrusionOk="0">
                  <a:moveTo>
                    <a:pt x="4743" y="2006"/>
                  </a:moveTo>
                  <a:cubicBezTo>
                    <a:pt x="4743" y="3830"/>
                    <a:pt x="2554" y="4712"/>
                    <a:pt x="1277" y="3465"/>
                  </a:cubicBezTo>
                  <a:cubicBezTo>
                    <a:pt x="1" y="2189"/>
                    <a:pt x="913" y="0"/>
                    <a:pt x="2706" y="0"/>
                  </a:cubicBezTo>
                  <a:cubicBezTo>
                    <a:pt x="3831" y="0"/>
                    <a:pt x="4743" y="912"/>
                    <a:pt x="4743" y="20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28" name="Google Shape;628;p23"/>
          <p:cNvGrpSpPr/>
          <p:nvPr/>
        </p:nvGrpSpPr>
        <p:grpSpPr>
          <a:xfrm>
            <a:off x="444769" y="-913981"/>
            <a:ext cx="482550" cy="1505350"/>
            <a:chOff x="3121150" y="-443725"/>
            <a:chExt cx="482550" cy="1505350"/>
          </a:xfrm>
        </p:grpSpPr>
        <p:sp>
          <p:nvSpPr>
            <p:cNvPr id="629" name="Google Shape;629;p23"/>
            <p:cNvSpPr/>
            <p:nvPr/>
          </p:nvSpPr>
          <p:spPr>
            <a:xfrm>
              <a:off x="3121150" y="-443725"/>
              <a:ext cx="427075" cy="1386800"/>
            </a:xfrm>
            <a:custGeom>
              <a:avLst/>
              <a:gdLst/>
              <a:ahLst/>
              <a:cxnLst/>
              <a:rect l="l" t="t" r="r" b="b"/>
              <a:pathLst>
                <a:path w="17083" h="55472" fill="none" extrusionOk="0">
                  <a:moveTo>
                    <a:pt x="17083" y="55472"/>
                  </a:moveTo>
                  <a:lnTo>
                    <a:pt x="17083" y="40669"/>
                  </a:lnTo>
                  <a:lnTo>
                    <a:pt x="0" y="40669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3485125" y="943825"/>
              <a:ext cx="118575" cy="117800"/>
            </a:xfrm>
            <a:custGeom>
              <a:avLst/>
              <a:gdLst/>
              <a:ahLst/>
              <a:cxnLst/>
              <a:rect l="l" t="t" r="r" b="b"/>
              <a:pathLst>
                <a:path w="4743" h="4712" fill="none" extrusionOk="0">
                  <a:moveTo>
                    <a:pt x="4743" y="2006"/>
                  </a:moveTo>
                  <a:cubicBezTo>
                    <a:pt x="4743" y="3830"/>
                    <a:pt x="2554" y="4712"/>
                    <a:pt x="1277" y="3465"/>
                  </a:cubicBezTo>
                  <a:cubicBezTo>
                    <a:pt x="1" y="2189"/>
                    <a:pt x="913" y="0"/>
                    <a:pt x="2706" y="0"/>
                  </a:cubicBezTo>
                  <a:cubicBezTo>
                    <a:pt x="3831" y="0"/>
                    <a:pt x="4743" y="912"/>
                    <a:pt x="4743" y="20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31" name="Google Shape;631;p23"/>
          <p:cNvGrpSpPr/>
          <p:nvPr/>
        </p:nvGrpSpPr>
        <p:grpSpPr>
          <a:xfrm rot="5400000">
            <a:off x="965855" y="-856180"/>
            <a:ext cx="2290315" cy="1518337"/>
            <a:chOff x="-736445" y="1581995"/>
            <a:chExt cx="2290315" cy="1518337"/>
          </a:xfrm>
        </p:grpSpPr>
        <p:sp>
          <p:nvSpPr>
            <p:cNvPr id="632" name="Google Shape;632;p23"/>
            <p:cNvSpPr/>
            <p:nvPr/>
          </p:nvSpPr>
          <p:spPr>
            <a:xfrm>
              <a:off x="1109379" y="2803495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633" name="Google Shape;633;p23"/>
            <p:cNvGrpSpPr/>
            <p:nvPr/>
          </p:nvGrpSpPr>
          <p:grpSpPr>
            <a:xfrm>
              <a:off x="-736445" y="1581995"/>
              <a:ext cx="2290315" cy="1518337"/>
              <a:chOff x="-565732" y="1582220"/>
              <a:chExt cx="2290315" cy="1518337"/>
            </a:xfrm>
          </p:grpSpPr>
          <p:sp>
            <p:nvSpPr>
              <p:cNvPr id="634" name="Google Shape;634;p23"/>
              <p:cNvSpPr/>
              <p:nvPr/>
            </p:nvSpPr>
            <p:spPr>
              <a:xfrm>
                <a:off x="-565732" y="2486098"/>
                <a:ext cx="1862289" cy="395491"/>
              </a:xfrm>
              <a:custGeom>
                <a:avLst/>
                <a:gdLst/>
                <a:ahLst/>
                <a:cxnLst/>
                <a:rect l="l" t="t" r="r" b="b"/>
                <a:pathLst>
                  <a:path w="22615" h="4803" extrusionOk="0">
                    <a:moveTo>
                      <a:pt x="1" y="0"/>
                    </a:moveTo>
                    <a:lnTo>
                      <a:pt x="1" y="365"/>
                    </a:lnTo>
                    <a:lnTo>
                      <a:pt x="11429" y="365"/>
                    </a:lnTo>
                    <a:lnTo>
                      <a:pt x="11460" y="395"/>
                    </a:lnTo>
                    <a:lnTo>
                      <a:pt x="13010" y="1945"/>
                    </a:lnTo>
                    <a:cubicBezTo>
                      <a:pt x="13922" y="2857"/>
                      <a:pt x="14894" y="3830"/>
                      <a:pt x="15837" y="4742"/>
                    </a:cubicBezTo>
                    <a:lnTo>
                      <a:pt x="15897" y="4803"/>
                    </a:lnTo>
                    <a:lnTo>
                      <a:pt x="22615" y="4803"/>
                    </a:lnTo>
                    <a:lnTo>
                      <a:pt x="22615" y="4408"/>
                    </a:lnTo>
                    <a:lnTo>
                      <a:pt x="16049" y="4408"/>
                    </a:lnTo>
                    <a:cubicBezTo>
                      <a:pt x="15107" y="3526"/>
                      <a:pt x="14195" y="2584"/>
                      <a:pt x="13283" y="1672"/>
                    </a:cubicBezTo>
                    <a:cubicBezTo>
                      <a:pt x="12767" y="1155"/>
                      <a:pt x="12250" y="638"/>
                      <a:pt x="11733" y="122"/>
                    </a:cubicBezTo>
                    <a:lnTo>
                      <a:pt x="11703" y="91"/>
                    </a:lnTo>
                    <a:cubicBezTo>
                      <a:pt x="11672" y="61"/>
                      <a:pt x="11642" y="61"/>
                      <a:pt x="11612" y="31"/>
                    </a:cubicBezTo>
                    <a:lnTo>
                      <a:pt x="115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635" name="Google Shape;635;p23"/>
              <p:cNvGrpSpPr/>
              <p:nvPr/>
            </p:nvGrpSpPr>
            <p:grpSpPr>
              <a:xfrm>
                <a:off x="-565732" y="1582220"/>
                <a:ext cx="2290315" cy="435914"/>
                <a:chOff x="-565732" y="1582220"/>
                <a:chExt cx="2290315" cy="435914"/>
              </a:xfrm>
            </p:grpSpPr>
            <p:sp>
              <p:nvSpPr>
                <p:cNvPr id="636" name="Google Shape;636;p23"/>
                <p:cNvSpPr/>
                <p:nvPr/>
              </p:nvSpPr>
              <p:spPr>
                <a:xfrm>
                  <a:off x="-565732" y="1622561"/>
                  <a:ext cx="2202713" cy="395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49" h="4804" extrusionOk="0">
                      <a:moveTo>
                        <a:pt x="14803" y="1"/>
                      </a:moveTo>
                      <a:lnTo>
                        <a:pt x="10457" y="4347"/>
                      </a:lnTo>
                      <a:lnTo>
                        <a:pt x="10396" y="4408"/>
                      </a:lnTo>
                      <a:lnTo>
                        <a:pt x="10396" y="4438"/>
                      </a:lnTo>
                      <a:lnTo>
                        <a:pt x="1" y="4438"/>
                      </a:lnTo>
                      <a:lnTo>
                        <a:pt x="1" y="4803"/>
                      </a:lnTo>
                      <a:lnTo>
                        <a:pt x="10517" y="4803"/>
                      </a:lnTo>
                      <a:lnTo>
                        <a:pt x="10548" y="4773"/>
                      </a:lnTo>
                      <a:cubicBezTo>
                        <a:pt x="10609" y="4742"/>
                        <a:pt x="10639" y="4712"/>
                        <a:pt x="10700" y="4651"/>
                      </a:cubicBezTo>
                      <a:lnTo>
                        <a:pt x="10730" y="4621"/>
                      </a:lnTo>
                      <a:lnTo>
                        <a:pt x="14955" y="365"/>
                      </a:lnTo>
                      <a:lnTo>
                        <a:pt x="26749" y="365"/>
                      </a:lnTo>
                      <a:lnTo>
                        <a:pt x="2674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37" name="Google Shape;637;p23"/>
                <p:cNvSpPr/>
                <p:nvPr/>
              </p:nvSpPr>
              <p:spPr>
                <a:xfrm>
                  <a:off x="1606008" y="1582220"/>
                  <a:ext cx="118575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" h="4743" fill="none" extrusionOk="0">
                      <a:moveTo>
                        <a:pt x="4742" y="2037"/>
                      </a:moveTo>
                      <a:cubicBezTo>
                        <a:pt x="4742" y="3830"/>
                        <a:pt x="2554" y="4742"/>
                        <a:pt x="1277" y="3466"/>
                      </a:cubicBezTo>
                      <a:cubicBezTo>
                        <a:pt x="1" y="2189"/>
                        <a:pt x="912" y="31"/>
                        <a:pt x="2706" y="1"/>
                      </a:cubicBezTo>
                      <a:cubicBezTo>
                        <a:pt x="3830" y="1"/>
                        <a:pt x="4742" y="912"/>
                        <a:pt x="4742" y="2037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638" name="Google Shape;638;p23"/>
              <p:cNvGrpSpPr/>
              <p:nvPr/>
            </p:nvGrpSpPr>
            <p:grpSpPr>
              <a:xfrm>
                <a:off x="-565732" y="1759770"/>
                <a:ext cx="1948882" cy="441085"/>
                <a:chOff x="-565732" y="1759770"/>
                <a:chExt cx="1948882" cy="441085"/>
              </a:xfrm>
            </p:grpSpPr>
            <p:sp>
              <p:nvSpPr>
                <p:cNvPr id="639" name="Google Shape;639;p23"/>
                <p:cNvSpPr/>
                <p:nvPr/>
              </p:nvSpPr>
              <p:spPr>
                <a:xfrm>
                  <a:off x="-565732" y="1805281"/>
                  <a:ext cx="1862289" cy="395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15" h="4804" extrusionOk="0">
                      <a:moveTo>
                        <a:pt x="15867" y="1"/>
                      </a:moveTo>
                      <a:lnTo>
                        <a:pt x="15806" y="61"/>
                      </a:lnTo>
                      <a:cubicBezTo>
                        <a:pt x="14864" y="973"/>
                        <a:pt x="13922" y="1946"/>
                        <a:pt x="12980" y="2858"/>
                      </a:cubicBezTo>
                      <a:lnTo>
                        <a:pt x="11460" y="4408"/>
                      </a:lnTo>
                      <a:lnTo>
                        <a:pt x="11429" y="4438"/>
                      </a:lnTo>
                      <a:lnTo>
                        <a:pt x="1" y="4438"/>
                      </a:lnTo>
                      <a:lnTo>
                        <a:pt x="1" y="4803"/>
                      </a:lnTo>
                      <a:lnTo>
                        <a:pt x="11581" y="4803"/>
                      </a:lnTo>
                      <a:lnTo>
                        <a:pt x="11612" y="4773"/>
                      </a:lnTo>
                      <a:cubicBezTo>
                        <a:pt x="11642" y="4742"/>
                        <a:pt x="11672" y="4712"/>
                        <a:pt x="11703" y="4681"/>
                      </a:cubicBezTo>
                      <a:lnTo>
                        <a:pt x="11733" y="4681"/>
                      </a:lnTo>
                      <a:lnTo>
                        <a:pt x="13283" y="3131"/>
                      </a:lnTo>
                      <a:cubicBezTo>
                        <a:pt x="14165" y="2219"/>
                        <a:pt x="15107" y="1277"/>
                        <a:pt x="16049" y="365"/>
                      </a:cubicBezTo>
                      <a:lnTo>
                        <a:pt x="22615" y="365"/>
                      </a:lnTo>
                      <a:lnTo>
                        <a:pt x="2261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40" name="Google Shape;640;p23"/>
                <p:cNvSpPr/>
                <p:nvPr/>
              </p:nvSpPr>
              <p:spPr>
                <a:xfrm>
                  <a:off x="1264575" y="1759770"/>
                  <a:ext cx="118575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" h="4743" fill="none" extrusionOk="0">
                      <a:moveTo>
                        <a:pt x="4742" y="2037"/>
                      </a:moveTo>
                      <a:cubicBezTo>
                        <a:pt x="4742" y="3830"/>
                        <a:pt x="2554" y="4742"/>
                        <a:pt x="1277" y="3466"/>
                      </a:cubicBezTo>
                      <a:cubicBezTo>
                        <a:pt x="1" y="2189"/>
                        <a:pt x="912" y="31"/>
                        <a:pt x="2706" y="1"/>
                      </a:cubicBezTo>
                      <a:cubicBezTo>
                        <a:pt x="3830" y="1"/>
                        <a:pt x="4742" y="912"/>
                        <a:pt x="4742" y="2037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641" name="Google Shape;641;p23"/>
              <p:cNvGrpSpPr/>
              <p:nvPr/>
            </p:nvGrpSpPr>
            <p:grpSpPr>
              <a:xfrm>
                <a:off x="-390503" y="2295383"/>
                <a:ext cx="1572778" cy="118575"/>
                <a:chOff x="-390503" y="2295383"/>
                <a:chExt cx="1572778" cy="118575"/>
              </a:xfrm>
            </p:grpSpPr>
            <p:sp>
              <p:nvSpPr>
                <p:cNvPr id="642" name="Google Shape;642;p23"/>
                <p:cNvSpPr/>
                <p:nvPr/>
              </p:nvSpPr>
              <p:spPr>
                <a:xfrm>
                  <a:off x="-390503" y="2338374"/>
                  <a:ext cx="1474350" cy="32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4" h="396" extrusionOk="0">
                      <a:moveTo>
                        <a:pt x="0" y="1"/>
                      </a:moveTo>
                      <a:lnTo>
                        <a:pt x="0" y="396"/>
                      </a:lnTo>
                      <a:lnTo>
                        <a:pt x="17903" y="396"/>
                      </a:lnTo>
                      <a:lnTo>
                        <a:pt x="1790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43" name="Google Shape;643;p23"/>
                <p:cNvSpPr/>
                <p:nvPr/>
              </p:nvSpPr>
              <p:spPr>
                <a:xfrm>
                  <a:off x="1063700" y="2295383"/>
                  <a:ext cx="118575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" h="4743" fill="none" extrusionOk="0">
                      <a:moveTo>
                        <a:pt x="4742" y="2037"/>
                      </a:moveTo>
                      <a:cubicBezTo>
                        <a:pt x="4742" y="3830"/>
                        <a:pt x="2554" y="4742"/>
                        <a:pt x="1277" y="3466"/>
                      </a:cubicBezTo>
                      <a:cubicBezTo>
                        <a:pt x="1" y="2189"/>
                        <a:pt x="912" y="31"/>
                        <a:pt x="2706" y="1"/>
                      </a:cubicBezTo>
                      <a:cubicBezTo>
                        <a:pt x="3830" y="1"/>
                        <a:pt x="4742" y="912"/>
                        <a:pt x="4742" y="2037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644" name="Google Shape;644;p23"/>
              <p:cNvGrpSpPr/>
              <p:nvPr/>
            </p:nvGrpSpPr>
            <p:grpSpPr>
              <a:xfrm>
                <a:off x="-565732" y="2666266"/>
                <a:ext cx="2239329" cy="434292"/>
                <a:chOff x="-565732" y="2666266"/>
                <a:chExt cx="2239329" cy="434292"/>
              </a:xfrm>
            </p:grpSpPr>
            <p:sp>
              <p:nvSpPr>
                <p:cNvPr id="645" name="Google Shape;645;p23"/>
                <p:cNvSpPr/>
                <p:nvPr/>
              </p:nvSpPr>
              <p:spPr>
                <a:xfrm>
                  <a:off x="-565732" y="2666266"/>
                  <a:ext cx="2165163" cy="393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93" h="4773" extrusionOk="0">
                      <a:moveTo>
                        <a:pt x="1" y="1"/>
                      </a:moveTo>
                      <a:lnTo>
                        <a:pt x="1" y="396"/>
                      </a:lnTo>
                      <a:lnTo>
                        <a:pt x="10396" y="396"/>
                      </a:lnTo>
                      <a:lnTo>
                        <a:pt x="10457" y="457"/>
                      </a:lnTo>
                      <a:lnTo>
                        <a:pt x="14803" y="4773"/>
                      </a:lnTo>
                      <a:lnTo>
                        <a:pt x="26293" y="4773"/>
                      </a:lnTo>
                      <a:cubicBezTo>
                        <a:pt x="26171" y="4712"/>
                        <a:pt x="26050" y="4560"/>
                        <a:pt x="25928" y="4438"/>
                      </a:cubicBezTo>
                      <a:lnTo>
                        <a:pt x="14986" y="4438"/>
                      </a:lnTo>
                      <a:lnTo>
                        <a:pt x="10730" y="183"/>
                      </a:lnTo>
                      <a:cubicBezTo>
                        <a:pt x="10700" y="183"/>
                        <a:pt x="10700" y="183"/>
                        <a:pt x="10700" y="153"/>
                      </a:cubicBezTo>
                      <a:cubicBezTo>
                        <a:pt x="10639" y="92"/>
                        <a:pt x="10609" y="61"/>
                        <a:pt x="10548" y="31"/>
                      </a:cubicBezTo>
                      <a:lnTo>
                        <a:pt x="1048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46" name="Google Shape;646;p23"/>
                <p:cNvSpPr/>
                <p:nvPr/>
              </p:nvSpPr>
              <p:spPr>
                <a:xfrm>
                  <a:off x="1555022" y="2981983"/>
                  <a:ext cx="118575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" h="4743" fill="none" extrusionOk="0">
                      <a:moveTo>
                        <a:pt x="4742" y="2037"/>
                      </a:moveTo>
                      <a:cubicBezTo>
                        <a:pt x="4742" y="3830"/>
                        <a:pt x="2554" y="4742"/>
                        <a:pt x="1277" y="3466"/>
                      </a:cubicBezTo>
                      <a:cubicBezTo>
                        <a:pt x="1" y="2189"/>
                        <a:pt x="912" y="31"/>
                        <a:pt x="2706" y="1"/>
                      </a:cubicBezTo>
                      <a:cubicBezTo>
                        <a:pt x="3830" y="1"/>
                        <a:pt x="4742" y="912"/>
                        <a:pt x="4742" y="2037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Google Shape;648;p24"/>
          <p:cNvGrpSpPr/>
          <p:nvPr/>
        </p:nvGrpSpPr>
        <p:grpSpPr>
          <a:xfrm>
            <a:off x="1050348" y="-469529"/>
            <a:ext cx="1195349" cy="1078296"/>
            <a:chOff x="4404625" y="-443721"/>
            <a:chExt cx="1195349" cy="1078296"/>
          </a:xfrm>
        </p:grpSpPr>
        <p:sp>
          <p:nvSpPr>
            <p:cNvPr id="649" name="Google Shape;649;p24"/>
            <p:cNvSpPr/>
            <p:nvPr/>
          </p:nvSpPr>
          <p:spPr>
            <a:xfrm>
              <a:off x="4501128" y="-443721"/>
              <a:ext cx="1098846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440462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51" name="Google Shape;651;p24"/>
          <p:cNvGrpSpPr/>
          <p:nvPr/>
        </p:nvGrpSpPr>
        <p:grpSpPr>
          <a:xfrm rot="-5400000">
            <a:off x="-393663" y="-505555"/>
            <a:ext cx="2181860" cy="892524"/>
            <a:chOff x="6525475" y="148600"/>
            <a:chExt cx="2808779" cy="1148975"/>
          </a:xfrm>
        </p:grpSpPr>
        <p:sp>
          <p:nvSpPr>
            <p:cNvPr id="652" name="Google Shape;652;p24"/>
            <p:cNvSpPr/>
            <p:nvPr/>
          </p:nvSpPr>
          <p:spPr>
            <a:xfrm>
              <a:off x="6629575" y="195700"/>
              <a:ext cx="2704679" cy="1101875"/>
            </a:xfrm>
            <a:custGeom>
              <a:avLst/>
              <a:gdLst/>
              <a:ahLst/>
              <a:cxnLst/>
              <a:rect l="l" t="t" r="r" b="b"/>
              <a:pathLst>
                <a:path w="50914" h="44075" fill="none" extrusionOk="0">
                  <a:moveTo>
                    <a:pt x="50913" y="44074"/>
                  </a:moveTo>
                  <a:lnTo>
                    <a:pt x="25442" y="44074"/>
                  </a:lnTo>
                  <a:lnTo>
                    <a:pt x="25442" y="1"/>
                  </a:lnTo>
                  <a:lnTo>
                    <a:pt x="1" y="1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3" name="Google Shape;653;p24"/>
            <p:cNvSpPr/>
            <p:nvPr/>
          </p:nvSpPr>
          <p:spPr>
            <a:xfrm>
              <a:off x="6525475" y="148600"/>
              <a:ext cx="118575" cy="118550"/>
            </a:xfrm>
            <a:custGeom>
              <a:avLst/>
              <a:gdLst/>
              <a:ahLst/>
              <a:cxnLst/>
              <a:rect l="l" t="t" r="r" b="b"/>
              <a:pathLst>
                <a:path w="4743" h="4742" fill="none" extrusionOk="0">
                  <a:moveTo>
                    <a:pt x="0" y="2037"/>
                  </a:moveTo>
                  <a:cubicBezTo>
                    <a:pt x="0" y="3830"/>
                    <a:pt x="2189" y="4742"/>
                    <a:pt x="3465" y="3465"/>
                  </a:cubicBezTo>
                  <a:cubicBezTo>
                    <a:pt x="4742" y="2189"/>
                    <a:pt x="3830" y="0"/>
                    <a:pt x="2037" y="30"/>
                  </a:cubicBezTo>
                  <a:cubicBezTo>
                    <a:pt x="912" y="30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54" name="Google Shape;654;p24"/>
          <p:cNvGrpSpPr/>
          <p:nvPr/>
        </p:nvGrpSpPr>
        <p:grpSpPr>
          <a:xfrm rot="-5400000">
            <a:off x="38041" y="-247490"/>
            <a:ext cx="2181860" cy="892524"/>
            <a:chOff x="6525475" y="148600"/>
            <a:chExt cx="2808779" cy="1148975"/>
          </a:xfrm>
        </p:grpSpPr>
        <p:sp>
          <p:nvSpPr>
            <p:cNvPr id="655" name="Google Shape;655;p24"/>
            <p:cNvSpPr/>
            <p:nvPr/>
          </p:nvSpPr>
          <p:spPr>
            <a:xfrm>
              <a:off x="6629575" y="195700"/>
              <a:ext cx="2704679" cy="1101875"/>
            </a:xfrm>
            <a:custGeom>
              <a:avLst/>
              <a:gdLst/>
              <a:ahLst/>
              <a:cxnLst/>
              <a:rect l="l" t="t" r="r" b="b"/>
              <a:pathLst>
                <a:path w="50914" h="44075" fill="none" extrusionOk="0">
                  <a:moveTo>
                    <a:pt x="50913" y="44074"/>
                  </a:moveTo>
                  <a:lnTo>
                    <a:pt x="25442" y="44074"/>
                  </a:lnTo>
                  <a:lnTo>
                    <a:pt x="25442" y="1"/>
                  </a:lnTo>
                  <a:lnTo>
                    <a:pt x="1" y="1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656;p24"/>
            <p:cNvSpPr/>
            <p:nvPr/>
          </p:nvSpPr>
          <p:spPr>
            <a:xfrm>
              <a:off x="6525475" y="148600"/>
              <a:ext cx="118575" cy="118550"/>
            </a:xfrm>
            <a:custGeom>
              <a:avLst/>
              <a:gdLst/>
              <a:ahLst/>
              <a:cxnLst/>
              <a:rect l="l" t="t" r="r" b="b"/>
              <a:pathLst>
                <a:path w="4743" h="4742" fill="none" extrusionOk="0">
                  <a:moveTo>
                    <a:pt x="0" y="2037"/>
                  </a:moveTo>
                  <a:cubicBezTo>
                    <a:pt x="0" y="3830"/>
                    <a:pt x="2189" y="4742"/>
                    <a:pt x="3465" y="3465"/>
                  </a:cubicBezTo>
                  <a:cubicBezTo>
                    <a:pt x="4742" y="2189"/>
                    <a:pt x="3830" y="0"/>
                    <a:pt x="2037" y="30"/>
                  </a:cubicBezTo>
                  <a:cubicBezTo>
                    <a:pt x="912" y="30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57" name="Google Shape;657;p24"/>
          <p:cNvGrpSpPr/>
          <p:nvPr/>
        </p:nvGrpSpPr>
        <p:grpSpPr>
          <a:xfrm flipH="1">
            <a:off x="6888680" y="-997823"/>
            <a:ext cx="1994692" cy="2439924"/>
            <a:chOff x="403404" y="-997823"/>
            <a:chExt cx="1994692" cy="2439924"/>
          </a:xfrm>
        </p:grpSpPr>
        <p:grpSp>
          <p:nvGrpSpPr>
            <p:cNvPr id="658" name="Google Shape;658;p24"/>
            <p:cNvGrpSpPr/>
            <p:nvPr/>
          </p:nvGrpSpPr>
          <p:grpSpPr>
            <a:xfrm>
              <a:off x="1202748" y="-317129"/>
              <a:ext cx="1195349" cy="1078296"/>
              <a:chOff x="4404625" y="-443721"/>
              <a:chExt cx="1195349" cy="1078296"/>
            </a:xfrm>
          </p:grpSpPr>
          <p:sp>
            <p:nvSpPr>
              <p:cNvPr id="659" name="Google Shape;659;p24"/>
              <p:cNvSpPr/>
              <p:nvPr/>
            </p:nvSpPr>
            <p:spPr>
              <a:xfrm>
                <a:off x="4501128" y="-443721"/>
                <a:ext cx="1098846" cy="1006875"/>
              </a:xfrm>
              <a:custGeom>
                <a:avLst/>
                <a:gdLst/>
                <a:ahLst/>
                <a:cxnLst/>
                <a:rect l="l" t="t" r="r" b="b"/>
                <a:pathLst>
                  <a:path w="32677" h="40275" fill="none" extrusionOk="0">
                    <a:moveTo>
                      <a:pt x="1" y="40274"/>
                    </a:moveTo>
                    <a:lnTo>
                      <a:pt x="32676" y="40274"/>
                    </a:lnTo>
                    <a:lnTo>
                      <a:pt x="32676" y="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60" name="Google Shape;660;p24"/>
              <p:cNvSpPr/>
              <p:nvPr/>
            </p:nvSpPr>
            <p:spPr>
              <a:xfrm>
                <a:off x="4404625" y="516000"/>
                <a:ext cx="11782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43" fill="none" extrusionOk="0">
                    <a:moveTo>
                      <a:pt x="1" y="2037"/>
                    </a:moveTo>
                    <a:cubicBezTo>
                      <a:pt x="1" y="3830"/>
                      <a:pt x="2159" y="4742"/>
                      <a:pt x="3436" y="3466"/>
                    </a:cubicBezTo>
                    <a:cubicBezTo>
                      <a:pt x="4712" y="2189"/>
                      <a:pt x="3800" y="1"/>
                      <a:pt x="2007" y="31"/>
                    </a:cubicBezTo>
                    <a:cubicBezTo>
                      <a:pt x="882" y="31"/>
                      <a:pt x="1" y="912"/>
                      <a:pt x="1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61" name="Google Shape;661;p24"/>
            <p:cNvGrpSpPr/>
            <p:nvPr/>
          </p:nvGrpSpPr>
          <p:grpSpPr>
            <a:xfrm rot="-5400000">
              <a:off x="-241263" y="-353155"/>
              <a:ext cx="2181860" cy="892524"/>
              <a:chOff x="6525475" y="148600"/>
              <a:chExt cx="2808779" cy="1148975"/>
            </a:xfrm>
          </p:grpSpPr>
          <p:sp>
            <p:nvSpPr>
              <p:cNvPr id="662" name="Google Shape;662;p24"/>
              <p:cNvSpPr/>
              <p:nvPr/>
            </p:nvSpPr>
            <p:spPr>
              <a:xfrm>
                <a:off x="6629575" y="195700"/>
                <a:ext cx="2704679" cy="1101875"/>
              </a:xfrm>
              <a:custGeom>
                <a:avLst/>
                <a:gdLst/>
                <a:ahLst/>
                <a:cxnLst/>
                <a:rect l="l" t="t" r="r" b="b"/>
                <a:pathLst>
                  <a:path w="50914" h="44075" fill="none" extrusionOk="0">
                    <a:moveTo>
                      <a:pt x="50913" y="44074"/>
                    </a:moveTo>
                    <a:lnTo>
                      <a:pt x="25442" y="44074"/>
                    </a:lnTo>
                    <a:lnTo>
                      <a:pt x="25442" y="1"/>
                    </a:lnTo>
                    <a:lnTo>
                      <a:pt x="1" y="1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63" name="Google Shape;663;p24"/>
              <p:cNvSpPr/>
              <p:nvPr/>
            </p:nvSpPr>
            <p:spPr>
              <a:xfrm>
                <a:off x="6525475" y="148600"/>
                <a:ext cx="118575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2" fill="none" extrusionOk="0">
                    <a:moveTo>
                      <a:pt x="0" y="2037"/>
                    </a:moveTo>
                    <a:cubicBezTo>
                      <a:pt x="0" y="3830"/>
                      <a:pt x="2189" y="4742"/>
                      <a:pt x="3465" y="3465"/>
                    </a:cubicBezTo>
                    <a:cubicBezTo>
                      <a:pt x="4742" y="2189"/>
                      <a:pt x="3830" y="0"/>
                      <a:pt x="2037" y="30"/>
                    </a:cubicBezTo>
                    <a:cubicBezTo>
                      <a:pt x="912" y="30"/>
                      <a:pt x="0" y="912"/>
                      <a:pt x="0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64" name="Google Shape;664;p24"/>
            <p:cNvGrpSpPr/>
            <p:nvPr/>
          </p:nvGrpSpPr>
          <p:grpSpPr>
            <a:xfrm rot="-5400000">
              <a:off x="182166" y="-95090"/>
              <a:ext cx="2181860" cy="892524"/>
              <a:chOff x="6525475" y="148600"/>
              <a:chExt cx="2808779" cy="1148975"/>
            </a:xfrm>
          </p:grpSpPr>
          <p:sp>
            <p:nvSpPr>
              <p:cNvPr id="665" name="Google Shape;665;p24"/>
              <p:cNvSpPr/>
              <p:nvPr/>
            </p:nvSpPr>
            <p:spPr>
              <a:xfrm>
                <a:off x="6629575" y="195700"/>
                <a:ext cx="2704679" cy="1101875"/>
              </a:xfrm>
              <a:custGeom>
                <a:avLst/>
                <a:gdLst/>
                <a:ahLst/>
                <a:cxnLst/>
                <a:rect l="l" t="t" r="r" b="b"/>
                <a:pathLst>
                  <a:path w="50914" h="44075" fill="none" extrusionOk="0">
                    <a:moveTo>
                      <a:pt x="50913" y="44074"/>
                    </a:moveTo>
                    <a:lnTo>
                      <a:pt x="25442" y="44074"/>
                    </a:lnTo>
                    <a:lnTo>
                      <a:pt x="25442" y="1"/>
                    </a:lnTo>
                    <a:lnTo>
                      <a:pt x="1" y="1"/>
                    </a:lnTo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66" name="Google Shape;666;p24"/>
              <p:cNvSpPr/>
              <p:nvPr/>
            </p:nvSpPr>
            <p:spPr>
              <a:xfrm>
                <a:off x="6525475" y="148600"/>
                <a:ext cx="118575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2" fill="none" extrusionOk="0">
                    <a:moveTo>
                      <a:pt x="0" y="2037"/>
                    </a:moveTo>
                    <a:cubicBezTo>
                      <a:pt x="0" y="3830"/>
                      <a:pt x="2189" y="4742"/>
                      <a:pt x="3465" y="3465"/>
                    </a:cubicBezTo>
                    <a:cubicBezTo>
                      <a:pt x="4742" y="2189"/>
                      <a:pt x="3830" y="0"/>
                      <a:pt x="2037" y="30"/>
                    </a:cubicBezTo>
                    <a:cubicBezTo>
                      <a:pt x="912" y="30"/>
                      <a:pt x="0" y="912"/>
                      <a:pt x="0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667" name="Google Shape;667;p24"/>
          <p:cNvSpPr txBox="1">
            <a:spLocks noGrp="1"/>
          </p:cNvSpPr>
          <p:nvPr>
            <p:ph type="title"/>
          </p:nvPr>
        </p:nvSpPr>
        <p:spPr>
          <a:xfrm>
            <a:off x="1630950" y="539700"/>
            <a:ext cx="58821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24"/>
          <p:cNvSpPr txBox="1">
            <a:spLocks noGrp="1"/>
          </p:cNvSpPr>
          <p:nvPr>
            <p:ph type="body" idx="1"/>
          </p:nvPr>
        </p:nvSpPr>
        <p:spPr>
          <a:xfrm>
            <a:off x="713250" y="1342250"/>
            <a:ext cx="7717500" cy="32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/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  <p:grpSp>
        <p:nvGrpSpPr>
          <p:cNvPr id="669" name="Google Shape;669;p24"/>
          <p:cNvGrpSpPr/>
          <p:nvPr/>
        </p:nvGrpSpPr>
        <p:grpSpPr>
          <a:xfrm>
            <a:off x="-272766" y="4539543"/>
            <a:ext cx="2014791" cy="473128"/>
            <a:chOff x="-35118" y="4342063"/>
            <a:chExt cx="2014791" cy="473128"/>
          </a:xfrm>
        </p:grpSpPr>
        <p:sp>
          <p:nvSpPr>
            <p:cNvPr id="670" name="Google Shape;670;p24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72" name="Google Shape;672;p24"/>
          <p:cNvGrpSpPr/>
          <p:nvPr/>
        </p:nvGrpSpPr>
        <p:grpSpPr>
          <a:xfrm>
            <a:off x="-217866" y="4785686"/>
            <a:ext cx="2014791" cy="473128"/>
            <a:chOff x="-35118" y="4342063"/>
            <a:chExt cx="2014791" cy="473128"/>
          </a:xfrm>
        </p:grpSpPr>
        <p:sp>
          <p:nvSpPr>
            <p:cNvPr id="673" name="Google Shape;673;p24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75" name="Google Shape;675;p24"/>
          <p:cNvGrpSpPr/>
          <p:nvPr/>
        </p:nvGrpSpPr>
        <p:grpSpPr>
          <a:xfrm rot="10800000">
            <a:off x="7239830" y="4310943"/>
            <a:ext cx="2014791" cy="473128"/>
            <a:chOff x="-35118" y="4342063"/>
            <a:chExt cx="2014791" cy="473128"/>
          </a:xfrm>
        </p:grpSpPr>
        <p:sp>
          <p:nvSpPr>
            <p:cNvPr id="676" name="Google Shape;676;p24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7" name="Google Shape;677;p24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_1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5"/>
          <p:cNvSpPr txBox="1">
            <a:spLocks noGrp="1"/>
          </p:cNvSpPr>
          <p:nvPr>
            <p:ph type="title"/>
          </p:nvPr>
        </p:nvSpPr>
        <p:spPr>
          <a:xfrm>
            <a:off x="1630950" y="539700"/>
            <a:ext cx="58821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25"/>
          <p:cNvSpPr txBox="1">
            <a:spLocks noGrp="1"/>
          </p:cNvSpPr>
          <p:nvPr>
            <p:ph type="body" idx="1"/>
          </p:nvPr>
        </p:nvSpPr>
        <p:spPr>
          <a:xfrm>
            <a:off x="3818675" y="1681875"/>
            <a:ext cx="4611900" cy="27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  <p:grpSp>
        <p:nvGrpSpPr>
          <p:cNvPr id="681" name="Google Shape;681;p25"/>
          <p:cNvGrpSpPr/>
          <p:nvPr/>
        </p:nvGrpSpPr>
        <p:grpSpPr>
          <a:xfrm>
            <a:off x="7068170" y="-466234"/>
            <a:ext cx="1368260" cy="1078296"/>
            <a:chOff x="4231725" y="-443721"/>
            <a:chExt cx="1368260" cy="1078296"/>
          </a:xfrm>
        </p:grpSpPr>
        <p:sp>
          <p:nvSpPr>
            <p:cNvPr id="682" name="Google Shape;682;p25"/>
            <p:cNvSpPr/>
            <p:nvPr/>
          </p:nvSpPr>
          <p:spPr>
            <a:xfrm>
              <a:off x="4327869" y="-443721"/>
              <a:ext cx="1272116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3" name="Google Shape;683;p25"/>
            <p:cNvSpPr/>
            <p:nvPr/>
          </p:nvSpPr>
          <p:spPr>
            <a:xfrm>
              <a:off x="423172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84" name="Google Shape;684;p25"/>
          <p:cNvGrpSpPr/>
          <p:nvPr/>
        </p:nvGrpSpPr>
        <p:grpSpPr>
          <a:xfrm>
            <a:off x="8010070" y="-466238"/>
            <a:ext cx="1129225" cy="1439250"/>
            <a:chOff x="5173625" y="-443725"/>
            <a:chExt cx="1129225" cy="1439250"/>
          </a:xfrm>
        </p:grpSpPr>
        <p:sp>
          <p:nvSpPr>
            <p:cNvPr id="685" name="Google Shape;685;p25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6" name="Google Shape;686;p25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87" name="Google Shape;687;p25"/>
          <p:cNvGrpSpPr/>
          <p:nvPr/>
        </p:nvGrpSpPr>
        <p:grpSpPr>
          <a:xfrm flipH="1">
            <a:off x="5091" y="-472343"/>
            <a:ext cx="1129225" cy="1439250"/>
            <a:chOff x="5173625" y="-443725"/>
            <a:chExt cx="1129225" cy="1439250"/>
          </a:xfrm>
        </p:grpSpPr>
        <p:sp>
          <p:nvSpPr>
            <p:cNvPr id="688" name="Google Shape;688;p25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90" name="Google Shape;690;p25"/>
          <p:cNvGrpSpPr/>
          <p:nvPr/>
        </p:nvGrpSpPr>
        <p:grpSpPr>
          <a:xfrm flipH="1">
            <a:off x="-98709" y="-223280"/>
            <a:ext cx="920275" cy="1078300"/>
            <a:chOff x="4679675" y="-443725"/>
            <a:chExt cx="920275" cy="1078300"/>
          </a:xfrm>
        </p:grpSpPr>
        <p:sp>
          <p:nvSpPr>
            <p:cNvPr id="691" name="Google Shape;691;p25"/>
            <p:cNvSpPr/>
            <p:nvPr/>
          </p:nvSpPr>
          <p:spPr>
            <a:xfrm>
              <a:off x="4783025" y="-443725"/>
              <a:ext cx="816925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25"/>
            <p:cNvSpPr/>
            <p:nvPr/>
          </p:nvSpPr>
          <p:spPr>
            <a:xfrm>
              <a:off x="467967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93" name="Google Shape;693;p25"/>
          <p:cNvGrpSpPr/>
          <p:nvPr/>
        </p:nvGrpSpPr>
        <p:grpSpPr>
          <a:xfrm flipH="1">
            <a:off x="6573567" y="-671954"/>
            <a:ext cx="1195349" cy="1078296"/>
            <a:chOff x="4404625" y="-443721"/>
            <a:chExt cx="1195349" cy="1078296"/>
          </a:xfrm>
        </p:grpSpPr>
        <p:sp>
          <p:nvSpPr>
            <p:cNvPr id="694" name="Google Shape;694;p25"/>
            <p:cNvSpPr/>
            <p:nvPr/>
          </p:nvSpPr>
          <p:spPr>
            <a:xfrm>
              <a:off x="4501128" y="-443721"/>
              <a:ext cx="1098846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5" name="Google Shape;695;p25"/>
            <p:cNvSpPr/>
            <p:nvPr/>
          </p:nvSpPr>
          <p:spPr>
            <a:xfrm>
              <a:off x="440462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96" name="Google Shape;696;p25"/>
          <p:cNvGrpSpPr/>
          <p:nvPr/>
        </p:nvGrpSpPr>
        <p:grpSpPr>
          <a:xfrm>
            <a:off x="1375492" y="-671954"/>
            <a:ext cx="1195349" cy="1078296"/>
            <a:chOff x="4404625" y="-443721"/>
            <a:chExt cx="1195349" cy="1078296"/>
          </a:xfrm>
        </p:grpSpPr>
        <p:sp>
          <p:nvSpPr>
            <p:cNvPr id="697" name="Google Shape;697;p25"/>
            <p:cNvSpPr/>
            <p:nvPr/>
          </p:nvSpPr>
          <p:spPr>
            <a:xfrm>
              <a:off x="4501128" y="-443721"/>
              <a:ext cx="1098846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8" name="Google Shape;698;p25"/>
            <p:cNvSpPr/>
            <p:nvPr/>
          </p:nvSpPr>
          <p:spPr>
            <a:xfrm>
              <a:off x="440462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1_1_1"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26"/>
          <p:cNvSpPr txBox="1">
            <a:spLocks noGrp="1"/>
          </p:cNvSpPr>
          <p:nvPr>
            <p:ph type="title"/>
          </p:nvPr>
        </p:nvSpPr>
        <p:spPr>
          <a:xfrm>
            <a:off x="1630950" y="539700"/>
            <a:ext cx="58821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701" name="Google Shape;701;p26"/>
          <p:cNvSpPr txBox="1">
            <a:spLocks noGrp="1"/>
          </p:cNvSpPr>
          <p:nvPr>
            <p:ph type="body" idx="1"/>
          </p:nvPr>
        </p:nvSpPr>
        <p:spPr>
          <a:xfrm>
            <a:off x="1370205" y="1727864"/>
            <a:ext cx="4611900" cy="27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  <p:grpSp>
        <p:nvGrpSpPr>
          <p:cNvPr id="702" name="Google Shape;702;p26"/>
          <p:cNvGrpSpPr/>
          <p:nvPr/>
        </p:nvGrpSpPr>
        <p:grpSpPr>
          <a:xfrm>
            <a:off x="-1411812" y="3924763"/>
            <a:ext cx="2961179" cy="2085654"/>
            <a:chOff x="-1411812" y="3924763"/>
            <a:chExt cx="2961179" cy="2085654"/>
          </a:xfrm>
        </p:grpSpPr>
        <p:grpSp>
          <p:nvGrpSpPr>
            <p:cNvPr id="703" name="Google Shape;703;p26"/>
            <p:cNvGrpSpPr/>
            <p:nvPr/>
          </p:nvGrpSpPr>
          <p:grpSpPr>
            <a:xfrm flipH="1">
              <a:off x="-1411812" y="4556641"/>
              <a:ext cx="2808779" cy="1148975"/>
              <a:chOff x="6525475" y="148600"/>
              <a:chExt cx="2808779" cy="1148975"/>
            </a:xfrm>
          </p:grpSpPr>
          <p:sp>
            <p:nvSpPr>
              <p:cNvPr id="704" name="Google Shape;704;p26"/>
              <p:cNvSpPr/>
              <p:nvPr/>
            </p:nvSpPr>
            <p:spPr>
              <a:xfrm>
                <a:off x="6629575" y="195700"/>
                <a:ext cx="2704679" cy="1101875"/>
              </a:xfrm>
              <a:custGeom>
                <a:avLst/>
                <a:gdLst/>
                <a:ahLst/>
                <a:cxnLst/>
                <a:rect l="l" t="t" r="r" b="b"/>
                <a:pathLst>
                  <a:path w="50914" h="44075" fill="none" extrusionOk="0">
                    <a:moveTo>
                      <a:pt x="50913" y="44074"/>
                    </a:moveTo>
                    <a:lnTo>
                      <a:pt x="25442" y="44074"/>
                    </a:lnTo>
                    <a:lnTo>
                      <a:pt x="25442" y="1"/>
                    </a:lnTo>
                    <a:lnTo>
                      <a:pt x="1" y="1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5" name="Google Shape;705;p26"/>
              <p:cNvSpPr/>
              <p:nvPr/>
            </p:nvSpPr>
            <p:spPr>
              <a:xfrm>
                <a:off x="6525475" y="148600"/>
                <a:ext cx="118575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2" fill="none" extrusionOk="0">
                    <a:moveTo>
                      <a:pt x="0" y="2037"/>
                    </a:moveTo>
                    <a:cubicBezTo>
                      <a:pt x="0" y="3830"/>
                      <a:pt x="2189" y="4742"/>
                      <a:pt x="3465" y="3465"/>
                    </a:cubicBezTo>
                    <a:cubicBezTo>
                      <a:pt x="4742" y="2189"/>
                      <a:pt x="3830" y="0"/>
                      <a:pt x="2037" y="30"/>
                    </a:cubicBezTo>
                    <a:cubicBezTo>
                      <a:pt x="912" y="30"/>
                      <a:pt x="0" y="912"/>
                      <a:pt x="0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06" name="Google Shape;706;p26"/>
            <p:cNvGrpSpPr/>
            <p:nvPr/>
          </p:nvGrpSpPr>
          <p:grpSpPr>
            <a:xfrm rot="10800000">
              <a:off x="282879" y="3924763"/>
              <a:ext cx="474200" cy="1505350"/>
              <a:chOff x="3995775" y="-443725"/>
              <a:chExt cx="474200" cy="1505350"/>
            </a:xfrm>
          </p:grpSpPr>
          <p:sp>
            <p:nvSpPr>
              <p:cNvPr id="707" name="Google Shape;707;p26"/>
              <p:cNvSpPr/>
              <p:nvPr/>
            </p:nvSpPr>
            <p:spPr>
              <a:xfrm>
                <a:off x="4042125" y="-443725"/>
                <a:ext cx="427850" cy="1386800"/>
              </a:xfrm>
              <a:custGeom>
                <a:avLst/>
                <a:gdLst/>
                <a:ahLst/>
                <a:cxnLst/>
                <a:rect l="l" t="t" r="r" b="b"/>
                <a:pathLst>
                  <a:path w="17114" h="55472" fill="none" extrusionOk="0">
                    <a:moveTo>
                      <a:pt x="1" y="55472"/>
                    </a:moveTo>
                    <a:lnTo>
                      <a:pt x="1" y="40669"/>
                    </a:lnTo>
                    <a:lnTo>
                      <a:pt x="17114" y="40669"/>
                    </a:lnTo>
                    <a:lnTo>
                      <a:pt x="17114" y="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8" name="Google Shape;708;p26"/>
              <p:cNvSpPr/>
              <p:nvPr/>
            </p:nvSpPr>
            <p:spPr>
              <a:xfrm>
                <a:off x="3995775" y="94382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fill="none" extrusionOk="0">
                    <a:moveTo>
                      <a:pt x="1" y="2006"/>
                    </a:moveTo>
                    <a:cubicBezTo>
                      <a:pt x="1" y="3830"/>
                      <a:pt x="2159" y="4712"/>
                      <a:pt x="3435" y="3465"/>
                    </a:cubicBezTo>
                    <a:cubicBezTo>
                      <a:pt x="4712" y="2189"/>
                      <a:pt x="3800" y="0"/>
                      <a:pt x="2007" y="0"/>
                    </a:cubicBezTo>
                    <a:cubicBezTo>
                      <a:pt x="882" y="0"/>
                      <a:pt x="1" y="912"/>
                      <a:pt x="1" y="200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09" name="Google Shape;709;p26"/>
            <p:cNvGrpSpPr/>
            <p:nvPr/>
          </p:nvGrpSpPr>
          <p:grpSpPr>
            <a:xfrm flipH="1">
              <a:off x="-1259412" y="4861441"/>
              <a:ext cx="2808779" cy="1148975"/>
              <a:chOff x="6525475" y="148600"/>
              <a:chExt cx="2808779" cy="1148975"/>
            </a:xfrm>
          </p:grpSpPr>
          <p:sp>
            <p:nvSpPr>
              <p:cNvPr id="710" name="Google Shape;710;p26"/>
              <p:cNvSpPr/>
              <p:nvPr/>
            </p:nvSpPr>
            <p:spPr>
              <a:xfrm>
                <a:off x="6629575" y="195700"/>
                <a:ext cx="2704679" cy="1101875"/>
              </a:xfrm>
              <a:custGeom>
                <a:avLst/>
                <a:gdLst/>
                <a:ahLst/>
                <a:cxnLst/>
                <a:rect l="l" t="t" r="r" b="b"/>
                <a:pathLst>
                  <a:path w="50914" h="44075" fill="none" extrusionOk="0">
                    <a:moveTo>
                      <a:pt x="50913" y="44074"/>
                    </a:moveTo>
                    <a:lnTo>
                      <a:pt x="25442" y="44074"/>
                    </a:lnTo>
                    <a:lnTo>
                      <a:pt x="25442" y="1"/>
                    </a:lnTo>
                    <a:lnTo>
                      <a:pt x="1" y="1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11" name="Google Shape;711;p26"/>
              <p:cNvSpPr/>
              <p:nvPr/>
            </p:nvSpPr>
            <p:spPr>
              <a:xfrm>
                <a:off x="6525475" y="148600"/>
                <a:ext cx="118575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2" fill="none" extrusionOk="0">
                    <a:moveTo>
                      <a:pt x="0" y="2037"/>
                    </a:moveTo>
                    <a:cubicBezTo>
                      <a:pt x="0" y="3830"/>
                      <a:pt x="2189" y="4742"/>
                      <a:pt x="3465" y="3465"/>
                    </a:cubicBezTo>
                    <a:cubicBezTo>
                      <a:pt x="4742" y="2189"/>
                      <a:pt x="3830" y="0"/>
                      <a:pt x="2037" y="30"/>
                    </a:cubicBezTo>
                    <a:cubicBezTo>
                      <a:pt x="912" y="30"/>
                      <a:pt x="0" y="912"/>
                      <a:pt x="0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712" name="Google Shape;712;p26"/>
          <p:cNvGrpSpPr/>
          <p:nvPr/>
        </p:nvGrpSpPr>
        <p:grpSpPr>
          <a:xfrm flipH="1">
            <a:off x="7393917" y="159663"/>
            <a:ext cx="2014791" cy="464410"/>
            <a:chOff x="-35118" y="4350781"/>
            <a:chExt cx="2014791" cy="464410"/>
          </a:xfrm>
        </p:grpSpPr>
        <p:sp>
          <p:nvSpPr>
            <p:cNvPr id="713" name="Google Shape;713;p26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4" name="Google Shape;714;p26"/>
            <p:cNvSpPr/>
            <p:nvPr/>
          </p:nvSpPr>
          <p:spPr>
            <a:xfrm>
              <a:off x="1861099" y="4350781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15" name="Google Shape;715;p26"/>
          <p:cNvGrpSpPr/>
          <p:nvPr/>
        </p:nvGrpSpPr>
        <p:grpSpPr>
          <a:xfrm flipH="1">
            <a:off x="7393917" y="480896"/>
            <a:ext cx="2014791" cy="473128"/>
            <a:chOff x="-35118" y="4342063"/>
            <a:chExt cx="2014791" cy="473128"/>
          </a:xfrm>
        </p:grpSpPr>
        <p:sp>
          <p:nvSpPr>
            <p:cNvPr id="716" name="Google Shape;716;p26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27"/>
          <p:cNvSpPr txBox="1">
            <a:spLocks noGrp="1"/>
          </p:cNvSpPr>
          <p:nvPr>
            <p:ph type="ctrTitle"/>
          </p:nvPr>
        </p:nvSpPr>
        <p:spPr>
          <a:xfrm>
            <a:off x="713325" y="565547"/>
            <a:ext cx="4069500" cy="12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0" name="Google Shape;720;p27"/>
          <p:cNvSpPr txBox="1">
            <a:spLocks noGrp="1"/>
          </p:cNvSpPr>
          <p:nvPr>
            <p:ph type="subTitle" idx="1"/>
          </p:nvPr>
        </p:nvSpPr>
        <p:spPr>
          <a:xfrm>
            <a:off x="713325" y="1736300"/>
            <a:ext cx="3583500" cy="8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27"/>
          <p:cNvSpPr txBox="1"/>
          <p:nvPr/>
        </p:nvSpPr>
        <p:spPr>
          <a:xfrm>
            <a:off x="713325" y="3571950"/>
            <a:ext cx="33288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Slidesgo, including icons by Flaticon, and infographics &amp; images by Freepik</a:t>
            </a:r>
            <a:endParaRPr sz="1000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8125138" y="1179072"/>
            <a:ext cx="39607" cy="39607"/>
          </a:xfrm>
          <a:custGeom>
            <a:avLst/>
            <a:gdLst/>
            <a:ahLst/>
            <a:cxnLst/>
            <a:rect l="l" t="t" r="r" b="b"/>
            <a:pathLst>
              <a:path w="1217" h="1217" extrusionOk="0">
                <a:moveTo>
                  <a:pt x="609" y="1"/>
                </a:moveTo>
                <a:cubicBezTo>
                  <a:pt x="274" y="1"/>
                  <a:pt x="1" y="274"/>
                  <a:pt x="1" y="609"/>
                </a:cubicBezTo>
                <a:cubicBezTo>
                  <a:pt x="1" y="943"/>
                  <a:pt x="274" y="1217"/>
                  <a:pt x="609" y="1217"/>
                </a:cubicBezTo>
                <a:cubicBezTo>
                  <a:pt x="943" y="1217"/>
                  <a:pt x="1217" y="943"/>
                  <a:pt x="1217" y="609"/>
                </a:cubicBezTo>
                <a:cubicBezTo>
                  <a:pt x="1217" y="274"/>
                  <a:pt x="943" y="1"/>
                  <a:pt x="60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23" name="Google Shape;723;p27"/>
          <p:cNvGrpSpPr/>
          <p:nvPr/>
        </p:nvGrpSpPr>
        <p:grpSpPr>
          <a:xfrm flipH="1">
            <a:off x="7136201" y="4054216"/>
            <a:ext cx="2074949" cy="962378"/>
            <a:chOff x="-85249" y="3960975"/>
            <a:chExt cx="2074949" cy="962378"/>
          </a:xfrm>
        </p:grpSpPr>
        <p:grpSp>
          <p:nvGrpSpPr>
            <p:cNvPr id="724" name="Google Shape;724;p27"/>
            <p:cNvGrpSpPr/>
            <p:nvPr/>
          </p:nvGrpSpPr>
          <p:grpSpPr>
            <a:xfrm>
              <a:off x="-44137" y="3960975"/>
              <a:ext cx="2033837" cy="459179"/>
              <a:chOff x="-101291" y="3971002"/>
              <a:chExt cx="2033837" cy="459179"/>
            </a:xfrm>
          </p:grpSpPr>
          <p:sp>
            <p:nvSpPr>
              <p:cNvPr id="725" name="Google Shape;725;p27"/>
              <p:cNvSpPr/>
              <p:nvPr/>
            </p:nvSpPr>
            <p:spPr>
              <a:xfrm rot="-5400000">
                <a:off x="646715" y="3256635"/>
                <a:ext cx="425539" cy="1921552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51613" extrusionOk="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26" name="Google Shape;726;p27"/>
              <p:cNvSpPr/>
              <p:nvPr/>
            </p:nvSpPr>
            <p:spPr>
              <a:xfrm>
                <a:off x="1813971" y="3971002"/>
                <a:ext cx="1185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fill="none" extrusionOk="0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27" name="Google Shape;727;p27"/>
            <p:cNvGrpSpPr/>
            <p:nvPr/>
          </p:nvGrpSpPr>
          <p:grpSpPr>
            <a:xfrm>
              <a:off x="-85249" y="4203623"/>
              <a:ext cx="2014791" cy="469195"/>
              <a:chOff x="-35118" y="4163517"/>
              <a:chExt cx="2014791" cy="469195"/>
            </a:xfrm>
          </p:grpSpPr>
          <p:sp>
            <p:nvSpPr>
              <p:cNvPr id="728" name="Google Shape;728;p27"/>
              <p:cNvSpPr/>
              <p:nvPr/>
            </p:nvSpPr>
            <p:spPr>
              <a:xfrm rot="-5400000">
                <a:off x="712889" y="3459167"/>
                <a:ext cx="425539" cy="1921552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51613" extrusionOk="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29" name="Google Shape;729;p27"/>
              <p:cNvSpPr/>
              <p:nvPr/>
            </p:nvSpPr>
            <p:spPr>
              <a:xfrm>
                <a:off x="1861099" y="4163517"/>
                <a:ext cx="1185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fill="none" extrusionOk="0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30" name="Google Shape;730;p27"/>
            <p:cNvGrpSpPr/>
            <p:nvPr/>
          </p:nvGrpSpPr>
          <p:grpSpPr>
            <a:xfrm>
              <a:off x="-85249" y="4454155"/>
              <a:ext cx="2014791" cy="469199"/>
              <a:chOff x="-35118" y="4345992"/>
              <a:chExt cx="2014791" cy="469199"/>
            </a:xfrm>
          </p:grpSpPr>
          <p:sp>
            <p:nvSpPr>
              <p:cNvPr id="731" name="Google Shape;731;p27"/>
              <p:cNvSpPr/>
              <p:nvPr/>
            </p:nvSpPr>
            <p:spPr>
              <a:xfrm rot="-5400000">
                <a:off x="712889" y="3641646"/>
                <a:ext cx="425539" cy="1921552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51613" extrusionOk="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32" name="Google Shape;732;p27"/>
              <p:cNvSpPr/>
              <p:nvPr/>
            </p:nvSpPr>
            <p:spPr>
              <a:xfrm>
                <a:off x="1861099" y="4345992"/>
                <a:ext cx="1185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fill="none" extrusionOk="0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733" name="Google Shape;733;p27"/>
          <p:cNvGrpSpPr/>
          <p:nvPr/>
        </p:nvGrpSpPr>
        <p:grpSpPr>
          <a:xfrm>
            <a:off x="7691206" y="833500"/>
            <a:ext cx="2649775" cy="3476500"/>
            <a:chOff x="7691206" y="833500"/>
            <a:chExt cx="2649775" cy="3476500"/>
          </a:xfrm>
        </p:grpSpPr>
        <p:sp>
          <p:nvSpPr>
            <p:cNvPr id="734" name="Google Shape;734;p27"/>
            <p:cNvSpPr/>
            <p:nvPr/>
          </p:nvSpPr>
          <p:spPr>
            <a:xfrm>
              <a:off x="7691206" y="2268175"/>
              <a:ext cx="118575" cy="118550"/>
            </a:xfrm>
            <a:custGeom>
              <a:avLst/>
              <a:gdLst/>
              <a:ahLst/>
              <a:cxnLst/>
              <a:rect l="l" t="t" r="r" b="b"/>
              <a:pathLst>
                <a:path w="4743" h="4742" fill="none" extrusionOk="0">
                  <a:moveTo>
                    <a:pt x="1" y="2037"/>
                  </a:moveTo>
                  <a:cubicBezTo>
                    <a:pt x="1" y="3830"/>
                    <a:pt x="2189" y="4742"/>
                    <a:pt x="3466" y="3465"/>
                  </a:cubicBezTo>
                  <a:cubicBezTo>
                    <a:pt x="4742" y="2189"/>
                    <a:pt x="3830" y="0"/>
                    <a:pt x="2037" y="30"/>
                  </a:cubicBezTo>
                  <a:cubicBezTo>
                    <a:pt x="912" y="30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691206" y="2758300"/>
              <a:ext cx="118575" cy="117800"/>
            </a:xfrm>
            <a:custGeom>
              <a:avLst/>
              <a:gdLst/>
              <a:ahLst/>
              <a:cxnLst/>
              <a:rect l="l" t="t" r="r" b="b"/>
              <a:pathLst>
                <a:path w="4743" h="4712" fill="none" extrusionOk="0">
                  <a:moveTo>
                    <a:pt x="1" y="2705"/>
                  </a:moveTo>
                  <a:cubicBezTo>
                    <a:pt x="1" y="912"/>
                    <a:pt x="2189" y="0"/>
                    <a:pt x="3466" y="1277"/>
                  </a:cubicBezTo>
                  <a:cubicBezTo>
                    <a:pt x="4742" y="2553"/>
                    <a:pt x="3830" y="4712"/>
                    <a:pt x="2037" y="4712"/>
                  </a:cubicBezTo>
                  <a:cubicBezTo>
                    <a:pt x="912" y="4712"/>
                    <a:pt x="1" y="3830"/>
                    <a:pt x="1" y="270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736" name="Google Shape;736;p27"/>
            <p:cNvGrpSpPr/>
            <p:nvPr/>
          </p:nvGrpSpPr>
          <p:grpSpPr>
            <a:xfrm>
              <a:off x="7795306" y="833500"/>
              <a:ext cx="2545675" cy="3476500"/>
              <a:chOff x="7795306" y="833500"/>
              <a:chExt cx="2545675" cy="3476500"/>
            </a:xfrm>
          </p:grpSpPr>
          <p:sp>
            <p:nvSpPr>
              <p:cNvPr id="737" name="Google Shape;737;p27"/>
              <p:cNvSpPr/>
              <p:nvPr/>
            </p:nvSpPr>
            <p:spPr>
              <a:xfrm>
                <a:off x="7900181" y="2373025"/>
                <a:ext cx="11857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12" fill="none" extrusionOk="0">
                    <a:moveTo>
                      <a:pt x="0" y="2007"/>
                    </a:moveTo>
                    <a:cubicBezTo>
                      <a:pt x="0" y="3831"/>
                      <a:pt x="2189" y="4712"/>
                      <a:pt x="3465" y="3466"/>
                    </a:cubicBezTo>
                    <a:cubicBezTo>
                      <a:pt x="4742" y="2189"/>
                      <a:pt x="3830" y="1"/>
                      <a:pt x="2037" y="1"/>
                    </a:cubicBezTo>
                    <a:cubicBezTo>
                      <a:pt x="912" y="1"/>
                      <a:pt x="0" y="913"/>
                      <a:pt x="0" y="200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38" name="Google Shape;738;p27"/>
              <p:cNvSpPr/>
              <p:nvPr/>
            </p:nvSpPr>
            <p:spPr>
              <a:xfrm>
                <a:off x="7988331" y="1479400"/>
                <a:ext cx="2342775" cy="913400"/>
              </a:xfrm>
              <a:custGeom>
                <a:avLst/>
                <a:gdLst/>
                <a:ahLst/>
                <a:cxnLst/>
                <a:rect l="l" t="t" r="r" b="b"/>
                <a:pathLst>
                  <a:path w="93711" h="36536" fill="none" extrusionOk="0">
                    <a:moveTo>
                      <a:pt x="0" y="36536"/>
                    </a:moveTo>
                    <a:lnTo>
                      <a:pt x="36262" y="0"/>
                    </a:lnTo>
                    <a:lnTo>
                      <a:pt x="93710" y="0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39" name="Google Shape;739;p27"/>
              <p:cNvSpPr/>
              <p:nvPr/>
            </p:nvSpPr>
            <p:spPr>
              <a:xfrm>
                <a:off x="7795306" y="833500"/>
                <a:ext cx="2545675" cy="1481800"/>
              </a:xfrm>
              <a:custGeom>
                <a:avLst/>
                <a:gdLst/>
                <a:ahLst/>
                <a:cxnLst/>
                <a:rect l="l" t="t" r="r" b="b"/>
                <a:pathLst>
                  <a:path w="101827" h="59272" fill="none" extrusionOk="0">
                    <a:moveTo>
                      <a:pt x="1" y="59272"/>
                    </a:moveTo>
                    <a:lnTo>
                      <a:pt x="25442" y="59272"/>
                    </a:lnTo>
                    <a:lnTo>
                      <a:pt x="25442" y="33435"/>
                    </a:lnTo>
                    <a:lnTo>
                      <a:pt x="66871" y="33435"/>
                    </a:lnTo>
                    <a:lnTo>
                      <a:pt x="66871" y="0"/>
                    </a:lnTo>
                    <a:lnTo>
                      <a:pt x="101826" y="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40" name="Google Shape;740;p27"/>
              <p:cNvSpPr/>
              <p:nvPr/>
            </p:nvSpPr>
            <p:spPr>
              <a:xfrm>
                <a:off x="7900181" y="2653425"/>
                <a:ext cx="1185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fill="none" extrusionOk="0">
                    <a:moveTo>
                      <a:pt x="0" y="2706"/>
                    </a:moveTo>
                    <a:cubicBezTo>
                      <a:pt x="0" y="913"/>
                      <a:pt x="2189" y="1"/>
                      <a:pt x="3465" y="1277"/>
                    </a:cubicBezTo>
                    <a:cubicBezTo>
                      <a:pt x="4742" y="2554"/>
                      <a:pt x="3830" y="4742"/>
                      <a:pt x="2037" y="4742"/>
                    </a:cubicBezTo>
                    <a:cubicBezTo>
                      <a:pt x="912" y="4742"/>
                      <a:pt x="0" y="3830"/>
                      <a:pt x="0" y="270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41" name="Google Shape;741;p27"/>
              <p:cNvSpPr/>
              <p:nvPr/>
            </p:nvSpPr>
            <p:spPr>
              <a:xfrm>
                <a:off x="7988331" y="2750700"/>
                <a:ext cx="2342775" cy="913400"/>
              </a:xfrm>
              <a:custGeom>
                <a:avLst/>
                <a:gdLst/>
                <a:ahLst/>
                <a:cxnLst/>
                <a:rect l="l" t="t" r="r" b="b"/>
                <a:pathLst>
                  <a:path w="93711" h="36536" fill="none" extrusionOk="0">
                    <a:moveTo>
                      <a:pt x="0" y="0"/>
                    </a:moveTo>
                    <a:lnTo>
                      <a:pt x="36262" y="36536"/>
                    </a:lnTo>
                    <a:lnTo>
                      <a:pt x="93710" y="36536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42" name="Google Shape;742;p27"/>
              <p:cNvSpPr/>
              <p:nvPr/>
            </p:nvSpPr>
            <p:spPr>
              <a:xfrm>
                <a:off x="7795306" y="2828200"/>
                <a:ext cx="2545675" cy="1481800"/>
              </a:xfrm>
              <a:custGeom>
                <a:avLst/>
                <a:gdLst/>
                <a:ahLst/>
                <a:cxnLst/>
                <a:rect l="l" t="t" r="r" b="b"/>
                <a:pathLst>
                  <a:path w="101827" h="59272" fill="none" extrusionOk="0">
                    <a:moveTo>
                      <a:pt x="1" y="1"/>
                    </a:moveTo>
                    <a:lnTo>
                      <a:pt x="25442" y="1"/>
                    </a:lnTo>
                    <a:lnTo>
                      <a:pt x="25442" y="25837"/>
                    </a:lnTo>
                    <a:lnTo>
                      <a:pt x="66871" y="25837"/>
                    </a:lnTo>
                    <a:lnTo>
                      <a:pt x="66871" y="59272"/>
                    </a:lnTo>
                    <a:lnTo>
                      <a:pt x="101826" y="5927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743" name="Google Shape;743;p27"/>
              <p:cNvGrpSpPr/>
              <p:nvPr/>
            </p:nvGrpSpPr>
            <p:grpSpPr>
              <a:xfrm>
                <a:off x="8530783" y="2299824"/>
                <a:ext cx="640686" cy="543853"/>
                <a:chOff x="10364519" y="2624211"/>
                <a:chExt cx="640686" cy="543853"/>
              </a:xfrm>
            </p:grpSpPr>
            <p:sp>
              <p:nvSpPr>
                <p:cNvPr id="744" name="Google Shape;744;p27"/>
                <p:cNvSpPr/>
                <p:nvPr/>
              </p:nvSpPr>
              <p:spPr>
                <a:xfrm>
                  <a:off x="10364519" y="2624211"/>
                  <a:ext cx="640686" cy="136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82" h="3131" extrusionOk="0">
                      <a:moveTo>
                        <a:pt x="426" y="0"/>
                      </a:moveTo>
                      <a:lnTo>
                        <a:pt x="0" y="395"/>
                      </a:lnTo>
                      <a:lnTo>
                        <a:pt x="2736" y="3131"/>
                      </a:lnTo>
                      <a:lnTo>
                        <a:pt x="14681" y="3131"/>
                      </a:lnTo>
                      <a:lnTo>
                        <a:pt x="14681" y="2553"/>
                      </a:lnTo>
                      <a:lnTo>
                        <a:pt x="2979" y="2553"/>
                      </a:lnTo>
                      <a:lnTo>
                        <a:pt x="42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45" name="Google Shape;745;p27"/>
                <p:cNvSpPr/>
                <p:nvPr/>
              </p:nvSpPr>
              <p:spPr>
                <a:xfrm>
                  <a:off x="10375123" y="3040687"/>
                  <a:ext cx="630082" cy="127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39" h="2919" extrusionOk="0">
                      <a:moveTo>
                        <a:pt x="2493" y="0"/>
                      </a:moveTo>
                      <a:lnTo>
                        <a:pt x="0" y="2493"/>
                      </a:lnTo>
                      <a:lnTo>
                        <a:pt x="395" y="2918"/>
                      </a:lnTo>
                      <a:lnTo>
                        <a:pt x="2736" y="578"/>
                      </a:lnTo>
                      <a:lnTo>
                        <a:pt x="14438" y="578"/>
                      </a:lnTo>
                      <a:lnTo>
                        <a:pt x="1443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28"/>
          <p:cNvGrpSpPr/>
          <p:nvPr/>
        </p:nvGrpSpPr>
        <p:grpSpPr>
          <a:xfrm rot="10800000">
            <a:off x="7021" y="-639006"/>
            <a:ext cx="1623175" cy="1972650"/>
            <a:chOff x="4193384" y="4053542"/>
            <a:chExt cx="1623175" cy="1972650"/>
          </a:xfrm>
        </p:grpSpPr>
        <p:grpSp>
          <p:nvGrpSpPr>
            <p:cNvPr id="748" name="Google Shape;748;p28"/>
            <p:cNvGrpSpPr/>
            <p:nvPr/>
          </p:nvGrpSpPr>
          <p:grpSpPr>
            <a:xfrm rot="10800000" flipH="1">
              <a:off x="4193384" y="4947892"/>
              <a:ext cx="920275" cy="1078300"/>
              <a:chOff x="4679675" y="-1053325"/>
              <a:chExt cx="920275" cy="1078300"/>
            </a:xfrm>
          </p:grpSpPr>
          <p:sp>
            <p:nvSpPr>
              <p:cNvPr id="749" name="Google Shape;749;p28"/>
              <p:cNvSpPr/>
              <p:nvPr/>
            </p:nvSpPr>
            <p:spPr>
              <a:xfrm>
                <a:off x="4783025" y="-1053325"/>
                <a:ext cx="816925" cy="1006875"/>
              </a:xfrm>
              <a:custGeom>
                <a:avLst/>
                <a:gdLst/>
                <a:ahLst/>
                <a:cxnLst/>
                <a:rect l="l" t="t" r="r" b="b"/>
                <a:pathLst>
                  <a:path w="32677" h="40275" fill="none" extrusionOk="0">
                    <a:moveTo>
                      <a:pt x="1" y="40274"/>
                    </a:moveTo>
                    <a:lnTo>
                      <a:pt x="32676" y="40274"/>
                    </a:lnTo>
                    <a:lnTo>
                      <a:pt x="32676" y="0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50" name="Google Shape;750;p28"/>
              <p:cNvSpPr/>
              <p:nvPr/>
            </p:nvSpPr>
            <p:spPr>
              <a:xfrm>
                <a:off x="4679675" y="-93600"/>
                <a:ext cx="11782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43" fill="none" extrusionOk="0">
                    <a:moveTo>
                      <a:pt x="1" y="2037"/>
                    </a:moveTo>
                    <a:cubicBezTo>
                      <a:pt x="1" y="3830"/>
                      <a:pt x="2159" y="4742"/>
                      <a:pt x="3436" y="3466"/>
                    </a:cubicBezTo>
                    <a:cubicBezTo>
                      <a:pt x="4712" y="2189"/>
                      <a:pt x="3800" y="1"/>
                      <a:pt x="2007" y="31"/>
                    </a:cubicBezTo>
                    <a:cubicBezTo>
                      <a:pt x="882" y="31"/>
                      <a:pt x="1" y="912"/>
                      <a:pt x="1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51" name="Google Shape;751;p28"/>
            <p:cNvGrpSpPr/>
            <p:nvPr/>
          </p:nvGrpSpPr>
          <p:grpSpPr>
            <a:xfrm rot="10800000" flipH="1">
              <a:off x="4687334" y="4053542"/>
              <a:ext cx="1129225" cy="1439250"/>
              <a:chOff x="5173625" y="-443725"/>
              <a:chExt cx="1129225" cy="1439250"/>
            </a:xfrm>
          </p:grpSpPr>
          <p:sp>
            <p:nvSpPr>
              <p:cNvPr id="752" name="Google Shape;752;p28"/>
              <p:cNvSpPr/>
              <p:nvPr/>
            </p:nvSpPr>
            <p:spPr>
              <a:xfrm>
                <a:off x="5219975" y="-443725"/>
                <a:ext cx="1082875" cy="132070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52828" fill="none" extrusionOk="0">
                    <a:moveTo>
                      <a:pt x="0" y="52828"/>
                    </a:moveTo>
                    <a:lnTo>
                      <a:pt x="0" y="25836"/>
                    </a:lnTo>
                    <a:lnTo>
                      <a:pt x="43314" y="25836"/>
                    </a:lnTo>
                    <a:lnTo>
                      <a:pt x="43314" y="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53" name="Google Shape;753;p28"/>
              <p:cNvSpPr/>
              <p:nvPr/>
            </p:nvSpPr>
            <p:spPr>
              <a:xfrm>
                <a:off x="5173625" y="876950"/>
                <a:ext cx="117800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43" fill="none" extrusionOk="0">
                    <a:moveTo>
                      <a:pt x="0" y="2037"/>
                    </a:moveTo>
                    <a:cubicBezTo>
                      <a:pt x="0" y="3830"/>
                      <a:pt x="2158" y="4742"/>
                      <a:pt x="3435" y="3466"/>
                    </a:cubicBezTo>
                    <a:cubicBezTo>
                      <a:pt x="4711" y="2189"/>
                      <a:pt x="3800" y="1"/>
                      <a:pt x="2006" y="1"/>
                    </a:cubicBezTo>
                    <a:cubicBezTo>
                      <a:pt x="882" y="31"/>
                      <a:pt x="0" y="912"/>
                      <a:pt x="0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754" name="Google Shape;754;p28"/>
          <p:cNvGrpSpPr/>
          <p:nvPr/>
        </p:nvGrpSpPr>
        <p:grpSpPr>
          <a:xfrm>
            <a:off x="-1256133" y="867643"/>
            <a:ext cx="2014791" cy="473128"/>
            <a:chOff x="-35118" y="4342063"/>
            <a:chExt cx="2014791" cy="473128"/>
          </a:xfrm>
        </p:grpSpPr>
        <p:sp>
          <p:nvSpPr>
            <p:cNvPr id="755" name="Google Shape;755;p28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57" name="Google Shape;757;p28"/>
          <p:cNvGrpSpPr/>
          <p:nvPr/>
        </p:nvGrpSpPr>
        <p:grpSpPr>
          <a:xfrm>
            <a:off x="-1179939" y="1195668"/>
            <a:ext cx="2014791" cy="473128"/>
            <a:chOff x="-35118" y="4342063"/>
            <a:chExt cx="2014791" cy="473128"/>
          </a:xfrm>
        </p:grpSpPr>
        <p:sp>
          <p:nvSpPr>
            <p:cNvPr id="758" name="Google Shape;758;p28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60" name="Google Shape;760;p28"/>
          <p:cNvGrpSpPr/>
          <p:nvPr/>
        </p:nvGrpSpPr>
        <p:grpSpPr>
          <a:xfrm rot="10800000" flipH="1">
            <a:off x="39853" y="-260807"/>
            <a:ext cx="2014791" cy="473128"/>
            <a:chOff x="-35118" y="4342063"/>
            <a:chExt cx="2014791" cy="473128"/>
          </a:xfrm>
        </p:grpSpPr>
        <p:sp>
          <p:nvSpPr>
            <p:cNvPr id="761" name="Google Shape;761;p28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63" name="Google Shape;763;p28"/>
          <p:cNvGrpSpPr/>
          <p:nvPr/>
        </p:nvGrpSpPr>
        <p:grpSpPr>
          <a:xfrm rot="10800000">
            <a:off x="7755996" y="4031858"/>
            <a:ext cx="1129225" cy="1439250"/>
            <a:chOff x="5173625" y="-443725"/>
            <a:chExt cx="1129225" cy="1439250"/>
          </a:xfrm>
        </p:grpSpPr>
        <p:sp>
          <p:nvSpPr>
            <p:cNvPr id="764" name="Google Shape;764;p28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66" name="Google Shape;766;p28"/>
          <p:cNvGrpSpPr/>
          <p:nvPr/>
        </p:nvGrpSpPr>
        <p:grpSpPr>
          <a:xfrm rot="10800000" flipH="1">
            <a:off x="7506654" y="4534879"/>
            <a:ext cx="920275" cy="1078300"/>
            <a:chOff x="4679675" y="-443725"/>
            <a:chExt cx="920275" cy="1078300"/>
          </a:xfrm>
        </p:grpSpPr>
        <p:sp>
          <p:nvSpPr>
            <p:cNvPr id="767" name="Google Shape;767;p28"/>
            <p:cNvSpPr/>
            <p:nvPr/>
          </p:nvSpPr>
          <p:spPr>
            <a:xfrm>
              <a:off x="4783025" y="-443725"/>
              <a:ext cx="816925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467967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69" name="Google Shape;769;p28"/>
          <p:cNvGrpSpPr/>
          <p:nvPr/>
        </p:nvGrpSpPr>
        <p:grpSpPr>
          <a:xfrm rot="10800000">
            <a:off x="7953846" y="4266083"/>
            <a:ext cx="1129225" cy="1439250"/>
            <a:chOff x="5173625" y="-443725"/>
            <a:chExt cx="1129225" cy="1439250"/>
          </a:xfrm>
        </p:grpSpPr>
        <p:sp>
          <p:nvSpPr>
            <p:cNvPr id="770" name="Google Shape;770;p28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3" name="Google Shape;773;p29"/>
          <p:cNvGrpSpPr/>
          <p:nvPr/>
        </p:nvGrpSpPr>
        <p:grpSpPr>
          <a:xfrm rot="10800000">
            <a:off x="-483504" y="3973396"/>
            <a:ext cx="920275" cy="1078300"/>
            <a:chOff x="4679675" y="-1053325"/>
            <a:chExt cx="920275" cy="1078300"/>
          </a:xfrm>
        </p:grpSpPr>
        <p:sp>
          <p:nvSpPr>
            <p:cNvPr id="774" name="Google Shape;774;p29"/>
            <p:cNvSpPr/>
            <p:nvPr/>
          </p:nvSpPr>
          <p:spPr>
            <a:xfrm>
              <a:off x="4783025" y="-1053325"/>
              <a:ext cx="816925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4679675" y="-936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76" name="Google Shape;776;p29"/>
          <p:cNvGrpSpPr/>
          <p:nvPr/>
        </p:nvGrpSpPr>
        <p:grpSpPr>
          <a:xfrm rot="10800000">
            <a:off x="-364004" y="3564321"/>
            <a:ext cx="1129225" cy="1439250"/>
            <a:chOff x="5173625" y="-443725"/>
            <a:chExt cx="1129225" cy="1439250"/>
          </a:xfrm>
        </p:grpSpPr>
        <p:sp>
          <p:nvSpPr>
            <p:cNvPr id="777" name="Google Shape;777;p29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8" name="Google Shape;778;p29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79" name="Google Shape;779;p29"/>
          <p:cNvGrpSpPr/>
          <p:nvPr/>
        </p:nvGrpSpPr>
        <p:grpSpPr>
          <a:xfrm rot="10800000" flipH="1">
            <a:off x="-351289" y="128490"/>
            <a:ext cx="2014791" cy="473128"/>
            <a:chOff x="-35118" y="4342063"/>
            <a:chExt cx="2014791" cy="473128"/>
          </a:xfrm>
        </p:grpSpPr>
        <p:sp>
          <p:nvSpPr>
            <p:cNvPr id="780" name="Google Shape;780;p29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10800000" flipH="1">
            <a:off x="-407289" y="4585092"/>
            <a:ext cx="2014791" cy="473128"/>
            <a:chOff x="-35118" y="4342063"/>
            <a:chExt cx="2014791" cy="473128"/>
          </a:xfrm>
        </p:grpSpPr>
        <p:sp>
          <p:nvSpPr>
            <p:cNvPr id="783" name="Google Shape;783;p29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85" name="Google Shape;785;p29"/>
          <p:cNvGrpSpPr/>
          <p:nvPr/>
        </p:nvGrpSpPr>
        <p:grpSpPr>
          <a:xfrm>
            <a:off x="-407297" y="4545227"/>
            <a:ext cx="2014791" cy="473128"/>
            <a:chOff x="-35118" y="4342063"/>
            <a:chExt cx="2014791" cy="473128"/>
          </a:xfrm>
        </p:grpSpPr>
        <p:sp>
          <p:nvSpPr>
            <p:cNvPr id="786" name="Google Shape;786;p29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88" name="Google Shape;788;p29"/>
          <p:cNvGrpSpPr/>
          <p:nvPr/>
        </p:nvGrpSpPr>
        <p:grpSpPr>
          <a:xfrm flipH="1">
            <a:off x="7755996" y="-324096"/>
            <a:ext cx="1129225" cy="1439250"/>
            <a:chOff x="5173625" y="-443725"/>
            <a:chExt cx="1129225" cy="1439250"/>
          </a:xfrm>
        </p:grpSpPr>
        <p:sp>
          <p:nvSpPr>
            <p:cNvPr id="789" name="Google Shape;789;p29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91" name="Google Shape;791;p29"/>
          <p:cNvGrpSpPr/>
          <p:nvPr/>
        </p:nvGrpSpPr>
        <p:grpSpPr>
          <a:xfrm>
            <a:off x="7506654" y="-466167"/>
            <a:ext cx="920275" cy="1078300"/>
            <a:chOff x="4679675" y="-443725"/>
            <a:chExt cx="920275" cy="1078300"/>
          </a:xfrm>
        </p:grpSpPr>
        <p:sp>
          <p:nvSpPr>
            <p:cNvPr id="792" name="Google Shape;792;p29"/>
            <p:cNvSpPr/>
            <p:nvPr/>
          </p:nvSpPr>
          <p:spPr>
            <a:xfrm>
              <a:off x="4783025" y="-443725"/>
              <a:ext cx="816925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3" name="Google Shape;793;p29"/>
            <p:cNvSpPr/>
            <p:nvPr/>
          </p:nvSpPr>
          <p:spPr>
            <a:xfrm>
              <a:off x="467967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94" name="Google Shape;794;p29"/>
          <p:cNvGrpSpPr/>
          <p:nvPr/>
        </p:nvGrpSpPr>
        <p:grpSpPr>
          <a:xfrm flipH="1">
            <a:off x="7953846" y="-558321"/>
            <a:ext cx="1129225" cy="1439250"/>
            <a:chOff x="5173625" y="-443725"/>
            <a:chExt cx="1129225" cy="1439250"/>
          </a:xfrm>
        </p:grpSpPr>
        <p:sp>
          <p:nvSpPr>
            <p:cNvPr id="795" name="Google Shape;795;p29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97" name="Google Shape;797;p29"/>
          <p:cNvGrpSpPr/>
          <p:nvPr/>
        </p:nvGrpSpPr>
        <p:grpSpPr>
          <a:xfrm rot="10800000" flipH="1">
            <a:off x="-198889" y="-100110"/>
            <a:ext cx="2014791" cy="473128"/>
            <a:chOff x="-35118" y="4342063"/>
            <a:chExt cx="2014791" cy="473128"/>
          </a:xfrm>
        </p:grpSpPr>
        <p:sp>
          <p:nvSpPr>
            <p:cNvPr id="798" name="Google Shape;798;p29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oogle Shape;801;p30"/>
          <p:cNvGrpSpPr/>
          <p:nvPr/>
        </p:nvGrpSpPr>
        <p:grpSpPr>
          <a:xfrm flipH="1">
            <a:off x="-365562" y="4556641"/>
            <a:ext cx="2808779" cy="1148975"/>
            <a:chOff x="6525475" y="148600"/>
            <a:chExt cx="2808779" cy="1148975"/>
          </a:xfrm>
        </p:grpSpPr>
        <p:sp>
          <p:nvSpPr>
            <p:cNvPr id="802" name="Google Shape;802;p30"/>
            <p:cNvSpPr/>
            <p:nvPr/>
          </p:nvSpPr>
          <p:spPr>
            <a:xfrm>
              <a:off x="6629575" y="195700"/>
              <a:ext cx="2704679" cy="1101875"/>
            </a:xfrm>
            <a:custGeom>
              <a:avLst/>
              <a:gdLst/>
              <a:ahLst/>
              <a:cxnLst/>
              <a:rect l="l" t="t" r="r" b="b"/>
              <a:pathLst>
                <a:path w="50914" h="44075" fill="none" extrusionOk="0">
                  <a:moveTo>
                    <a:pt x="50913" y="44074"/>
                  </a:moveTo>
                  <a:lnTo>
                    <a:pt x="25442" y="44074"/>
                  </a:lnTo>
                  <a:lnTo>
                    <a:pt x="25442" y="1"/>
                  </a:lnTo>
                  <a:lnTo>
                    <a:pt x="1" y="1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3" name="Google Shape;803;p30"/>
            <p:cNvSpPr/>
            <p:nvPr/>
          </p:nvSpPr>
          <p:spPr>
            <a:xfrm>
              <a:off x="6525475" y="148600"/>
              <a:ext cx="118575" cy="118550"/>
            </a:xfrm>
            <a:custGeom>
              <a:avLst/>
              <a:gdLst/>
              <a:ahLst/>
              <a:cxnLst/>
              <a:rect l="l" t="t" r="r" b="b"/>
              <a:pathLst>
                <a:path w="4743" h="4742" fill="none" extrusionOk="0">
                  <a:moveTo>
                    <a:pt x="0" y="2037"/>
                  </a:moveTo>
                  <a:cubicBezTo>
                    <a:pt x="0" y="3830"/>
                    <a:pt x="2189" y="4742"/>
                    <a:pt x="3465" y="3465"/>
                  </a:cubicBezTo>
                  <a:cubicBezTo>
                    <a:pt x="4742" y="2189"/>
                    <a:pt x="3830" y="0"/>
                    <a:pt x="2037" y="30"/>
                  </a:cubicBezTo>
                  <a:cubicBezTo>
                    <a:pt x="912" y="30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04" name="Google Shape;804;p30"/>
          <p:cNvGrpSpPr/>
          <p:nvPr/>
        </p:nvGrpSpPr>
        <p:grpSpPr>
          <a:xfrm rot="10800000">
            <a:off x="7497756" y="4534879"/>
            <a:ext cx="1368260" cy="1078296"/>
            <a:chOff x="4231725" y="-443721"/>
            <a:chExt cx="1368260" cy="1078296"/>
          </a:xfrm>
        </p:grpSpPr>
        <p:sp>
          <p:nvSpPr>
            <p:cNvPr id="805" name="Google Shape;805;p30"/>
            <p:cNvSpPr/>
            <p:nvPr/>
          </p:nvSpPr>
          <p:spPr>
            <a:xfrm>
              <a:off x="4327869" y="-443721"/>
              <a:ext cx="1272116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6" name="Google Shape;806;p30"/>
            <p:cNvSpPr/>
            <p:nvPr/>
          </p:nvSpPr>
          <p:spPr>
            <a:xfrm>
              <a:off x="423172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07" name="Google Shape;807;p30"/>
          <p:cNvGrpSpPr/>
          <p:nvPr/>
        </p:nvGrpSpPr>
        <p:grpSpPr>
          <a:xfrm rot="10800000">
            <a:off x="6794891" y="4173929"/>
            <a:ext cx="1129225" cy="1439250"/>
            <a:chOff x="5173625" y="-443725"/>
            <a:chExt cx="1129225" cy="1439250"/>
          </a:xfrm>
        </p:grpSpPr>
        <p:sp>
          <p:nvSpPr>
            <p:cNvPr id="808" name="Google Shape;808;p30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10" name="Google Shape;810;p30"/>
          <p:cNvGrpSpPr/>
          <p:nvPr/>
        </p:nvGrpSpPr>
        <p:grpSpPr>
          <a:xfrm rot="10800000" flipH="1">
            <a:off x="3706041" y="4534879"/>
            <a:ext cx="920275" cy="1078300"/>
            <a:chOff x="4679675" y="-443725"/>
            <a:chExt cx="920275" cy="1078300"/>
          </a:xfrm>
        </p:grpSpPr>
        <p:sp>
          <p:nvSpPr>
            <p:cNvPr id="811" name="Google Shape;811;p30"/>
            <p:cNvSpPr/>
            <p:nvPr/>
          </p:nvSpPr>
          <p:spPr>
            <a:xfrm>
              <a:off x="4783025" y="-443725"/>
              <a:ext cx="816925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467967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13" name="Google Shape;813;p30"/>
          <p:cNvGrpSpPr/>
          <p:nvPr/>
        </p:nvGrpSpPr>
        <p:grpSpPr>
          <a:xfrm rot="10800000" flipH="1">
            <a:off x="4199991" y="4173929"/>
            <a:ext cx="1129225" cy="1439250"/>
            <a:chOff x="5173625" y="-443725"/>
            <a:chExt cx="1129225" cy="1439250"/>
          </a:xfrm>
        </p:grpSpPr>
        <p:sp>
          <p:nvSpPr>
            <p:cNvPr id="814" name="Google Shape;814;p30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10800000">
            <a:off x="1329129" y="3924763"/>
            <a:ext cx="474200" cy="1505350"/>
            <a:chOff x="3995775" y="-443725"/>
            <a:chExt cx="474200" cy="1505350"/>
          </a:xfrm>
        </p:grpSpPr>
        <p:sp>
          <p:nvSpPr>
            <p:cNvPr id="817" name="Google Shape;817;p30"/>
            <p:cNvSpPr/>
            <p:nvPr/>
          </p:nvSpPr>
          <p:spPr>
            <a:xfrm>
              <a:off x="4042125" y="-443725"/>
              <a:ext cx="427850" cy="1386800"/>
            </a:xfrm>
            <a:custGeom>
              <a:avLst/>
              <a:gdLst/>
              <a:ahLst/>
              <a:cxnLst/>
              <a:rect l="l" t="t" r="r" b="b"/>
              <a:pathLst>
                <a:path w="17114" h="55472" fill="none" extrusionOk="0">
                  <a:moveTo>
                    <a:pt x="1" y="55472"/>
                  </a:moveTo>
                  <a:lnTo>
                    <a:pt x="1" y="40669"/>
                  </a:lnTo>
                  <a:lnTo>
                    <a:pt x="17114" y="40669"/>
                  </a:lnTo>
                  <a:lnTo>
                    <a:pt x="17114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3995775" y="94382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fill="none" extrusionOk="0">
                  <a:moveTo>
                    <a:pt x="1" y="2006"/>
                  </a:moveTo>
                  <a:cubicBezTo>
                    <a:pt x="1" y="3830"/>
                    <a:pt x="2159" y="4712"/>
                    <a:pt x="3435" y="3465"/>
                  </a:cubicBezTo>
                  <a:cubicBezTo>
                    <a:pt x="4712" y="2189"/>
                    <a:pt x="3800" y="0"/>
                    <a:pt x="2007" y="0"/>
                  </a:cubicBezTo>
                  <a:cubicBezTo>
                    <a:pt x="882" y="0"/>
                    <a:pt x="1" y="912"/>
                    <a:pt x="1" y="20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19" name="Google Shape;819;p30"/>
          <p:cNvGrpSpPr/>
          <p:nvPr/>
        </p:nvGrpSpPr>
        <p:grpSpPr>
          <a:xfrm>
            <a:off x="6612948" y="5750"/>
            <a:ext cx="1195349" cy="1078296"/>
            <a:chOff x="4404625" y="-443721"/>
            <a:chExt cx="1195349" cy="1078296"/>
          </a:xfrm>
        </p:grpSpPr>
        <p:sp>
          <p:nvSpPr>
            <p:cNvPr id="820" name="Google Shape;820;p30"/>
            <p:cNvSpPr/>
            <p:nvPr/>
          </p:nvSpPr>
          <p:spPr>
            <a:xfrm>
              <a:off x="4501128" y="-443721"/>
              <a:ext cx="1098846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1" name="Google Shape;821;p30"/>
            <p:cNvSpPr/>
            <p:nvPr/>
          </p:nvSpPr>
          <p:spPr>
            <a:xfrm>
              <a:off x="440462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22" name="Google Shape;822;p30"/>
          <p:cNvGrpSpPr/>
          <p:nvPr/>
        </p:nvGrpSpPr>
        <p:grpSpPr>
          <a:xfrm>
            <a:off x="7429151" y="-104276"/>
            <a:ext cx="1129225" cy="1439250"/>
            <a:chOff x="5173625" y="-443725"/>
            <a:chExt cx="1129225" cy="1439250"/>
          </a:xfrm>
        </p:grpSpPr>
        <p:sp>
          <p:nvSpPr>
            <p:cNvPr id="823" name="Google Shape;823;p30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25" name="Google Shape;825;p30"/>
          <p:cNvGrpSpPr/>
          <p:nvPr/>
        </p:nvGrpSpPr>
        <p:grpSpPr>
          <a:xfrm>
            <a:off x="3121150" y="-475160"/>
            <a:ext cx="482550" cy="1505350"/>
            <a:chOff x="3121150" y="-443725"/>
            <a:chExt cx="482550" cy="1505350"/>
          </a:xfrm>
        </p:grpSpPr>
        <p:sp>
          <p:nvSpPr>
            <p:cNvPr id="826" name="Google Shape;826;p30"/>
            <p:cNvSpPr/>
            <p:nvPr/>
          </p:nvSpPr>
          <p:spPr>
            <a:xfrm>
              <a:off x="3121150" y="-443725"/>
              <a:ext cx="427075" cy="1386800"/>
            </a:xfrm>
            <a:custGeom>
              <a:avLst/>
              <a:gdLst/>
              <a:ahLst/>
              <a:cxnLst/>
              <a:rect l="l" t="t" r="r" b="b"/>
              <a:pathLst>
                <a:path w="17083" h="55472" fill="none" extrusionOk="0">
                  <a:moveTo>
                    <a:pt x="17083" y="55472"/>
                  </a:moveTo>
                  <a:lnTo>
                    <a:pt x="17083" y="40669"/>
                  </a:lnTo>
                  <a:lnTo>
                    <a:pt x="0" y="40669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3485125" y="943825"/>
              <a:ext cx="118575" cy="117800"/>
            </a:xfrm>
            <a:custGeom>
              <a:avLst/>
              <a:gdLst/>
              <a:ahLst/>
              <a:cxnLst/>
              <a:rect l="l" t="t" r="r" b="b"/>
              <a:pathLst>
                <a:path w="4743" h="4712" fill="none" extrusionOk="0">
                  <a:moveTo>
                    <a:pt x="4743" y="2006"/>
                  </a:moveTo>
                  <a:cubicBezTo>
                    <a:pt x="4743" y="3830"/>
                    <a:pt x="2554" y="4712"/>
                    <a:pt x="1277" y="3465"/>
                  </a:cubicBezTo>
                  <a:cubicBezTo>
                    <a:pt x="1" y="2189"/>
                    <a:pt x="913" y="0"/>
                    <a:pt x="2706" y="0"/>
                  </a:cubicBezTo>
                  <a:cubicBezTo>
                    <a:pt x="3831" y="0"/>
                    <a:pt x="4743" y="912"/>
                    <a:pt x="4743" y="20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28" name="Google Shape;828;p30"/>
          <p:cNvGrpSpPr/>
          <p:nvPr/>
        </p:nvGrpSpPr>
        <p:grpSpPr>
          <a:xfrm>
            <a:off x="1990425" y="-467301"/>
            <a:ext cx="929375" cy="1078300"/>
            <a:chOff x="1990425" y="-443725"/>
            <a:chExt cx="929375" cy="1078300"/>
          </a:xfrm>
        </p:grpSpPr>
        <p:sp>
          <p:nvSpPr>
            <p:cNvPr id="829" name="Google Shape;829;p30"/>
            <p:cNvSpPr/>
            <p:nvPr/>
          </p:nvSpPr>
          <p:spPr>
            <a:xfrm>
              <a:off x="1990425" y="-443725"/>
              <a:ext cx="826800" cy="1006875"/>
            </a:xfrm>
            <a:custGeom>
              <a:avLst/>
              <a:gdLst/>
              <a:ahLst/>
              <a:cxnLst/>
              <a:rect l="l" t="t" r="r" b="b"/>
              <a:pathLst>
                <a:path w="33072" h="40275" fill="none" extrusionOk="0">
                  <a:moveTo>
                    <a:pt x="33071" y="40274"/>
                  </a:moveTo>
                  <a:lnTo>
                    <a:pt x="0" y="40274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2801225" y="516000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3" y="31"/>
                    <a:pt x="2706" y="31"/>
                  </a:cubicBezTo>
                  <a:cubicBezTo>
                    <a:pt x="3831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1" name="Google Shape;831;p30"/>
          <p:cNvGrpSpPr/>
          <p:nvPr/>
        </p:nvGrpSpPr>
        <p:grpSpPr>
          <a:xfrm>
            <a:off x="1287525" y="-467301"/>
            <a:ext cx="1138350" cy="1439250"/>
            <a:chOff x="1287525" y="-443725"/>
            <a:chExt cx="1138350" cy="1439250"/>
          </a:xfrm>
        </p:grpSpPr>
        <p:sp>
          <p:nvSpPr>
            <p:cNvPr id="832" name="Google Shape;832;p30"/>
            <p:cNvSpPr/>
            <p:nvPr/>
          </p:nvSpPr>
          <p:spPr>
            <a:xfrm>
              <a:off x="128752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43314" y="52828"/>
                  </a:moveTo>
                  <a:lnTo>
                    <a:pt x="43314" y="25836"/>
                  </a:lnTo>
                  <a:lnTo>
                    <a:pt x="0" y="25836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2307300" y="876950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4" name="Google Shape;834;p30"/>
          <p:cNvGrpSpPr/>
          <p:nvPr/>
        </p:nvGrpSpPr>
        <p:grpSpPr>
          <a:xfrm>
            <a:off x="-241900" y="488800"/>
            <a:ext cx="1375425" cy="572805"/>
            <a:chOff x="-241900" y="154825"/>
            <a:chExt cx="1375425" cy="572805"/>
          </a:xfrm>
        </p:grpSpPr>
        <p:sp>
          <p:nvSpPr>
            <p:cNvPr id="835" name="Google Shape;835;p30"/>
            <p:cNvSpPr/>
            <p:nvPr/>
          </p:nvSpPr>
          <p:spPr>
            <a:xfrm>
              <a:off x="-241900" y="201925"/>
              <a:ext cx="1272850" cy="525705"/>
            </a:xfrm>
            <a:custGeom>
              <a:avLst/>
              <a:gdLst/>
              <a:ahLst/>
              <a:cxnLst/>
              <a:rect l="l" t="t" r="r" b="b"/>
              <a:pathLst>
                <a:path w="50914" h="44075" fill="none" extrusionOk="0">
                  <a:moveTo>
                    <a:pt x="0" y="44074"/>
                  </a:moveTo>
                  <a:lnTo>
                    <a:pt x="25077" y="44074"/>
                  </a:lnTo>
                  <a:lnTo>
                    <a:pt x="25077" y="1"/>
                  </a:lnTo>
                  <a:lnTo>
                    <a:pt x="50913" y="1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1015725" y="154825"/>
              <a:ext cx="117800" cy="118550"/>
            </a:xfrm>
            <a:custGeom>
              <a:avLst/>
              <a:gdLst/>
              <a:ahLst/>
              <a:cxnLst/>
              <a:rect l="l" t="t" r="r" b="b"/>
              <a:pathLst>
                <a:path w="4712" h="4742" fill="none" extrusionOk="0">
                  <a:moveTo>
                    <a:pt x="4712" y="2037"/>
                  </a:moveTo>
                  <a:cubicBezTo>
                    <a:pt x="4712" y="3830"/>
                    <a:pt x="2554" y="4742"/>
                    <a:pt x="1277" y="3465"/>
                  </a:cubicBezTo>
                  <a:cubicBezTo>
                    <a:pt x="0" y="2189"/>
                    <a:pt x="882" y="30"/>
                    <a:pt x="2705" y="30"/>
                  </a:cubicBezTo>
                  <a:cubicBezTo>
                    <a:pt x="3800" y="0"/>
                    <a:pt x="4712" y="912"/>
                    <a:pt x="471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7" name="Google Shape;837;p30"/>
          <p:cNvGrpSpPr/>
          <p:nvPr/>
        </p:nvGrpSpPr>
        <p:grpSpPr>
          <a:xfrm>
            <a:off x="3995775" y="-475160"/>
            <a:ext cx="474200" cy="1505350"/>
            <a:chOff x="3995775" y="-443725"/>
            <a:chExt cx="474200" cy="1505350"/>
          </a:xfrm>
        </p:grpSpPr>
        <p:sp>
          <p:nvSpPr>
            <p:cNvPr id="838" name="Google Shape;838;p30"/>
            <p:cNvSpPr/>
            <p:nvPr/>
          </p:nvSpPr>
          <p:spPr>
            <a:xfrm>
              <a:off x="4042125" y="-443725"/>
              <a:ext cx="427850" cy="1386800"/>
            </a:xfrm>
            <a:custGeom>
              <a:avLst/>
              <a:gdLst/>
              <a:ahLst/>
              <a:cxnLst/>
              <a:rect l="l" t="t" r="r" b="b"/>
              <a:pathLst>
                <a:path w="17114" h="55472" fill="none" extrusionOk="0">
                  <a:moveTo>
                    <a:pt x="1" y="55472"/>
                  </a:moveTo>
                  <a:lnTo>
                    <a:pt x="1" y="40669"/>
                  </a:lnTo>
                  <a:lnTo>
                    <a:pt x="17114" y="40669"/>
                  </a:lnTo>
                  <a:lnTo>
                    <a:pt x="17114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3995775" y="94382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fill="none" extrusionOk="0">
                  <a:moveTo>
                    <a:pt x="1" y="2006"/>
                  </a:moveTo>
                  <a:cubicBezTo>
                    <a:pt x="1" y="3830"/>
                    <a:pt x="2159" y="4712"/>
                    <a:pt x="3435" y="3465"/>
                  </a:cubicBezTo>
                  <a:cubicBezTo>
                    <a:pt x="4712" y="2189"/>
                    <a:pt x="3800" y="0"/>
                    <a:pt x="2007" y="0"/>
                  </a:cubicBezTo>
                  <a:cubicBezTo>
                    <a:pt x="882" y="0"/>
                    <a:pt x="1" y="912"/>
                    <a:pt x="1" y="20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40" name="Google Shape;840;p30"/>
          <p:cNvGrpSpPr/>
          <p:nvPr/>
        </p:nvGrpSpPr>
        <p:grpSpPr>
          <a:xfrm>
            <a:off x="4679675" y="-467301"/>
            <a:ext cx="920275" cy="1078300"/>
            <a:chOff x="4679675" y="-443725"/>
            <a:chExt cx="920275" cy="1078300"/>
          </a:xfrm>
        </p:grpSpPr>
        <p:sp>
          <p:nvSpPr>
            <p:cNvPr id="841" name="Google Shape;841;p30"/>
            <p:cNvSpPr/>
            <p:nvPr/>
          </p:nvSpPr>
          <p:spPr>
            <a:xfrm>
              <a:off x="4783025" y="-443725"/>
              <a:ext cx="816925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" name="Google Shape;842;p30"/>
            <p:cNvSpPr/>
            <p:nvPr/>
          </p:nvSpPr>
          <p:spPr>
            <a:xfrm>
              <a:off x="467967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43" name="Google Shape;843;p30"/>
          <p:cNvGrpSpPr/>
          <p:nvPr/>
        </p:nvGrpSpPr>
        <p:grpSpPr>
          <a:xfrm>
            <a:off x="5173625" y="-467301"/>
            <a:ext cx="1129225" cy="1439250"/>
            <a:chOff x="5173625" y="-443725"/>
            <a:chExt cx="1129225" cy="1439250"/>
          </a:xfrm>
        </p:grpSpPr>
        <p:sp>
          <p:nvSpPr>
            <p:cNvPr id="844" name="Google Shape;844;p30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46" name="Google Shape;846;p30"/>
          <p:cNvGrpSpPr/>
          <p:nvPr/>
        </p:nvGrpSpPr>
        <p:grpSpPr>
          <a:xfrm rot="5400000" flipH="1">
            <a:off x="-766398" y="4711608"/>
            <a:ext cx="2014791" cy="719731"/>
            <a:chOff x="-85249" y="4203623"/>
            <a:chExt cx="2014791" cy="719731"/>
          </a:xfrm>
        </p:grpSpPr>
        <p:grpSp>
          <p:nvGrpSpPr>
            <p:cNvPr id="847" name="Google Shape;847;p30"/>
            <p:cNvGrpSpPr/>
            <p:nvPr/>
          </p:nvGrpSpPr>
          <p:grpSpPr>
            <a:xfrm>
              <a:off x="-85249" y="4203623"/>
              <a:ext cx="2014791" cy="469195"/>
              <a:chOff x="-35118" y="4163517"/>
              <a:chExt cx="2014791" cy="469195"/>
            </a:xfrm>
          </p:grpSpPr>
          <p:sp>
            <p:nvSpPr>
              <p:cNvPr id="848" name="Google Shape;848;p30"/>
              <p:cNvSpPr/>
              <p:nvPr/>
            </p:nvSpPr>
            <p:spPr>
              <a:xfrm rot="-5400000">
                <a:off x="712889" y="3459167"/>
                <a:ext cx="425539" cy="1921552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51613" extrusionOk="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49" name="Google Shape;849;p30"/>
              <p:cNvSpPr/>
              <p:nvPr/>
            </p:nvSpPr>
            <p:spPr>
              <a:xfrm>
                <a:off x="1861099" y="4163517"/>
                <a:ext cx="1185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fill="none" extrusionOk="0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850" name="Google Shape;850;p30"/>
            <p:cNvGrpSpPr/>
            <p:nvPr/>
          </p:nvGrpSpPr>
          <p:grpSpPr>
            <a:xfrm>
              <a:off x="-85249" y="4454155"/>
              <a:ext cx="2014791" cy="469199"/>
              <a:chOff x="-35118" y="4345992"/>
              <a:chExt cx="2014791" cy="469199"/>
            </a:xfrm>
          </p:grpSpPr>
          <p:sp>
            <p:nvSpPr>
              <p:cNvPr id="851" name="Google Shape;851;p30"/>
              <p:cNvSpPr/>
              <p:nvPr/>
            </p:nvSpPr>
            <p:spPr>
              <a:xfrm rot="-5400000">
                <a:off x="712889" y="3641646"/>
                <a:ext cx="425539" cy="1921552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51613" extrusionOk="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52" name="Google Shape;852;p30"/>
              <p:cNvSpPr/>
              <p:nvPr/>
            </p:nvSpPr>
            <p:spPr>
              <a:xfrm>
                <a:off x="1861099" y="4345992"/>
                <a:ext cx="1185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fill="none" extrusionOk="0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853" name="Google Shape;853;p30"/>
          <p:cNvGrpSpPr/>
          <p:nvPr/>
        </p:nvGrpSpPr>
        <p:grpSpPr>
          <a:xfrm flipH="1">
            <a:off x="8418670" y="734101"/>
            <a:ext cx="2014791" cy="469195"/>
            <a:chOff x="-35118" y="4163517"/>
            <a:chExt cx="2014791" cy="469195"/>
          </a:xfrm>
        </p:grpSpPr>
        <p:sp>
          <p:nvSpPr>
            <p:cNvPr id="854" name="Google Shape;854;p30"/>
            <p:cNvSpPr/>
            <p:nvPr/>
          </p:nvSpPr>
          <p:spPr>
            <a:xfrm rot="-5400000">
              <a:off x="712889" y="3459167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" name="Google Shape;855;p30"/>
            <p:cNvSpPr/>
            <p:nvPr/>
          </p:nvSpPr>
          <p:spPr>
            <a:xfrm>
              <a:off x="1861099" y="4163517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720000" y="539700"/>
            <a:ext cx="77040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20000" y="1187400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aleway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lvl="1">
              <a:buNone/>
              <a:defRPr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2pPr>
            <a:lvl3pPr lvl="2">
              <a:buNone/>
              <a:defRPr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3pPr>
            <a:lvl4pPr lvl="3">
              <a:buNone/>
              <a:defRPr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4pPr>
            <a:lvl5pPr lvl="4">
              <a:buNone/>
              <a:defRPr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5pPr>
            <a:lvl6pPr lvl="5">
              <a:buNone/>
              <a:defRPr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6pPr>
            <a:lvl7pPr lvl="6">
              <a:buNone/>
              <a:defRPr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7pPr>
            <a:lvl8pPr lvl="7">
              <a:buNone/>
              <a:defRPr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8pPr>
            <a:lvl9pPr lvl="8">
              <a:buNone/>
              <a:defRPr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grpSp>
        <p:nvGrpSpPr>
          <p:cNvPr id="109" name="Google Shape;109;p4"/>
          <p:cNvGrpSpPr/>
          <p:nvPr/>
        </p:nvGrpSpPr>
        <p:grpSpPr>
          <a:xfrm>
            <a:off x="7754575" y="3807546"/>
            <a:ext cx="1138350" cy="1418750"/>
            <a:chOff x="1287525" y="3801250"/>
            <a:chExt cx="1138350" cy="1418750"/>
          </a:xfrm>
        </p:grpSpPr>
        <p:sp>
          <p:nvSpPr>
            <p:cNvPr id="110" name="Google Shape;110;p4"/>
            <p:cNvSpPr/>
            <p:nvPr/>
          </p:nvSpPr>
          <p:spPr>
            <a:xfrm>
              <a:off x="1287525" y="3909150"/>
              <a:ext cx="1082875" cy="1310850"/>
            </a:xfrm>
            <a:custGeom>
              <a:avLst/>
              <a:gdLst/>
              <a:ahLst/>
              <a:cxnLst/>
              <a:rect l="l" t="t" r="r" b="b"/>
              <a:pathLst>
                <a:path w="43315" h="52434" fill="none" extrusionOk="0">
                  <a:moveTo>
                    <a:pt x="43314" y="1"/>
                  </a:moveTo>
                  <a:lnTo>
                    <a:pt x="43314" y="27357"/>
                  </a:lnTo>
                  <a:lnTo>
                    <a:pt x="0" y="27357"/>
                  </a:lnTo>
                  <a:lnTo>
                    <a:pt x="0" y="52433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2307300" y="3801250"/>
              <a:ext cx="118575" cy="117825"/>
            </a:xfrm>
            <a:custGeom>
              <a:avLst/>
              <a:gdLst/>
              <a:ahLst/>
              <a:cxnLst/>
              <a:rect l="l" t="t" r="r" b="b"/>
              <a:pathLst>
                <a:path w="4743" h="4713" fill="none" extrusionOk="0">
                  <a:moveTo>
                    <a:pt x="4742" y="2706"/>
                  </a:moveTo>
                  <a:cubicBezTo>
                    <a:pt x="4742" y="913"/>
                    <a:pt x="2554" y="1"/>
                    <a:pt x="1277" y="1277"/>
                  </a:cubicBezTo>
                  <a:cubicBezTo>
                    <a:pt x="1" y="2554"/>
                    <a:pt x="912" y="4712"/>
                    <a:pt x="2706" y="4712"/>
                  </a:cubicBezTo>
                  <a:cubicBezTo>
                    <a:pt x="3830" y="4712"/>
                    <a:pt x="4742" y="3831"/>
                    <a:pt x="4742" y="27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2" name="Google Shape;112;p4"/>
          <p:cNvGrpSpPr/>
          <p:nvPr/>
        </p:nvGrpSpPr>
        <p:grpSpPr>
          <a:xfrm>
            <a:off x="7619075" y="-472615"/>
            <a:ext cx="1623175" cy="1439250"/>
            <a:chOff x="7619075" y="-179925"/>
            <a:chExt cx="1623175" cy="1439250"/>
          </a:xfrm>
        </p:grpSpPr>
        <p:grpSp>
          <p:nvGrpSpPr>
            <p:cNvPr id="113" name="Google Shape;113;p4"/>
            <p:cNvGrpSpPr/>
            <p:nvPr/>
          </p:nvGrpSpPr>
          <p:grpSpPr>
            <a:xfrm>
              <a:off x="7619075" y="-179925"/>
              <a:ext cx="920275" cy="1078300"/>
              <a:chOff x="4679675" y="-443725"/>
              <a:chExt cx="920275" cy="1078300"/>
            </a:xfrm>
          </p:grpSpPr>
          <p:sp>
            <p:nvSpPr>
              <p:cNvPr id="114" name="Google Shape;114;p4"/>
              <p:cNvSpPr/>
              <p:nvPr/>
            </p:nvSpPr>
            <p:spPr>
              <a:xfrm>
                <a:off x="4783025" y="-443725"/>
                <a:ext cx="816925" cy="1006875"/>
              </a:xfrm>
              <a:custGeom>
                <a:avLst/>
                <a:gdLst/>
                <a:ahLst/>
                <a:cxnLst/>
                <a:rect l="l" t="t" r="r" b="b"/>
                <a:pathLst>
                  <a:path w="32677" h="40275" fill="none" extrusionOk="0">
                    <a:moveTo>
                      <a:pt x="1" y="40274"/>
                    </a:moveTo>
                    <a:lnTo>
                      <a:pt x="32676" y="40274"/>
                    </a:lnTo>
                    <a:lnTo>
                      <a:pt x="32676" y="0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5" name="Google Shape;115;p4"/>
              <p:cNvSpPr/>
              <p:nvPr/>
            </p:nvSpPr>
            <p:spPr>
              <a:xfrm>
                <a:off x="4679675" y="516000"/>
                <a:ext cx="11782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43" fill="none" extrusionOk="0">
                    <a:moveTo>
                      <a:pt x="1" y="2037"/>
                    </a:moveTo>
                    <a:cubicBezTo>
                      <a:pt x="1" y="3830"/>
                      <a:pt x="2159" y="4742"/>
                      <a:pt x="3436" y="3466"/>
                    </a:cubicBezTo>
                    <a:cubicBezTo>
                      <a:pt x="4712" y="2189"/>
                      <a:pt x="3800" y="1"/>
                      <a:pt x="2007" y="31"/>
                    </a:cubicBezTo>
                    <a:cubicBezTo>
                      <a:pt x="882" y="31"/>
                      <a:pt x="1" y="912"/>
                      <a:pt x="1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16" name="Google Shape;116;p4"/>
            <p:cNvGrpSpPr/>
            <p:nvPr/>
          </p:nvGrpSpPr>
          <p:grpSpPr>
            <a:xfrm>
              <a:off x="8113025" y="-179925"/>
              <a:ext cx="1129225" cy="1439250"/>
              <a:chOff x="5173625" y="-443725"/>
              <a:chExt cx="1129225" cy="1439250"/>
            </a:xfrm>
          </p:grpSpPr>
          <p:sp>
            <p:nvSpPr>
              <p:cNvPr id="117" name="Google Shape;117;p4"/>
              <p:cNvSpPr/>
              <p:nvPr/>
            </p:nvSpPr>
            <p:spPr>
              <a:xfrm>
                <a:off x="5219975" y="-443725"/>
                <a:ext cx="1082875" cy="132070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52828" fill="none" extrusionOk="0">
                    <a:moveTo>
                      <a:pt x="0" y="52828"/>
                    </a:moveTo>
                    <a:lnTo>
                      <a:pt x="0" y="25836"/>
                    </a:lnTo>
                    <a:lnTo>
                      <a:pt x="43314" y="25836"/>
                    </a:lnTo>
                    <a:lnTo>
                      <a:pt x="43314" y="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5173625" y="876950"/>
                <a:ext cx="117800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43" fill="none" extrusionOk="0">
                    <a:moveTo>
                      <a:pt x="0" y="2037"/>
                    </a:moveTo>
                    <a:cubicBezTo>
                      <a:pt x="0" y="3830"/>
                      <a:pt x="2158" y="4742"/>
                      <a:pt x="3435" y="3466"/>
                    </a:cubicBezTo>
                    <a:cubicBezTo>
                      <a:pt x="4711" y="2189"/>
                      <a:pt x="3800" y="1"/>
                      <a:pt x="2006" y="1"/>
                    </a:cubicBezTo>
                    <a:cubicBezTo>
                      <a:pt x="882" y="31"/>
                      <a:pt x="0" y="912"/>
                      <a:pt x="0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19" name="Google Shape;119;p4"/>
          <p:cNvGrpSpPr/>
          <p:nvPr/>
        </p:nvGrpSpPr>
        <p:grpSpPr>
          <a:xfrm>
            <a:off x="8076400" y="4159825"/>
            <a:ext cx="929375" cy="1057800"/>
            <a:chOff x="8076400" y="4159825"/>
            <a:chExt cx="929375" cy="1057800"/>
          </a:xfrm>
        </p:grpSpPr>
        <p:sp>
          <p:nvSpPr>
            <p:cNvPr id="120" name="Google Shape;120;p4"/>
            <p:cNvSpPr/>
            <p:nvPr/>
          </p:nvSpPr>
          <p:spPr>
            <a:xfrm flipH="1">
              <a:off x="8178975" y="4229750"/>
              <a:ext cx="826800" cy="987875"/>
            </a:xfrm>
            <a:custGeom>
              <a:avLst/>
              <a:gdLst/>
              <a:ahLst/>
              <a:cxnLst/>
              <a:rect l="l" t="t" r="r" b="b"/>
              <a:pathLst>
                <a:path w="33072" h="39515" fill="none" extrusionOk="0">
                  <a:moveTo>
                    <a:pt x="33071" y="0"/>
                  </a:moveTo>
                  <a:lnTo>
                    <a:pt x="0" y="0"/>
                  </a:lnTo>
                  <a:lnTo>
                    <a:pt x="0" y="39514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121;p4"/>
            <p:cNvSpPr/>
            <p:nvPr/>
          </p:nvSpPr>
          <p:spPr>
            <a:xfrm flipH="1">
              <a:off x="8076400" y="4159825"/>
              <a:ext cx="118575" cy="117825"/>
            </a:xfrm>
            <a:custGeom>
              <a:avLst/>
              <a:gdLst/>
              <a:ahLst/>
              <a:cxnLst/>
              <a:rect l="l" t="t" r="r" b="b"/>
              <a:pathLst>
                <a:path w="4743" h="4713" fill="none" extrusionOk="0">
                  <a:moveTo>
                    <a:pt x="4742" y="2706"/>
                  </a:moveTo>
                  <a:cubicBezTo>
                    <a:pt x="4742" y="913"/>
                    <a:pt x="2554" y="1"/>
                    <a:pt x="1277" y="1277"/>
                  </a:cubicBezTo>
                  <a:cubicBezTo>
                    <a:pt x="1" y="2554"/>
                    <a:pt x="913" y="4712"/>
                    <a:pt x="2706" y="4712"/>
                  </a:cubicBezTo>
                  <a:cubicBezTo>
                    <a:pt x="3831" y="4712"/>
                    <a:pt x="4742" y="3831"/>
                    <a:pt x="4742" y="27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122;p4"/>
          <p:cNvGrpSpPr/>
          <p:nvPr/>
        </p:nvGrpSpPr>
        <p:grpSpPr>
          <a:xfrm>
            <a:off x="-784112" y="3808068"/>
            <a:ext cx="1138350" cy="1418750"/>
            <a:chOff x="-784112" y="3818928"/>
            <a:chExt cx="1138350" cy="1418750"/>
          </a:xfrm>
        </p:grpSpPr>
        <p:sp>
          <p:nvSpPr>
            <p:cNvPr id="123" name="Google Shape;123;p4"/>
            <p:cNvSpPr/>
            <p:nvPr/>
          </p:nvSpPr>
          <p:spPr>
            <a:xfrm>
              <a:off x="-784112" y="3926828"/>
              <a:ext cx="1082875" cy="1310850"/>
            </a:xfrm>
            <a:custGeom>
              <a:avLst/>
              <a:gdLst/>
              <a:ahLst/>
              <a:cxnLst/>
              <a:rect l="l" t="t" r="r" b="b"/>
              <a:pathLst>
                <a:path w="43315" h="52434" fill="none" extrusionOk="0">
                  <a:moveTo>
                    <a:pt x="43314" y="1"/>
                  </a:moveTo>
                  <a:lnTo>
                    <a:pt x="43314" y="27357"/>
                  </a:lnTo>
                  <a:lnTo>
                    <a:pt x="0" y="27357"/>
                  </a:lnTo>
                  <a:lnTo>
                    <a:pt x="0" y="52433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35663" y="3818928"/>
              <a:ext cx="118575" cy="117825"/>
            </a:xfrm>
            <a:custGeom>
              <a:avLst/>
              <a:gdLst/>
              <a:ahLst/>
              <a:cxnLst/>
              <a:rect l="l" t="t" r="r" b="b"/>
              <a:pathLst>
                <a:path w="4743" h="4713" fill="none" extrusionOk="0">
                  <a:moveTo>
                    <a:pt x="4742" y="2706"/>
                  </a:moveTo>
                  <a:cubicBezTo>
                    <a:pt x="4742" y="913"/>
                    <a:pt x="2554" y="1"/>
                    <a:pt x="1277" y="1277"/>
                  </a:cubicBezTo>
                  <a:cubicBezTo>
                    <a:pt x="1" y="2554"/>
                    <a:pt x="912" y="4712"/>
                    <a:pt x="2706" y="4712"/>
                  </a:cubicBezTo>
                  <a:cubicBezTo>
                    <a:pt x="3830" y="4712"/>
                    <a:pt x="4742" y="3831"/>
                    <a:pt x="4742" y="27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-571562" y="4051528"/>
            <a:ext cx="1138350" cy="1418750"/>
            <a:chOff x="-784112" y="3818928"/>
            <a:chExt cx="1138350" cy="1418750"/>
          </a:xfrm>
        </p:grpSpPr>
        <p:sp>
          <p:nvSpPr>
            <p:cNvPr id="126" name="Google Shape;126;p4"/>
            <p:cNvSpPr/>
            <p:nvPr/>
          </p:nvSpPr>
          <p:spPr>
            <a:xfrm>
              <a:off x="-784112" y="3926828"/>
              <a:ext cx="1082875" cy="1310850"/>
            </a:xfrm>
            <a:custGeom>
              <a:avLst/>
              <a:gdLst/>
              <a:ahLst/>
              <a:cxnLst/>
              <a:rect l="l" t="t" r="r" b="b"/>
              <a:pathLst>
                <a:path w="43315" h="52434" fill="none" extrusionOk="0">
                  <a:moveTo>
                    <a:pt x="43314" y="1"/>
                  </a:moveTo>
                  <a:lnTo>
                    <a:pt x="43314" y="27357"/>
                  </a:lnTo>
                  <a:lnTo>
                    <a:pt x="0" y="27357"/>
                  </a:lnTo>
                  <a:lnTo>
                    <a:pt x="0" y="52433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235663" y="3818928"/>
              <a:ext cx="118575" cy="117825"/>
            </a:xfrm>
            <a:custGeom>
              <a:avLst/>
              <a:gdLst/>
              <a:ahLst/>
              <a:cxnLst/>
              <a:rect l="l" t="t" r="r" b="b"/>
              <a:pathLst>
                <a:path w="4743" h="4713" fill="none" extrusionOk="0">
                  <a:moveTo>
                    <a:pt x="4742" y="2706"/>
                  </a:moveTo>
                  <a:cubicBezTo>
                    <a:pt x="4742" y="913"/>
                    <a:pt x="2554" y="1"/>
                    <a:pt x="1277" y="1277"/>
                  </a:cubicBezTo>
                  <a:cubicBezTo>
                    <a:pt x="1" y="2554"/>
                    <a:pt x="912" y="4712"/>
                    <a:pt x="2706" y="4712"/>
                  </a:cubicBezTo>
                  <a:cubicBezTo>
                    <a:pt x="3830" y="4712"/>
                    <a:pt x="4742" y="3831"/>
                    <a:pt x="4742" y="27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5"/>
          <p:cNvGrpSpPr/>
          <p:nvPr/>
        </p:nvGrpSpPr>
        <p:grpSpPr>
          <a:xfrm>
            <a:off x="288363" y="-791171"/>
            <a:ext cx="1368260" cy="1078296"/>
            <a:chOff x="4231725" y="-443721"/>
            <a:chExt cx="1368260" cy="1078296"/>
          </a:xfrm>
        </p:grpSpPr>
        <p:sp>
          <p:nvSpPr>
            <p:cNvPr id="130" name="Google Shape;130;p5"/>
            <p:cNvSpPr/>
            <p:nvPr/>
          </p:nvSpPr>
          <p:spPr>
            <a:xfrm>
              <a:off x="4327869" y="-443721"/>
              <a:ext cx="1272116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423172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2" name="Google Shape;132;p5"/>
          <p:cNvGrpSpPr/>
          <p:nvPr/>
        </p:nvGrpSpPr>
        <p:grpSpPr>
          <a:xfrm>
            <a:off x="163463" y="-105375"/>
            <a:ext cx="1129225" cy="1439250"/>
            <a:chOff x="5173625" y="-443725"/>
            <a:chExt cx="1129225" cy="1439250"/>
          </a:xfrm>
        </p:grpSpPr>
        <p:sp>
          <p:nvSpPr>
            <p:cNvPr id="133" name="Google Shape;133;p5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5" name="Google Shape;135;p5"/>
          <p:cNvGrpSpPr/>
          <p:nvPr/>
        </p:nvGrpSpPr>
        <p:grpSpPr>
          <a:xfrm flipH="1">
            <a:off x="7898942" y="-257775"/>
            <a:ext cx="920275" cy="1078300"/>
            <a:chOff x="4679675" y="-443725"/>
            <a:chExt cx="920275" cy="1078300"/>
          </a:xfrm>
        </p:grpSpPr>
        <p:sp>
          <p:nvSpPr>
            <p:cNvPr id="136" name="Google Shape;136;p5"/>
            <p:cNvSpPr/>
            <p:nvPr/>
          </p:nvSpPr>
          <p:spPr>
            <a:xfrm>
              <a:off x="4783025" y="-443725"/>
              <a:ext cx="816925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467967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138;p5"/>
          <p:cNvGrpSpPr/>
          <p:nvPr/>
        </p:nvGrpSpPr>
        <p:grpSpPr>
          <a:xfrm flipH="1">
            <a:off x="7348442" y="-105375"/>
            <a:ext cx="1129225" cy="1439250"/>
            <a:chOff x="5173625" y="-443725"/>
            <a:chExt cx="1129225" cy="1439250"/>
          </a:xfrm>
        </p:grpSpPr>
        <p:sp>
          <p:nvSpPr>
            <p:cNvPr id="139" name="Google Shape;139;p5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1" name="Google Shape;141;p5"/>
          <p:cNvSpPr txBox="1">
            <a:spLocks noGrp="1"/>
          </p:cNvSpPr>
          <p:nvPr>
            <p:ph type="subTitle" idx="1"/>
          </p:nvPr>
        </p:nvSpPr>
        <p:spPr>
          <a:xfrm>
            <a:off x="1290763" y="3086429"/>
            <a:ext cx="2425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subTitle" idx="2"/>
          </p:nvPr>
        </p:nvSpPr>
        <p:spPr>
          <a:xfrm>
            <a:off x="5427738" y="3086429"/>
            <a:ext cx="2425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subTitle" idx="3"/>
          </p:nvPr>
        </p:nvSpPr>
        <p:spPr>
          <a:xfrm>
            <a:off x="1290775" y="3562899"/>
            <a:ext cx="2425500" cy="8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subTitle" idx="4"/>
          </p:nvPr>
        </p:nvSpPr>
        <p:spPr>
          <a:xfrm>
            <a:off x="5427750" y="3562899"/>
            <a:ext cx="2425500" cy="8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title"/>
          </p:nvPr>
        </p:nvSpPr>
        <p:spPr>
          <a:xfrm>
            <a:off x="1704750" y="539700"/>
            <a:ext cx="57345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6"/>
          <p:cNvGrpSpPr/>
          <p:nvPr/>
        </p:nvGrpSpPr>
        <p:grpSpPr>
          <a:xfrm>
            <a:off x="-331199" y="-1100503"/>
            <a:ext cx="2948397" cy="2299878"/>
            <a:chOff x="-148524" y="-1091464"/>
            <a:chExt cx="2948397" cy="2299878"/>
          </a:xfrm>
        </p:grpSpPr>
        <p:grpSp>
          <p:nvGrpSpPr>
            <p:cNvPr id="148" name="Google Shape;148;p6"/>
            <p:cNvGrpSpPr/>
            <p:nvPr/>
          </p:nvGrpSpPr>
          <p:grpSpPr>
            <a:xfrm>
              <a:off x="-148524" y="246037"/>
              <a:ext cx="2074949" cy="962378"/>
              <a:chOff x="-85249" y="3960975"/>
              <a:chExt cx="2074949" cy="962378"/>
            </a:xfrm>
          </p:grpSpPr>
          <p:grpSp>
            <p:nvGrpSpPr>
              <p:cNvPr id="149" name="Google Shape;149;p6"/>
              <p:cNvGrpSpPr/>
              <p:nvPr/>
            </p:nvGrpSpPr>
            <p:grpSpPr>
              <a:xfrm>
                <a:off x="-44137" y="3960975"/>
                <a:ext cx="2033837" cy="459179"/>
                <a:chOff x="-101291" y="3971002"/>
                <a:chExt cx="2033837" cy="459179"/>
              </a:xfrm>
            </p:grpSpPr>
            <p:sp>
              <p:nvSpPr>
                <p:cNvPr id="150" name="Google Shape;150;p6"/>
                <p:cNvSpPr/>
                <p:nvPr/>
              </p:nvSpPr>
              <p:spPr>
                <a:xfrm rot="-5400000">
                  <a:off x="646715" y="3256635"/>
                  <a:ext cx="425539" cy="1921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0" h="51613" extrusionOk="0">
                      <a:moveTo>
                        <a:pt x="0" y="1"/>
                      </a:moveTo>
                      <a:lnTo>
                        <a:pt x="0" y="17995"/>
                      </a:lnTo>
                      <a:lnTo>
                        <a:pt x="31" y="18056"/>
                      </a:lnTo>
                      <a:cubicBezTo>
                        <a:pt x="61" y="18117"/>
                        <a:pt x="91" y="18147"/>
                        <a:pt x="122" y="18177"/>
                      </a:cubicBezTo>
                      <a:lnTo>
                        <a:pt x="10852" y="28877"/>
                      </a:lnTo>
                      <a:lnTo>
                        <a:pt x="10852" y="51612"/>
                      </a:lnTo>
                      <a:lnTo>
                        <a:pt x="11429" y="51612"/>
                      </a:lnTo>
                      <a:lnTo>
                        <a:pt x="11429" y="28633"/>
                      </a:lnTo>
                      <a:lnTo>
                        <a:pt x="669" y="17873"/>
                      </a:lnTo>
                      <a:lnTo>
                        <a:pt x="608" y="17813"/>
                      </a:lnTo>
                      <a:lnTo>
                        <a:pt x="608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51" name="Google Shape;151;p6"/>
                <p:cNvSpPr/>
                <p:nvPr/>
              </p:nvSpPr>
              <p:spPr>
                <a:xfrm>
                  <a:off x="1813971" y="3971002"/>
                  <a:ext cx="118575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" h="4743" fill="none" extrusionOk="0">
                      <a:moveTo>
                        <a:pt x="4742" y="2037"/>
                      </a:moveTo>
                      <a:cubicBezTo>
                        <a:pt x="4742" y="3830"/>
                        <a:pt x="2554" y="4742"/>
                        <a:pt x="1277" y="3466"/>
                      </a:cubicBezTo>
                      <a:cubicBezTo>
                        <a:pt x="1" y="2189"/>
                        <a:pt x="912" y="31"/>
                        <a:pt x="2706" y="1"/>
                      </a:cubicBezTo>
                      <a:cubicBezTo>
                        <a:pt x="3830" y="1"/>
                        <a:pt x="4742" y="912"/>
                        <a:pt x="4742" y="2037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accent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152" name="Google Shape;152;p6"/>
              <p:cNvGrpSpPr/>
              <p:nvPr/>
            </p:nvGrpSpPr>
            <p:grpSpPr>
              <a:xfrm>
                <a:off x="-85249" y="4203623"/>
                <a:ext cx="2014791" cy="469195"/>
                <a:chOff x="-35118" y="4163517"/>
                <a:chExt cx="2014791" cy="469195"/>
              </a:xfrm>
            </p:grpSpPr>
            <p:sp>
              <p:nvSpPr>
                <p:cNvPr id="153" name="Google Shape;153;p6"/>
                <p:cNvSpPr/>
                <p:nvPr/>
              </p:nvSpPr>
              <p:spPr>
                <a:xfrm rot="-5400000">
                  <a:off x="712889" y="3459167"/>
                  <a:ext cx="425539" cy="1921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0" h="51613" extrusionOk="0">
                      <a:moveTo>
                        <a:pt x="0" y="1"/>
                      </a:moveTo>
                      <a:lnTo>
                        <a:pt x="0" y="17995"/>
                      </a:lnTo>
                      <a:lnTo>
                        <a:pt x="31" y="18056"/>
                      </a:lnTo>
                      <a:cubicBezTo>
                        <a:pt x="61" y="18117"/>
                        <a:pt x="91" y="18147"/>
                        <a:pt x="122" y="18177"/>
                      </a:cubicBezTo>
                      <a:lnTo>
                        <a:pt x="10852" y="28877"/>
                      </a:lnTo>
                      <a:lnTo>
                        <a:pt x="10852" y="51612"/>
                      </a:lnTo>
                      <a:lnTo>
                        <a:pt x="11429" y="51612"/>
                      </a:lnTo>
                      <a:lnTo>
                        <a:pt x="11429" y="28633"/>
                      </a:lnTo>
                      <a:lnTo>
                        <a:pt x="669" y="17873"/>
                      </a:lnTo>
                      <a:lnTo>
                        <a:pt x="608" y="17813"/>
                      </a:lnTo>
                      <a:lnTo>
                        <a:pt x="60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54" name="Google Shape;154;p6"/>
                <p:cNvSpPr/>
                <p:nvPr/>
              </p:nvSpPr>
              <p:spPr>
                <a:xfrm>
                  <a:off x="1861099" y="4163517"/>
                  <a:ext cx="118575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" h="4743" fill="none" extrusionOk="0">
                      <a:moveTo>
                        <a:pt x="4742" y="2037"/>
                      </a:moveTo>
                      <a:cubicBezTo>
                        <a:pt x="4742" y="3830"/>
                        <a:pt x="2554" y="4742"/>
                        <a:pt x="1277" y="3466"/>
                      </a:cubicBezTo>
                      <a:cubicBezTo>
                        <a:pt x="1" y="2189"/>
                        <a:pt x="912" y="31"/>
                        <a:pt x="2706" y="1"/>
                      </a:cubicBezTo>
                      <a:cubicBezTo>
                        <a:pt x="3830" y="1"/>
                        <a:pt x="4742" y="912"/>
                        <a:pt x="4742" y="2037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155" name="Google Shape;155;p6"/>
              <p:cNvGrpSpPr/>
              <p:nvPr/>
            </p:nvGrpSpPr>
            <p:grpSpPr>
              <a:xfrm>
                <a:off x="-85249" y="4454155"/>
                <a:ext cx="2014791" cy="469199"/>
                <a:chOff x="-35118" y="4345992"/>
                <a:chExt cx="2014791" cy="469199"/>
              </a:xfrm>
            </p:grpSpPr>
            <p:sp>
              <p:nvSpPr>
                <p:cNvPr id="156" name="Google Shape;156;p6"/>
                <p:cNvSpPr/>
                <p:nvPr/>
              </p:nvSpPr>
              <p:spPr>
                <a:xfrm rot="-5400000">
                  <a:off x="712889" y="3641646"/>
                  <a:ext cx="425539" cy="1921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0" h="51613" extrusionOk="0">
                      <a:moveTo>
                        <a:pt x="0" y="1"/>
                      </a:moveTo>
                      <a:lnTo>
                        <a:pt x="0" y="17995"/>
                      </a:lnTo>
                      <a:lnTo>
                        <a:pt x="31" y="18056"/>
                      </a:lnTo>
                      <a:cubicBezTo>
                        <a:pt x="61" y="18117"/>
                        <a:pt x="91" y="18147"/>
                        <a:pt x="122" y="18177"/>
                      </a:cubicBezTo>
                      <a:lnTo>
                        <a:pt x="10852" y="28877"/>
                      </a:lnTo>
                      <a:lnTo>
                        <a:pt x="10852" y="51612"/>
                      </a:lnTo>
                      <a:lnTo>
                        <a:pt x="11429" y="51612"/>
                      </a:lnTo>
                      <a:lnTo>
                        <a:pt x="11429" y="28633"/>
                      </a:lnTo>
                      <a:lnTo>
                        <a:pt x="669" y="17873"/>
                      </a:lnTo>
                      <a:lnTo>
                        <a:pt x="608" y="17813"/>
                      </a:lnTo>
                      <a:lnTo>
                        <a:pt x="60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57" name="Google Shape;157;p6"/>
                <p:cNvSpPr/>
                <p:nvPr/>
              </p:nvSpPr>
              <p:spPr>
                <a:xfrm>
                  <a:off x="1861099" y="4345992"/>
                  <a:ext cx="118575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" h="4743" fill="none" extrusionOk="0">
                      <a:moveTo>
                        <a:pt x="4742" y="2037"/>
                      </a:moveTo>
                      <a:cubicBezTo>
                        <a:pt x="4742" y="3830"/>
                        <a:pt x="2554" y="4742"/>
                        <a:pt x="1277" y="3466"/>
                      </a:cubicBezTo>
                      <a:cubicBezTo>
                        <a:pt x="1" y="2189"/>
                        <a:pt x="912" y="31"/>
                        <a:pt x="2706" y="1"/>
                      </a:cubicBezTo>
                      <a:cubicBezTo>
                        <a:pt x="3830" y="1"/>
                        <a:pt x="4742" y="912"/>
                        <a:pt x="4742" y="2037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grpSp>
          <p:nvGrpSpPr>
            <p:cNvPr id="158" name="Google Shape;158;p6"/>
            <p:cNvGrpSpPr/>
            <p:nvPr/>
          </p:nvGrpSpPr>
          <p:grpSpPr>
            <a:xfrm rot="-899960">
              <a:off x="374474" y="-828634"/>
              <a:ext cx="2249258" cy="1657275"/>
              <a:chOff x="746475" y="-443725"/>
              <a:chExt cx="2249325" cy="1657325"/>
            </a:xfrm>
          </p:grpSpPr>
          <p:sp>
            <p:nvSpPr>
              <p:cNvPr id="159" name="Google Shape;159;p6"/>
              <p:cNvSpPr/>
              <p:nvPr/>
            </p:nvSpPr>
            <p:spPr>
              <a:xfrm>
                <a:off x="746475" y="-443725"/>
                <a:ext cx="2158875" cy="1560825"/>
              </a:xfrm>
              <a:custGeom>
                <a:avLst/>
                <a:gdLst/>
                <a:ahLst/>
                <a:cxnLst/>
                <a:rect l="l" t="t" r="r" b="b"/>
                <a:pathLst>
                  <a:path w="86355" h="62433" fill="none" extrusionOk="0">
                    <a:moveTo>
                      <a:pt x="86355" y="62433"/>
                    </a:moveTo>
                    <a:lnTo>
                      <a:pt x="34621" y="14833"/>
                    </a:lnTo>
                    <a:lnTo>
                      <a:pt x="1" y="14833"/>
                    </a:lnTo>
                    <a:lnTo>
                      <a:pt x="1" y="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877225" y="1095800"/>
                <a:ext cx="11857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12" fill="none" extrusionOk="0">
                    <a:moveTo>
                      <a:pt x="4742" y="2007"/>
                    </a:moveTo>
                    <a:cubicBezTo>
                      <a:pt x="4742" y="3830"/>
                      <a:pt x="2554" y="4712"/>
                      <a:pt x="1277" y="3466"/>
                    </a:cubicBezTo>
                    <a:cubicBezTo>
                      <a:pt x="0" y="2189"/>
                      <a:pt x="912" y="0"/>
                      <a:pt x="2705" y="0"/>
                    </a:cubicBezTo>
                    <a:cubicBezTo>
                      <a:pt x="3830" y="0"/>
                      <a:pt x="4742" y="912"/>
                      <a:pt x="4742" y="200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61" name="Google Shape;161;p6"/>
          <p:cNvGrpSpPr/>
          <p:nvPr/>
        </p:nvGrpSpPr>
        <p:grpSpPr>
          <a:xfrm flipH="1">
            <a:off x="6526801" y="-1100503"/>
            <a:ext cx="2948397" cy="2299878"/>
            <a:chOff x="3876" y="-939064"/>
            <a:chExt cx="2948397" cy="2299878"/>
          </a:xfrm>
        </p:grpSpPr>
        <p:grpSp>
          <p:nvGrpSpPr>
            <p:cNvPr id="162" name="Google Shape;162;p6"/>
            <p:cNvGrpSpPr/>
            <p:nvPr/>
          </p:nvGrpSpPr>
          <p:grpSpPr>
            <a:xfrm>
              <a:off x="3876" y="398437"/>
              <a:ext cx="2074949" cy="962378"/>
              <a:chOff x="-85249" y="3960975"/>
              <a:chExt cx="2074949" cy="962378"/>
            </a:xfrm>
          </p:grpSpPr>
          <p:grpSp>
            <p:nvGrpSpPr>
              <p:cNvPr id="163" name="Google Shape;163;p6"/>
              <p:cNvGrpSpPr/>
              <p:nvPr/>
            </p:nvGrpSpPr>
            <p:grpSpPr>
              <a:xfrm>
                <a:off x="-44137" y="3960975"/>
                <a:ext cx="2033837" cy="459179"/>
                <a:chOff x="-101291" y="3971002"/>
                <a:chExt cx="2033837" cy="459179"/>
              </a:xfrm>
            </p:grpSpPr>
            <p:sp>
              <p:nvSpPr>
                <p:cNvPr id="164" name="Google Shape;164;p6"/>
                <p:cNvSpPr/>
                <p:nvPr/>
              </p:nvSpPr>
              <p:spPr>
                <a:xfrm rot="-5400000">
                  <a:off x="646715" y="3256635"/>
                  <a:ext cx="425539" cy="1921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0" h="51613" extrusionOk="0">
                      <a:moveTo>
                        <a:pt x="0" y="1"/>
                      </a:moveTo>
                      <a:lnTo>
                        <a:pt x="0" y="17995"/>
                      </a:lnTo>
                      <a:lnTo>
                        <a:pt x="31" y="18056"/>
                      </a:lnTo>
                      <a:cubicBezTo>
                        <a:pt x="61" y="18117"/>
                        <a:pt x="91" y="18147"/>
                        <a:pt x="122" y="18177"/>
                      </a:cubicBezTo>
                      <a:lnTo>
                        <a:pt x="10852" y="28877"/>
                      </a:lnTo>
                      <a:lnTo>
                        <a:pt x="10852" y="51612"/>
                      </a:lnTo>
                      <a:lnTo>
                        <a:pt x="11429" y="51612"/>
                      </a:lnTo>
                      <a:lnTo>
                        <a:pt x="11429" y="28633"/>
                      </a:lnTo>
                      <a:lnTo>
                        <a:pt x="669" y="17873"/>
                      </a:lnTo>
                      <a:lnTo>
                        <a:pt x="608" y="17813"/>
                      </a:lnTo>
                      <a:lnTo>
                        <a:pt x="60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5" name="Google Shape;165;p6"/>
                <p:cNvSpPr/>
                <p:nvPr/>
              </p:nvSpPr>
              <p:spPr>
                <a:xfrm>
                  <a:off x="1813971" y="3971002"/>
                  <a:ext cx="118575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" h="4743" fill="none" extrusionOk="0">
                      <a:moveTo>
                        <a:pt x="4742" y="2037"/>
                      </a:moveTo>
                      <a:cubicBezTo>
                        <a:pt x="4742" y="3830"/>
                        <a:pt x="2554" y="4742"/>
                        <a:pt x="1277" y="3466"/>
                      </a:cubicBezTo>
                      <a:cubicBezTo>
                        <a:pt x="1" y="2189"/>
                        <a:pt x="912" y="31"/>
                        <a:pt x="2706" y="1"/>
                      </a:cubicBezTo>
                      <a:cubicBezTo>
                        <a:pt x="3830" y="1"/>
                        <a:pt x="4742" y="912"/>
                        <a:pt x="4742" y="2037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accent2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166" name="Google Shape;166;p6"/>
              <p:cNvGrpSpPr/>
              <p:nvPr/>
            </p:nvGrpSpPr>
            <p:grpSpPr>
              <a:xfrm>
                <a:off x="-85249" y="4203623"/>
                <a:ext cx="2014791" cy="469195"/>
                <a:chOff x="-35118" y="4163517"/>
                <a:chExt cx="2014791" cy="469195"/>
              </a:xfrm>
            </p:grpSpPr>
            <p:sp>
              <p:nvSpPr>
                <p:cNvPr id="167" name="Google Shape;167;p6"/>
                <p:cNvSpPr/>
                <p:nvPr/>
              </p:nvSpPr>
              <p:spPr>
                <a:xfrm rot="-5400000">
                  <a:off x="712889" y="3459167"/>
                  <a:ext cx="425539" cy="1921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0" h="51613" extrusionOk="0">
                      <a:moveTo>
                        <a:pt x="0" y="1"/>
                      </a:moveTo>
                      <a:lnTo>
                        <a:pt x="0" y="17995"/>
                      </a:lnTo>
                      <a:lnTo>
                        <a:pt x="31" y="18056"/>
                      </a:lnTo>
                      <a:cubicBezTo>
                        <a:pt x="61" y="18117"/>
                        <a:pt x="91" y="18147"/>
                        <a:pt x="122" y="18177"/>
                      </a:cubicBezTo>
                      <a:lnTo>
                        <a:pt x="10852" y="28877"/>
                      </a:lnTo>
                      <a:lnTo>
                        <a:pt x="10852" y="51612"/>
                      </a:lnTo>
                      <a:lnTo>
                        <a:pt x="11429" y="51612"/>
                      </a:lnTo>
                      <a:lnTo>
                        <a:pt x="11429" y="28633"/>
                      </a:lnTo>
                      <a:lnTo>
                        <a:pt x="669" y="17873"/>
                      </a:lnTo>
                      <a:lnTo>
                        <a:pt x="608" y="17813"/>
                      </a:lnTo>
                      <a:lnTo>
                        <a:pt x="60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8" name="Google Shape;168;p6"/>
                <p:cNvSpPr/>
                <p:nvPr/>
              </p:nvSpPr>
              <p:spPr>
                <a:xfrm>
                  <a:off x="1861099" y="4163517"/>
                  <a:ext cx="118575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" h="4743" fill="none" extrusionOk="0">
                      <a:moveTo>
                        <a:pt x="4742" y="2037"/>
                      </a:moveTo>
                      <a:cubicBezTo>
                        <a:pt x="4742" y="3830"/>
                        <a:pt x="2554" y="4742"/>
                        <a:pt x="1277" y="3466"/>
                      </a:cubicBezTo>
                      <a:cubicBezTo>
                        <a:pt x="1" y="2189"/>
                        <a:pt x="912" y="31"/>
                        <a:pt x="2706" y="1"/>
                      </a:cubicBezTo>
                      <a:cubicBezTo>
                        <a:pt x="3830" y="1"/>
                        <a:pt x="4742" y="912"/>
                        <a:pt x="4742" y="2037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169" name="Google Shape;169;p6"/>
              <p:cNvGrpSpPr/>
              <p:nvPr/>
            </p:nvGrpSpPr>
            <p:grpSpPr>
              <a:xfrm>
                <a:off x="-85249" y="4454155"/>
                <a:ext cx="2014791" cy="469199"/>
                <a:chOff x="-35118" y="4345992"/>
                <a:chExt cx="2014791" cy="469199"/>
              </a:xfrm>
            </p:grpSpPr>
            <p:sp>
              <p:nvSpPr>
                <p:cNvPr id="170" name="Google Shape;170;p6"/>
                <p:cNvSpPr/>
                <p:nvPr/>
              </p:nvSpPr>
              <p:spPr>
                <a:xfrm rot="-5400000">
                  <a:off x="712889" y="3641646"/>
                  <a:ext cx="425539" cy="1921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0" h="51613" extrusionOk="0">
                      <a:moveTo>
                        <a:pt x="0" y="1"/>
                      </a:moveTo>
                      <a:lnTo>
                        <a:pt x="0" y="17995"/>
                      </a:lnTo>
                      <a:lnTo>
                        <a:pt x="31" y="18056"/>
                      </a:lnTo>
                      <a:cubicBezTo>
                        <a:pt x="61" y="18117"/>
                        <a:pt x="91" y="18147"/>
                        <a:pt x="122" y="18177"/>
                      </a:cubicBezTo>
                      <a:lnTo>
                        <a:pt x="10852" y="28877"/>
                      </a:lnTo>
                      <a:lnTo>
                        <a:pt x="10852" y="51612"/>
                      </a:lnTo>
                      <a:lnTo>
                        <a:pt x="11429" y="51612"/>
                      </a:lnTo>
                      <a:lnTo>
                        <a:pt x="11429" y="28633"/>
                      </a:lnTo>
                      <a:lnTo>
                        <a:pt x="669" y="17873"/>
                      </a:lnTo>
                      <a:lnTo>
                        <a:pt x="608" y="17813"/>
                      </a:lnTo>
                      <a:lnTo>
                        <a:pt x="60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71" name="Google Shape;171;p6"/>
                <p:cNvSpPr/>
                <p:nvPr/>
              </p:nvSpPr>
              <p:spPr>
                <a:xfrm>
                  <a:off x="1861099" y="4345992"/>
                  <a:ext cx="118575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" h="4743" fill="none" extrusionOk="0">
                      <a:moveTo>
                        <a:pt x="4742" y="2037"/>
                      </a:moveTo>
                      <a:cubicBezTo>
                        <a:pt x="4742" y="3830"/>
                        <a:pt x="2554" y="4742"/>
                        <a:pt x="1277" y="3466"/>
                      </a:cubicBezTo>
                      <a:cubicBezTo>
                        <a:pt x="1" y="2189"/>
                        <a:pt x="912" y="31"/>
                        <a:pt x="2706" y="1"/>
                      </a:cubicBezTo>
                      <a:cubicBezTo>
                        <a:pt x="3830" y="1"/>
                        <a:pt x="4742" y="912"/>
                        <a:pt x="4742" y="2037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grpSp>
          <p:nvGrpSpPr>
            <p:cNvPr id="172" name="Google Shape;172;p6"/>
            <p:cNvGrpSpPr/>
            <p:nvPr/>
          </p:nvGrpSpPr>
          <p:grpSpPr>
            <a:xfrm rot="-899960">
              <a:off x="526874" y="-676234"/>
              <a:ext cx="2249258" cy="1657275"/>
              <a:chOff x="746475" y="-443725"/>
              <a:chExt cx="2249325" cy="1657325"/>
            </a:xfrm>
          </p:grpSpPr>
          <p:sp>
            <p:nvSpPr>
              <p:cNvPr id="173" name="Google Shape;173;p6"/>
              <p:cNvSpPr/>
              <p:nvPr/>
            </p:nvSpPr>
            <p:spPr>
              <a:xfrm>
                <a:off x="746475" y="-443725"/>
                <a:ext cx="2158875" cy="1560825"/>
              </a:xfrm>
              <a:custGeom>
                <a:avLst/>
                <a:gdLst/>
                <a:ahLst/>
                <a:cxnLst/>
                <a:rect l="l" t="t" r="r" b="b"/>
                <a:pathLst>
                  <a:path w="86355" h="62433" fill="none" extrusionOk="0">
                    <a:moveTo>
                      <a:pt x="86355" y="62433"/>
                    </a:moveTo>
                    <a:lnTo>
                      <a:pt x="34621" y="14833"/>
                    </a:lnTo>
                    <a:lnTo>
                      <a:pt x="1" y="14833"/>
                    </a:lnTo>
                    <a:lnTo>
                      <a:pt x="1" y="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>
                <a:off x="2877225" y="1095800"/>
                <a:ext cx="11857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12" fill="none" extrusionOk="0">
                    <a:moveTo>
                      <a:pt x="4742" y="2007"/>
                    </a:moveTo>
                    <a:cubicBezTo>
                      <a:pt x="4742" y="3830"/>
                      <a:pt x="2554" y="4712"/>
                      <a:pt x="1277" y="3466"/>
                    </a:cubicBezTo>
                    <a:cubicBezTo>
                      <a:pt x="0" y="2189"/>
                      <a:pt x="912" y="0"/>
                      <a:pt x="2705" y="0"/>
                    </a:cubicBezTo>
                    <a:cubicBezTo>
                      <a:pt x="3830" y="0"/>
                      <a:pt x="4742" y="912"/>
                      <a:pt x="4742" y="200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75" name="Google Shape;175;p6"/>
          <p:cNvSpPr txBox="1">
            <a:spLocks noGrp="1"/>
          </p:cNvSpPr>
          <p:nvPr>
            <p:ph type="title"/>
          </p:nvPr>
        </p:nvSpPr>
        <p:spPr>
          <a:xfrm>
            <a:off x="2060700" y="539700"/>
            <a:ext cx="5022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7"/>
          <p:cNvGrpSpPr/>
          <p:nvPr/>
        </p:nvGrpSpPr>
        <p:grpSpPr>
          <a:xfrm>
            <a:off x="-240841" y="4543828"/>
            <a:ext cx="2014791" cy="473128"/>
            <a:chOff x="-35118" y="4342063"/>
            <a:chExt cx="2014791" cy="473128"/>
          </a:xfrm>
        </p:grpSpPr>
        <p:sp>
          <p:nvSpPr>
            <p:cNvPr id="178" name="Google Shape;178;p7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80" name="Google Shape;180;p7"/>
          <p:cNvGrpSpPr/>
          <p:nvPr/>
        </p:nvGrpSpPr>
        <p:grpSpPr>
          <a:xfrm>
            <a:off x="-185941" y="4793793"/>
            <a:ext cx="2014791" cy="473128"/>
            <a:chOff x="-35118" y="4342063"/>
            <a:chExt cx="2014791" cy="473128"/>
          </a:xfrm>
        </p:grpSpPr>
        <p:sp>
          <p:nvSpPr>
            <p:cNvPr id="181" name="Google Shape;181;p7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83" name="Google Shape;183;p7"/>
          <p:cNvGrpSpPr/>
          <p:nvPr/>
        </p:nvGrpSpPr>
        <p:grpSpPr>
          <a:xfrm>
            <a:off x="-27101" y="9826"/>
            <a:ext cx="1697125" cy="576045"/>
            <a:chOff x="-27101" y="9826"/>
            <a:chExt cx="1697125" cy="576045"/>
          </a:xfrm>
        </p:grpSpPr>
        <p:grpSp>
          <p:nvGrpSpPr>
            <p:cNvPr id="184" name="Google Shape;184;p7"/>
            <p:cNvGrpSpPr/>
            <p:nvPr/>
          </p:nvGrpSpPr>
          <p:grpSpPr>
            <a:xfrm rot="5400000">
              <a:off x="568188" y="-433231"/>
              <a:ext cx="423826" cy="1614380"/>
              <a:chOff x="236836" y="140933"/>
              <a:chExt cx="423826" cy="1614380"/>
            </a:xfrm>
          </p:grpSpPr>
          <p:sp>
            <p:nvSpPr>
              <p:cNvPr id="185" name="Google Shape;185;p7"/>
              <p:cNvSpPr/>
              <p:nvPr/>
            </p:nvSpPr>
            <p:spPr>
              <a:xfrm>
                <a:off x="292013" y="249370"/>
                <a:ext cx="334005" cy="1407885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31521" extrusionOk="0">
                    <a:moveTo>
                      <a:pt x="6870" y="0"/>
                    </a:moveTo>
                    <a:lnTo>
                      <a:pt x="6870" y="8177"/>
                    </a:lnTo>
                    <a:cubicBezTo>
                      <a:pt x="5441" y="9636"/>
                      <a:pt x="3982" y="11094"/>
                      <a:pt x="2554" y="12493"/>
                    </a:cubicBezTo>
                    <a:lnTo>
                      <a:pt x="122" y="14924"/>
                    </a:lnTo>
                    <a:lnTo>
                      <a:pt x="31" y="15046"/>
                    </a:lnTo>
                    <a:lnTo>
                      <a:pt x="1" y="15107"/>
                    </a:lnTo>
                    <a:cubicBezTo>
                      <a:pt x="1" y="15167"/>
                      <a:pt x="1" y="15228"/>
                      <a:pt x="1" y="15289"/>
                    </a:cubicBezTo>
                    <a:lnTo>
                      <a:pt x="1" y="31520"/>
                    </a:lnTo>
                    <a:lnTo>
                      <a:pt x="578" y="31520"/>
                    </a:lnTo>
                    <a:lnTo>
                      <a:pt x="578" y="15319"/>
                    </a:lnTo>
                    <a:cubicBezTo>
                      <a:pt x="1368" y="14529"/>
                      <a:pt x="2189" y="13739"/>
                      <a:pt x="2979" y="12918"/>
                    </a:cubicBezTo>
                    <a:cubicBezTo>
                      <a:pt x="4438" y="11490"/>
                      <a:pt x="5928" y="9970"/>
                      <a:pt x="7387" y="8511"/>
                    </a:cubicBezTo>
                    <a:lnTo>
                      <a:pt x="7478" y="8420"/>
                    </a:lnTo>
                    <a:lnTo>
                      <a:pt x="74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542088" y="140933"/>
                <a:ext cx="11857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13" fill="none" extrusionOk="0">
                    <a:moveTo>
                      <a:pt x="4742" y="2706"/>
                    </a:moveTo>
                    <a:cubicBezTo>
                      <a:pt x="4742" y="913"/>
                      <a:pt x="2554" y="1"/>
                      <a:pt x="1277" y="1277"/>
                    </a:cubicBezTo>
                    <a:cubicBezTo>
                      <a:pt x="1" y="2554"/>
                      <a:pt x="912" y="4712"/>
                      <a:pt x="2706" y="4712"/>
                    </a:cubicBezTo>
                    <a:cubicBezTo>
                      <a:pt x="3830" y="4712"/>
                      <a:pt x="4742" y="3831"/>
                      <a:pt x="4742" y="2706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236836" y="1637488"/>
                <a:ext cx="11857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13" fill="none" extrusionOk="0">
                    <a:moveTo>
                      <a:pt x="4742" y="2706"/>
                    </a:moveTo>
                    <a:cubicBezTo>
                      <a:pt x="4742" y="913"/>
                      <a:pt x="2554" y="1"/>
                      <a:pt x="1277" y="1277"/>
                    </a:cubicBezTo>
                    <a:cubicBezTo>
                      <a:pt x="1" y="2554"/>
                      <a:pt x="912" y="4712"/>
                      <a:pt x="2706" y="4712"/>
                    </a:cubicBezTo>
                    <a:cubicBezTo>
                      <a:pt x="3830" y="4712"/>
                      <a:pt x="4742" y="3831"/>
                      <a:pt x="4742" y="2706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88" name="Google Shape;188;p7"/>
            <p:cNvGrpSpPr/>
            <p:nvPr/>
          </p:nvGrpSpPr>
          <p:grpSpPr>
            <a:xfrm rot="5400000">
              <a:off x="607062" y="-624336"/>
              <a:ext cx="428800" cy="1697125"/>
              <a:chOff x="79461" y="58200"/>
              <a:chExt cx="428800" cy="1697125"/>
            </a:xfrm>
          </p:grpSpPr>
          <p:sp>
            <p:nvSpPr>
              <p:cNvPr id="189" name="Google Shape;189;p7"/>
              <p:cNvSpPr/>
              <p:nvPr/>
            </p:nvSpPr>
            <p:spPr>
              <a:xfrm>
                <a:off x="138597" y="176034"/>
                <a:ext cx="334050" cy="1481225"/>
              </a:xfrm>
              <a:custGeom>
                <a:avLst/>
                <a:gdLst/>
                <a:ahLst/>
                <a:cxnLst/>
                <a:rect l="l" t="t" r="r" b="b"/>
                <a:pathLst>
                  <a:path w="7479" h="33163" extrusionOk="0">
                    <a:moveTo>
                      <a:pt x="6870" y="1"/>
                    </a:moveTo>
                    <a:lnTo>
                      <a:pt x="6870" y="8208"/>
                    </a:lnTo>
                    <a:cubicBezTo>
                      <a:pt x="5442" y="9636"/>
                      <a:pt x="3983" y="11095"/>
                      <a:pt x="2554" y="12524"/>
                    </a:cubicBezTo>
                    <a:cubicBezTo>
                      <a:pt x="1764" y="13344"/>
                      <a:pt x="943" y="14135"/>
                      <a:pt x="122" y="14986"/>
                    </a:cubicBezTo>
                    <a:cubicBezTo>
                      <a:pt x="62" y="15016"/>
                      <a:pt x="31" y="15047"/>
                      <a:pt x="1" y="15107"/>
                    </a:cubicBezTo>
                    <a:lnTo>
                      <a:pt x="1" y="15168"/>
                    </a:lnTo>
                    <a:lnTo>
                      <a:pt x="1" y="33162"/>
                    </a:lnTo>
                    <a:lnTo>
                      <a:pt x="578" y="33162"/>
                    </a:lnTo>
                    <a:lnTo>
                      <a:pt x="578" y="15351"/>
                    </a:lnTo>
                    <a:lnTo>
                      <a:pt x="2980" y="12949"/>
                    </a:lnTo>
                    <a:cubicBezTo>
                      <a:pt x="4408" y="11490"/>
                      <a:pt x="5928" y="10001"/>
                      <a:pt x="7387" y="8512"/>
                    </a:cubicBezTo>
                    <a:lnTo>
                      <a:pt x="7478" y="8420"/>
                    </a:lnTo>
                    <a:lnTo>
                      <a:pt x="74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389686" y="58200"/>
                <a:ext cx="11857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13" fill="none" extrusionOk="0">
                    <a:moveTo>
                      <a:pt x="4742" y="2706"/>
                    </a:moveTo>
                    <a:cubicBezTo>
                      <a:pt x="4742" y="913"/>
                      <a:pt x="2554" y="1"/>
                      <a:pt x="1277" y="1277"/>
                    </a:cubicBezTo>
                    <a:cubicBezTo>
                      <a:pt x="1" y="2554"/>
                      <a:pt x="912" y="4712"/>
                      <a:pt x="2706" y="4712"/>
                    </a:cubicBezTo>
                    <a:cubicBezTo>
                      <a:pt x="3830" y="4712"/>
                      <a:pt x="4742" y="3831"/>
                      <a:pt x="4742" y="270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79461" y="1637500"/>
                <a:ext cx="11857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13" fill="none" extrusionOk="0">
                    <a:moveTo>
                      <a:pt x="4742" y="2706"/>
                    </a:moveTo>
                    <a:cubicBezTo>
                      <a:pt x="4742" y="913"/>
                      <a:pt x="2554" y="1"/>
                      <a:pt x="1277" y="1277"/>
                    </a:cubicBezTo>
                    <a:cubicBezTo>
                      <a:pt x="1" y="2554"/>
                      <a:pt x="912" y="4712"/>
                      <a:pt x="2706" y="4712"/>
                    </a:cubicBezTo>
                    <a:cubicBezTo>
                      <a:pt x="3830" y="4712"/>
                      <a:pt x="4742" y="3831"/>
                      <a:pt x="4742" y="270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92" name="Google Shape;192;p7"/>
          <p:cNvGrpSpPr/>
          <p:nvPr/>
        </p:nvGrpSpPr>
        <p:grpSpPr>
          <a:xfrm flipH="1">
            <a:off x="7374534" y="76783"/>
            <a:ext cx="2014791" cy="473128"/>
            <a:chOff x="-35118" y="4342063"/>
            <a:chExt cx="2014791" cy="473128"/>
          </a:xfrm>
        </p:grpSpPr>
        <p:sp>
          <p:nvSpPr>
            <p:cNvPr id="193" name="Google Shape;193;p7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5" name="Google Shape;195;p7"/>
          <p:cNvGrpSpPr/>
          <p:nvPr/>
        </p:nvGrpSpPr>
        <p:grpSpPr>
          <a:xfrm flipH="1">
            <a:off x="7472034" y="479147"/>
            <a:ext cx="2014791" cy="473128"/>
            <a:chOff x="-35118" y="4342063"/>
            <a:chExt cx="2014791" cy="473128"/>
          </a:xfrm>
        </p:grpSpPr>
        <p:sp>
          <p:nvSpPr>
            <p:cNvPr id="196" name="Google Shape;196;p7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8" name="Google Shape;198;p7"/>
          <p:cNvGrpSpPr/>
          <p:nvPr/>
        </p:nvGrpSpPr>
        <p:grpSpPr>
          <a:xfrm rot="10800000" flipH="1">
            <a:off x="6230050" y="4537371"/>
            <a:ext cx="920275" cy="1078300"/>
            <a:chOff x="4679675" y="-443725"/>
            <a:chExt cx="920275" cy="1078300"/>
          </a:xfrm>
        </p:grpSpPr>
        <p:sp>
          <p:nvSpPr>
            <p:cNvPr id="199" name="Google Shape;199;p7"/>
            <p:cNvSpPr/>
            <p:nvPr/>
          </p:nvSpPr>
          <p:spPr>
            <a:xfrm>
              <a:off x="4783025" y="-443725"/>
              <a:ext cx="816925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467967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1" name="Google Shape;201;p7"/>
          <p:cNvGrpSpPr/>
          <p:nvPr/>
        </p:nvGrpSpPr>
        <p:grpSpPr>
          <a:xfrm rot="10800000" flipH="1">
            <a:off x="6724000" y="4140263"/>
            <a:ext cx="1129225" cy="1439250"/>
            <a:chOff x="5173625" y="-443725"/>
            <a:chExt cx="1129225" cy="1439250"/>
          </a:xfrm>
        </p:grpSpPr>
        <p:sp>
          <p:nvSpPr>
            <p:cNvPr id="202" name="Google Shape;202;p7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706725" y="980400"/>
            <a:ext cx="4254600" cy="8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body" idx="1"/>
          </p:nvPr>
        </p:nvSpPr>
        <p:spPr>
          <a:xfrm>
            <a:off x="713325" y="1770600"/>
            <a:ext cx="4254600" cy="24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>
            <a:off x="260351" y="2145759"/>
            <a:ext cx="289868" cy="852000"/>
            <a:chOff x="456616" y="2161476"/>
            <a:chExt cx="289868" cy="852000"/>
          </a:xfrm>
        </p:grpSpPr>
        <p:sp>
          <p:nvSpPr>
            <p:cNvPr id="208" name="Google Shape;208;p8"/>
            <p:cNvSpPr/>
            <p:nvPr/>
          </p:nvSpPr>
          <p:spPr>
            <a:xfrm rot="-5400000">
              <a:off x="588942" y="2649556"/>
              <a:ext cx="25484" cy="289600"/>
            </a:xfrm>
            <a:custGeom>
              <a:avLst/>
              <a:gdLst/>
              <a:ahLst/>
              <a:cxnLst/>
              <a:rect l="l" t="t" r="r" b="b"/>
              <a:pathLst>
                <a:path w="761" h="8648" extrusionOk="0">
                  <a:moveTo>
                    <a:pt x="380" y="0"/>
                  </a:moveTo>
                  <a:cubicBezTo>
                    <a:pt x="190" y="0"/>
                    <a:pt x="0" y="130"/>
                    <a:pt x="0" y="388"/>
                  </a:cubicBezTo>
                  <a:lnTo>
                    <a:pt x="0" y="8260"/>
                  </a:lnTo>
                  <a:cubicBezTo>
                    <a:pt x="0" y="8519"/>
                    <a:pt x="190" y="8648"/>
                    <a:pt x="380" y="8648"/>
                  </a:cubicBezTo>
                  <a:cubicBezTo>
                    <a:pt x="570" y="8648"/>
                    <a:pt x="760" y="8519"/>
                    <a:pt x="760" y="8260"/>
                  </a:cubicBezTo>
                  <a:lnTo>
                    <a:pt x="760" y="388"/>
                  </a:lnTo>
                  <a:cubicBezTo>
                    <a:pt x="760" y="130"/>
                    <a:pt x="570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8"/>
            <p:cNvSpPr/>
            <p:nvPr/>
          </p:nvSpPr>
          <p:spPr>
            <a:xfrm rot="-5400000">
              <a:off x="588808" y="2235662"/>
              <a:ext cx="25484" cy="289868"/>
            </a:xfrm>
            <a:custGeom>
              <a:avLst/>
              <a:gdLst/>
              <a:ahLst/>
              <a:cxnLst/>
              <a:rect l="l" t="t" r="r" b="b"/>
              <a:pathLst>
                <a:path w="761" h="8656" extrusionOk="0">
                  <a:moveTo>
                    <a:pt x="365" y="1"/>
                  </a:moveTo>
                  <a:cubicBezTo>
                    <a:pt x="153" y="1"/>
                    <a:pt x="1" y="183"/>
                    <a:pt x="1" y="396"/>
                  </a:cubicBezTo>
                  <a:lnTo>
                    <a:pt x="1" y="8268"/>
                  </a:lnTo>
                  <a:cubicBezTo>
                    <a:pt x="1" y="8527"/>
                    <a:pt x="191" y="8656"/>
                    <a:pt x="381" y="8656"/>
                  </a:cubicBezTo>
                  <a:cubicBezTo>
                    <a:pt x="570" y="8656"/>
                    <a:pt x="760" y="8527"/>
                    <a:pt x="760" y="8268"/>
                  </a:cubicBezTo>
                  <a:lnTo>
                    <a:pt x="760" y="396"/>
                  </a:lnTo>
                  <a:cubicBezTo>
                    <a:pt x="760" y="183"/>
                    <a:pt x="578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8"/>
            <p:cNvSpPr/>
            <p:nvPr/>
          </p:nvSpPr>
          <p:spPr>
            <a:xfrm rot="-5400000">
              <a:off x="576234" y="2902231"/>
              <a:ext cx="25484" cy="197007"/>
            </a:xfrm>
            <a:custGeom>
              <a:avLst/>
              <a:gdLst/>
              <a:ahLst/>
              <a:cxnLst/>
              <a:rect l="l" t="t" r="r" b="b"/>
              <a:pathLst>
                <a:path w="761" h="5883" extrusionOk="0">
                  <a:moveTo>
                    <a:pt x="380" y="1"/>
                  </a:moveTo>
                  <a:cubicBezTo>
                    <a:pt x="190" y="1"/>
                    <a:pt x="0" y="130"/>
                    <a:pt x="0" y="388"/>
                  </a:cubicBezTo>
                  <a:lnTo>
                    <a:pt x="0" y="5495"/>
                  </a:lnTo>
                  <a:cubicBezTo>
                    <a:pt x="0" y="5753"/>
                    <a:pt x="190" y="5882"/>
                    <a:pt x="380" y="5882"/>
                  </a:cubicBezTo>
                  <a:cubicBezTo>
                    <a:pt x="570" y="5882"/>
                    <a:pt x="760" y="5753"/>
                    <a:pt x="760" y="5495"/>
                  </a:cubicBezTo>
                  <a:lnTo>
                    <a:pt x="760" y="388"/>
                  </a:lnTo>
                  <a:cubicBezTo>
                    <a:pt x="760" y="130"/>
                    <a:pt x="570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8"/>
            <p:cNvSpPr/>
            <p:nvPr/>
          </p:nvSpPr>
          <p:spPr>
            <a:xfrm rot="-5400000">
              <a:off x="575849" y="2488856"/>
              <a:ext cx="26489" cy="197241"/>
            </a:xfrm>
            <a:custGeom>
              <a:avLst/>
              <a:gdLst/>
              <a:ahLst/>
              <a:cxnLst/>
              <a:rect l="l" t="t" r="r" b="b"/>
              <a:pathLst>
                <a:path w="791" h="5890" extrusionOk="0">
                  <a:moveTo>
                    <a:pt x="410" y="1"/>
                  </a:moveTo>
                  <a:cubicBezTo>
                    <a:pt x="220" y="1"/>
                    <a:pt x="30" y="130"/>
                    <a:pt x="30" y="388"/>
                  </a:cubicBezTo>
                  <a:lnTo>
                    <a:pt x="30" y="5495"/>
                  </a:lnTo>
                  <a:cubicBezTo>
                    <a:pt x="0" y="5707"/>
                    <a:pt x="182" y="5890"/>
                    <a:pt x="395" y="5890"/>
                  </a:cubicBezTo>
                  <a:cubicBezTo>
                    <a:pt x="608" y="5890"/>
                    <a:pt x="790" y="5707"/>
                    <a:pt x="790" y="5495"/>
                  </a:cubicBezTo>
                  <a:lnTo>
                    <a:pt x="790" y="388"/>
                  </a:lnTo>
                  <a:cubicBezTo>
                    <a:pt x="790" y="130"/>
                    <a:pt x="600" y="1"/>
                    <a:pt x="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8"/>
            <p:cNvSpPr/>
            <p:nvPr/>
          </p:nvSpPr>
          <p:spPr>
            <a:xfrm rot="-5400000">
              <a:off x="576619" y="2076100"/>
              <a:ext cx="25484" cy="196237"/>
            </a:xfrm>
            <a:custGeom>
              <a:avLst/>
              <a:gdLst/>
              <a:ahLst/>
              <a:cxnLst/>
              <a:rect l="l" t="t" r="r" b="b"/>
              <a:pathLst>
                <a:path w="761" h="5860" extrusionOk="0">
                  <a:moveTo>
                    <a:pt x="396" y="0"/>
                  </a:moveTo>
                  <a:cubicBezTo>
                    <a:pt x="183" y="0"/>
                    <a:pt x="1" y="152"/>
                    <a:pt x="1" y="365"/>
                  </a:cubicBezTo>
                  <a:lnTo>
                    <a:pt x="1" y="5472"/>
                  </a:lnTo>
                  <a:cubicBezTo>
                    <a:pt x="1" y="5730"/>
                    <a:pt x="191" y="5859"/>
                    <a:pt x="381" y="5859"/>
                  </a:cubicBezTo>
                  <a:cubicBezTo>
                    <a:pt x="570" y="5859"/>
                    <a:pt x="760" y="5730"/>
                    <a:pt x="760" y="5472"/>
                  </a:cubicBezTo>
                  <a:lnTo>
                    <a:pt x="760" y="365"/>
                  </a:lnTo>
                  <a:cubicBezTo>
                    <a:pt x="760" y="152"/>
                    <a:pt x="608" y="0"/>
                    <a:pt x="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3" name="Google Shape;213;p8"/>
          <p:cNvGrpSpPr/>
          <p:nvPr/>
        </p:nvGrpSpPr>
        <p:grpSpPr>
          <a:xfrm>
            <a:off x="6514438" y="4556641"/>
            <a:ext cx="2808779" cy="1148975"/>
            <a:chOff x="6525475" y="148600"/>
            <a:chExt cx="2808779" cy="1148975"/>
          </a:xfrm>
        </p:grpSpPr>
        <p:sp>
          <p:nvSpPr>
            <p:cNvPr id="214" name="Google Shape;214;p8"/>
            <p:cNvSpPr/>
            <p:nvPr/>
          </p:nvSpPr>
          <p:spPr>
            <a:xfrm>
              <a:off x="6629575" y="195700"/>
              <a:ext cx="2704679" cy="1101875"/>
            </a:xfrm>
            <a:custGeom>
              <a:avLst/>
              <a:gdLst/>
              <a:ahLst/>
              <a:cxnLst/>
              <a:rect l="l" t="t" r="r" b="b"/>
              <a:pathLst>
                <a:path w="50914" h="44075" fill="none" extrusionOk="0">
                  <a:moveTo>
                    <a:pt x="50913" y="44074"/>
                  </a:moveTo>
                  <a:lnTo>
                    <a:pt x="25442" y="44074"/>
                  </a:lnTo>
                  <a:lnTo>
                    <a:pt x="25442" y="1"/>
                  </a:lnTo>
                  <a:lnTo>
                    <a:pt x="1" y="1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525475" y="148600"/>
              <a:ext cx="118575" cy="118550"/>
            </a:xfrm>
            <a:custGeom>
              <a:avLst/>
              <a:gdLst/>
              <a:ahLst/>
              <a:cxnLst/>
              <a:rect l="l" t="t" r="r" b="b"/>
              <a:pathLst>
                <a:path w="4743" h="4742" fill="none" extrusionOk="0">
                  <a:moveTo>
                    <a:pt x="0" y="2037"/>
                  </a:moveTo>
                  <a:cubicBezTo>
                    <a:pt x="0" y="3830"/>
                    <a:pt x="2189" y="4742"/>
                    <a:pt x="3465" y="3465"/>
                  </a:cubicBezTo>
                  <a:cubicBezTo>
                    <a:pt x="4742" y="2189"/>
                    <a:pt x="3830" y="0"/>
                    <a:pt x="2037" y="30"/>
                  </a:cubicBezTo>
                  <a:cubicBezTo>
                    <a:pt x="912" y="30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16;p8"/>
          <p:cNvGrpSpPr/>
          <p:nvPr/>
        </p:nvGrpSpPr>
        <p:grpSpPr>
          <a:xfrm rot="-5400000">
            <a:off x="7480661" y="4711608"/>
            <a:ext cx="2014791" cy="719731"/>
            <a:chOff x="-85249" y="4203623"/>
            <a:chExt cx="2014791" cy="719731"/>
          </a:xfrm>
        </p:grpSpPr>
        <p:grpSp>
          <p:nvGrpSpPr>
            <p:cNvPr id="217" name="Google Shape;217;p8"/>
            <p:cNvGrpSpPr/>
            <p:nvPr/>
          </p:nvGrpSpPr>
          <p:grpSpPr>
            <a:xfrm>
              <a:off x="-85249" y="4203623"/>
              <a:ext cx="2014791" cy="469195"/>
              <a:chOff x="-35118" y="4163517"/>
              <a:chExt cx="2014791" cy="469195"/>
            </a:xfrm>
          </p:grpSpPr>
          <p:sp>
            <p:nvSpPr>
              <p:cNvPr id="218" name="Google Shape;218;p8"/>
              <p:cNvSpPr/>
              <p:nvPr/>
            </p:nvSpPr>
            <p:spPr>
              <a:xfrm rot="-5400000">
                <a:off x="712889" y="3459167"/>
                <a:ext cx="425539" cy="1921552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51613" extrusionOk="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1861099" y="4163517"/>
                <a:ext cx="1185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fill="none" extrusionOk="0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20" name="Google Shape;220;p8"/>
            <p:cNvGrpSpPr/>
            <p:nvPr/>
          </p:nvGrpSpPr>
          <p:grpSpPr>
            <a:xfrm>
              <a:off x="-85249" y="4454155"/>
              <a:ext cx="2014791" cy="469199"/>
              <a:chOff x="-35118" y="4345992"/>
              <a:chExt cx="2014791" cy="469199"/>
            </a:xfrm>
          </p:grpSpPr>
          <p:sp>
            <p:nvSpPr>
              <p:cNvPr id="221" name="Google Shape;221;p8"/>
              <p:cNvSpPr/>
              <p:nvPr/>
            </p:nvSpPr>
            <p:spPr>
              <a:xfrm rot="-5400000">
                <a:off x="712889" y="3641646"/>
                <a:ext cx="425539" cy="1921552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51613" extrusionOk="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1861099" y="4345992"/>
                <a:ext cx="1185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fill="none" extrusionOk="0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223" name="Google Shape;223;p8"/>
          <p:cNvGrpSpPr/>
          <p:nvPr/>
        </p:nvGrpSpPr>
        <p:grpSpPr>
          <a:xfrm rot="-5400000">
            <a:off x="7870685" y="4684474"/>
            <a:ext cx="2014791" cy="469199"/>
            <a:chOff x="-35118" y="4345992"/>
            <a:chExt cx="2014791" cy="469199"/>
          </a:xfrm>
        </p:grpSpPr>
        <p:sp>
          <p:nvSpPr>
            <p:cNvPr id="224" name="Google Shape;224;p8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1861099" y="4345992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6" name="Google Shape;226;p8"/>
          <p:cNvGrpSpPr/>
          <p:nvPr/>
        </p:nvGrpSpPr>
        <p:grpSpPr>
          <a:xfrm>
            <a:off x="7619075" y="-472615"/>
            <a:ext cx="1623175" cy="1439250"/>
            <a:chOff x="7619075" y="-179925"/>
            <a:chExt cx="1623175" cy="1439250"/>
          </a:xfrm>
        </p:grpSpPr>
        <p:grpSp>
          <p:nvGrpSpPr>
            <p:cNvPr id="227" name="Google Shape;227;p8"/>
            <p:cNvGrpSpPr/>
            <p:nvPr/>
          </p:nvGrpSpPr>
          <p:grpSpPr>
            <a:xfrm>
              <a:off x="7619075" y="-179925"/>
              <a:ext cx="920275" cy="1078300"/>
              <a:chOff x="4679675" y="-443725"/>
              <a:chExt cx="920275" cy="1078300"/>
            </a:xfrm>
          </p:grpSpPr>
          <p:sp>
            <p:nvSpPr>
              <p:cNvPr id="228" name="Google Shape;228;p8"/>
              <p:cNvSpPr/>
              <p:nvPr/>
            </p:nvSpPr>
            <p:spPr>
              <a:xfrm>
                <a:off x="4783025" y="-443725"/>
                <a:ext cx="816925" cy="1006875"/>
              </a:xfrm>
              <a:custGeom>
                <a:avLst/>
                <a:gdLst/>
                <a:ahLst/>
                <a:cxnLst/>
                <a:rect l="l" t="t" r="r" b="b"/>
                <a:pathLst>
                  <a:path w="32677" h="40275" fill="none" extrusionOk="0">
                    <a:moveTo>
                      <a:pt x="1" y="40274"/>
                    </a:moveTo>
                    <a:lnTo>
                      <a:pt x="32676" y="40274"/>
                    </a:lnTo>
                    <a:lnTo>
                      <a:pt x="32676" y="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4679675" y="516000"/>
                <a:ext cx="11782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43" fill="none" extrusionOk="0">
                    <a:moveTo>
                      <a:pt x="1" y="2037"/>
                    </a:moveTo>
                    <a:cubicBezTo>
                      <a:pt x="1" y="3830"/>
                      <a:pt x="2159" y="4742"/>
                      <a:pt x="3436" y="3466"/>
                    </a:cubicBezTo>
                    <a:cubicBezTo>
                      <a:pt x="4712" y="2189"/>
                      <a:pt x="3800" y="1"/>
                      <a:pt x="2007" y="31"/>
                    </a:cubicBezTo>
                    <a:cubicBezTo>
                      <a:pt x="882" y="31"/>
                      <a:pt x="1" y="912"/>
                      <a:pt x="1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30" name="Google Shape;230;p8"/>
            <p:cNvGrpSpPr/>
            <p:nvPr/>
          </p:nvGrpSpPr>
          <p:grpSpPr>
            <a:xfrm>
              <a:off x="8113025" y="-179925"/>
              <a:ext cx="1129225" cy="1439250"/>
              <a:chOff x="5173625" y="-443725"/>
              <a:chExt cx="1129225" cy="1439250"/>
            </a:xfrm>
          </p:grpSpPr>
          <p:sp>
            <p:nvSpPr>
              <p:cNvPr id="231" name="Google Shape;231;p8"/>
              <p:cNvSpPr/>
              <p:nvPr/>
            </p:nvSpPr>
            <p:spPr>
              <a:xfrm>
                <a:off x="5219975" y="-443725"/>
                <a:ext cx="1082875" cy="132070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52828" fill="none" extrusionOk="0">
                    <a:moveTo>
                      <a:pt x="0" y="52828"/>
                    </a:moveTo>
                    <a:lnTo>
                      <a:pt x="0" y="25836"/>
                    </a:lnTo>
                    <a:lnTo>
                      <a:pt x="43314" y="25836"/>
                    </a:lnTo>
                    <a:lnTo>
                      <a:pt x="43314" y="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5173625" y="876950"/>
                <a:ext cx="117800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43" fill="none" extrusionOk="0">
                    <a:moveTo>
                      <a:pt x="0" y="2037"/>
                    </a:moveTo>
                    <a:cubicBezTo>
                      <a:pt x="0" y="3830"/>
                      <a:pt x="2158" y="4742"/>
                      <a:pt x="3435" y="3466"/>
                    </a:cubicBezTo>
                    <a:cubicBezTo>
                      <a:pt x="4711" y="2189"/>
                      <a:pt x="3800" y="1"/>
                      <a:pt x="2006" y="1"/>
                    </a:cubicBezTo>
                    <a:cubicBezTo>
                      <a:pt x="882" y="31"/>
                      <a:pt x="0" y="912"/>
                      <a:pt x="0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233" name="Google Shape;233;p8"/>
          <p:cNvGrpSpPr/>
          <p:nvPr/>
        </p:nvGrpSpPr>
        <p:grpSpPr>
          <a:xfrm>
            <a:off x="6362038" y="4861441"/>
            <a:ext cx="2808779" cy="1148975"/>
            <a:chOff x="6525475" y="148600"/>
            <a:chExt cx="2808779" cy="1148975"/>
          </a:xfrm>
        </p:grpSpPr>
        <p:sp>
          <p:nvSpPr>
            <p:cNvPr id="234" name="Google Shape;234;p8"/>
            <p:cNvSpPr/>
            <p:nvPr/>
          </p:nvSpPr>
          <p:spPr>
            <a:xfrm>
              <a:off x="6629575" y="195700"/>
              <a:ext cx="2704679" cy="1101875"/>
            </a:xfrm>
            <a:custGeom>
              <a:avLst/>
              <a:gdLst/>
              <a:ahLst/>
              <a:cxnLst/>
              <a:rect l="l" t="t" r="r" b="b"/>
              <a:pathLst>
                <a:path w="50914" h="44075" fill="none" extrusionOk="0">
                  <a:moveTo>
                    <a:pt x="50913" y="44074"/>
                  </a:moveTo>
                  <a:lnTo>
                    <a:pt x="25442" y="44074"/>
                  </a:lnTo>
                  <a:lnTo>
                    <a:pt x="25442" y="1"/>
                  </a:ln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6525475" y="148600"/>
              <a:ext cx="118575" cy="118550"/>
            </a:xfrm>
            <a:custGeom>
              <a:avLst/>
              <a:gdLst/>
              <a:ahLst/>
              <a:cxnLst/>
              <a:rect l="l" t="t" r="r" b="b"/>
              <a:pathLst>
                <a:path w="4743" h="4742" fill="none" extrusionOk="0">
                  <a:moveTo>
                    <a:pt x="0" y="2037"/>
                  </a:moveTo>
                  <a:cubicBezTo>
                    <a:pt x="0" y="3830"/>
                    <a:pt x="2189" y="4742"/>
                    <a:pt x="3465" y="3465"/>
                  </a:cubicBezTo>
                  <a:cubicBezTo>
                    <a:pt x="4742" y="2189"/>
                    <a:pt x="3830" y="0"/>
                    <a:pt x="2037" y="30"/>
                  </a:cubicBezTo>
                  <a:cubicBezTo>
                    <a:pt x="912" y="30"/>
                    <a:pt x="0" y="912"/>
                    <a:pt x="0" y="2037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Google Shape;236;p8"/>
          <p:cNvSpPr txBox="1">
            <a:spLocks noGrp="1"/>
          </p:cNvSpPr>
          <p:nvPr>
            <p:ph type="title"/>
          </p:nvPr>
        </p:nvSpPr>
        <p:spPr>
          <a:xfrm>
            <a:off x="766675" y="1421850"/>
            <a:ext cx="4616100" cy="22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9"/>
          <p:cNvGrpSpPr/>
          <p:nvPr/>
        </p:nvGrpSpPr>
        <p:grpSpPr>
          <a:xfrm rot="-5400000" flipH="1">
            <a:off x="8142388" y="3383598"/>
            <a:ext cx="1138350" cy="1418750"/>
            <a:chOff x="-784112" y="3818928"/>
            <a:chExt cx="1138350" cy="1418750"/>
          </a:xfrm>
        </p:grpSpPr>
        <p:sp>
          <p:nvSpPr>
            <p:cNvPr id="239" name="Google Shape;239;p9"/>
            <p:cNvSpPr/>
            <p:nvPr/>
          </p:nvSpPr>
          <p:spPr>
            <a:xfrm>
              <a:off x="-784112" y="3926828"/>
              <a:ext cx="1082875" cy="1310850"/>
            </a:xfrm>
            <a:custGeom>
              <a:avLst/>
              <a:gdLst/>
              <a:ahLst/>
              <a:cxnLst/>
              <a:rect l="l" t="t" r="r" b="b"/>
              <a:pathLst>
                <a:path w="43315" h="52434" fill="none" extrusionOk="0">
                  <a:moveTo>
                    <a:pt x="43314" y="1"/>
                  </a:moveTo>
                  <a:lnTo>
                    <a:pt x="43314" y="27357"/>
                  </a:lnTo>
                  <a:lnTo>
                    <a:pt x="0" y="27357"/>
                  </a:lnTo>
                  <a:lnTo>
                    <a:pt x="0" y="52433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235663" y="3818928"/>
              <a:ext cx="118575" cy="117825"/>
            </a:xfrm>
            <a:custGeom>
              <a:avLst/>
              <a:gdLst/>
              <a:ahLst/>
              <a:cxnLst/>
              <a:rect l="l" t="t" r="r" b="b"/>
              <a:pathLst>
                <a:path w="4743" h="4713" fill="none" extrusionOk="0">
                  <a:moveTo>
                    <a:pt x="4742" y="2706"/>
                  </a:moveTo>
                  <a:cubicBezTo>
                    <a:pt x="4742" y="913"/>
                    <a:pt x="2554" y="1"/>
                    <a:pt x="1277" y="1277"/>
                  </a:cubicBezTo>
                  <a:cubicBezTo>
                    <a:pt x="1" y="2554"/>
                    <a:pt x="912" y="4712"/>
                    <a:pt x="2706" y="4712"/>
                  </a:cubicBezTo>
                  <a:cubicBezTo>
                    <a:pt x="3830" y="4712"/>
                    <a:pt x="4742" y="3831"/>
                    <a:pt x="4742" y="27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41" name="Google Shape;241;p9"/>
          <p:cNvGrpSpPr/>
          <p:nvPr/>
        </p:nvGrpSpPr>
        <p:grpSpPr>
          <a:xfrm rot="-5400000" flipH="1">
            <a:off x="8374988" y="3596148"/>
            <a:ext cx="1138350" cy="1418750"/>
            <a:chOff x="-784112" y="3818928"/>
            <a:chExt cx="1138350" cy="1418750"/>
          </a:xfrm>
        </p:grpSpPr>
        <p:sp>
          <p:nvSpPr>
            <p:cNvPr id="242" name="Google Shape;242;p9"/>
            <p:cNvSpPr/>
            <p:nvPr/>
          </p:nvSpPr>
          <p:spPr>
            <a:xfrm>
              <a:off x="-784112" y="3926828"/>
              <a:ext cx="1082875" cy="1310850"/>
            </a:xfrm>
            <a:custGeom>
              <a:avLst/>
              <a:gdLst/>
              <a:ahLst/>
              <a:cxnLst/>
              <a:rect l="l" t="t" r="r" b="b"/>
              <a:pathLst>
                <a:path w="43315" h="52434" fill="none" extrusionOk="0">
                  <a:moveTo>
                    <a:pt x="43314" y="1"/>
                  </a:moveTo>
                  <a:lnTo>
                    <a:pt x="43314" y="27357"/>
                  </a:lnTo>
                  <a:lnTo>
                    <a:pt x="0" y="27357"/>
                  </a:lnTo>
                  <a:lnTo>
                    <a:pt x="0" y="52433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235663" y="3818928"/>
              <a:ext cx="118575" cy="117825"/>
            </a:xfrm>
            <a:custGeom>
              <a:avLst/>
              <a:gdLst/>
              <a:ahLst/>
              <a:cxnLst/>
              <a:rect l="l" t="t" r="r" b="b"/>
              <a:pathLst>
                <a:path w="4743" h="4713" fill="none" extrusionOk="0">
                  <a:moveTo>
                    <a:pt x="4742" y="2706"/>
                  </a:moveTo>
                  <a:cubicBezTo>
                    <a:pt x="4742" y="913"/>
                    <a:pt x="2554" y="1"/>
                    <a:pt x="1277" y="1277"/>
                  </a:cubicBezTo>
                  <a:cubicBezTo>
                    <a:pt x="1" y="2554"/>
                    <a:pt x="912" y="4712"/>
                    <a:pt x="2706" y="4712"/>
                  </a:cubicBezTo>
                  <a:cubicBezTo>
                    <a:pt x="3830" y="4712"/>
                    <a:pt x="4742" y="3831"/>
                    <a:pt x="4742" y="27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44" name="Google Shape;244;p9"/>
          <p:cNvGrpSpPr/>
          <p:nvPr/>
        </p:nvGrpSpPr>
        <p:grpSpPr>
          <a:xfrm>
            <a:off x="-272766" y="74745"/>
            <a:ext cx="2014791" cy="473128"/>
            <a:chOff x="-35118" y="4342063"/>
            <a:chExt cx="2014791" cy="473128"/>
          </a:xfrm>
        </p:grpSpPr>
        <p:sp>
          <p:nvSpPr>
            <p:cNvPr id="245" name="Google Shape;245;p9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47" name="Google Shape;247;p9"/>
          <p:cNvGrpSpPr/>
          <p:nvPr/>
        </p:nvGrpSpPr>
        <p:grpSpPr>
          <a:xfrm>
            <a:off x="7413751" y="76596"/>
            <a:ext cx="2033837" cy="1117221"/>
            <a:chOff x="7413751" y="76596"/>
            <a:chExt cx="2033837" cy="1117221"/>
          </a:xfrm>
        </p:grpSpPr>
        <p:grpSp>
          <p:nvGrpSpPr>
            <p:cNvPr id="248" name="Google Shape;248;p9"/>
            <p:cNvGrpSpPr/>
            <p:nvPr/>
          </p:nvGrpSpPr>
          <p:grpSpPr>
            <a:xfrm flipH="1">
              <a:off x="7413751" y="76596"/>
              <a:ext cx="2033837" cy="463108"/>
              <a:chOff x="-101291" y="3967072"/>
              <a:chExt cx="2033837" cy="463108"/>
            </a:xfrm>
          </p:grpSpPr>
          <p:sp>
            <p:nvSpPr>
              <p:cNvPr id="249" name="Google Shape;249;p9"/>
              <p:cNvSpPr/>
              <p:nvPr/>
            </p:nvSpPr>
            <p:spPr>
              <a:xfrm rot="-5400000">
                <a:off x="646715" y="3256635"/>
                <a:ext cx="425539" cy="1921552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51613" extrusionOk="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0" name="Google Shape;250;p9"/>
              <p:cNvSpPr/>
              <p:nvPr/>
            </p:nvSpPr>
            <p:spPr>
              <a:xfrm>
                <a:off x="1813971" y="3967072"/>
                <a:ext cx="1185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fill="none" extrusionOk="0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51" name="Google Shape;251;p9"/>
            <p:cNvGrpSpPr/>
            <p:nvPr/>
          </p:nvGrpSpPr>
          <p:grpSpPr>
            <a:xfrm flipH="1">
              <a:off x="7423284" y="366543"/>
              <a:ext cx="2014791" cy="473124"/>
              <a:chOff x="-35118" y="4159588"/>
              <a:chExt cx="2014791" cy="473124"/>
            </a:xfrm>
          </p:grpSpPr>
          <p:sp>
            <p:nvSpPr>
              <p:cNvPr id="252" name="Google Shape;252;p9"/>
              <p:cNvSpPr/>
              <p:nvPr/>
            </p:nvSpPr>
            <p:spPr>
              <a:xfrm rot="-5400000">
                <a:off x="712889" y="3459167"/>
                <a:ext cx="425539" cy="1921552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51613" extrusionOk="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3" name="Google Shape;253;p9"/>
              <p:cNvSpPr/>
              <p:nvPr/>
            </p:nvSpPr>
            <p:spPr>
              <a:xfrm>
                <a:off x="1861099" y="4159588"/>
                <a:ext cx="1185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fill="none" extrusionOk="0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54" name="Google Shape;254;p9"/>
            <p:cNvGrpSpPr/>
            <p:nvPr/>
          </p:nvGrpSpPr>
          <p:grpSpPr>
            <a:xfrm flipH="1">
              <a:off x="7423276" y="720689"/>
              <a:ext cx="2014791" cy="473128"/>
              <a:chOff x="-35118" y="4342063"/>
              <a:chExt cx="2014791" cy="473128"/>
            </a:xfrm>
          </p:grpSpPr>
          <p:sp>
            <p:nvSpPr>
              <p:cNvPr id="255" name="Google Shape;255;p9"/>
              <p:cNvSpPr/>
              <p:nvPr/>
            </p:nvSpPr>
            <p:spPr>
              <a:xfrm rot="-5400000">
                <a:off x="712889" y="3641646"/>
                <a:ext cx="425539" cy="1921552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51613" extrusionOk="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6" name="Google Shape;256;p9"/>
              <p:cNvSpPr/>
              <p:nvPr/>
            </p:nvSpPr>
            <p:spPr>
              <a:xfrm>
                <a:off x="1861099" y="4342063"/>
                <a:ext cx="1185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fill="none" extrusionOk="0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257" name="Google Shape;257;p9"/>
          <p:cNvGrpSpPr/>
          <p:nvPr/>
        </p:nvGrpSpPr>
        <p:grpSpPr>
          <a:xfrm>
            <a:off x="-370266" y="473288"/>
            <a:ext cx="2014791" cy="473128"/>
            <a:chOff x="-35118" y="4342063"/>
            <a:chExt cx="2014791" cy="473128"/>
          </a:xfrm>
        </p:grpSpPr>
        <p:sp>
          <p:nvSpPr>
            <p:cNvPr id="258" name="Google Shape;258;p9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60" name="Google Shape;260;p9"/>
          <p:cNvSpPr txBox="1">
            <a:spLocks noGrp="1"/>
          </p:cNvSpPr>
          <p:nvPr>
            <p:ph type="title"/>
          </p:nvPr>
        </p:nvSpPr>
        <p:spPr>
          <a:xfrm>
            <a:off x="4691075" y="1303150"/>
            <a:ext cx="3663300" cy="7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1" name="Google Shape;261;p9"/>
          <p:cNvSpPr txBox="1">
            <a:spLocks noGrp="1"/>
          </p:cNvSpPr>
          <p:nvPr>
            <p:ph type="subTitle" idx="1"/>
          </p:nvPr>
        </p:nvSpPr>
        <p:spPr>
          <a:xfrm>
            <a:off x="4691175" y="2143100"/>
            <a:ext cx="3663300" cy="16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 txBox="1">
            <a:spLocks noGrp="1"/>
          </p:cNvSpPr>
          <p:nvPr>
            <p:ph type="title"/>
          </p:nvPr>
        </p:nvSpPr>
        <p:spPr>
          <a:xfrm>
            <a:off x="-41150" y="4095000"/>
            <a:ext cx="9226200" cy="508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325" y="5397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None/>
              <a:defRPr sz="27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325" y="1152475"/>
            <a:ext cx="7717500" cy="3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isjobindex.com/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1"/>
          <p:cNvSpPr txBox="1">
            <a:spLocks noGrp="1"/>
          </p:cNvSpPr>
          <p:nvPr>
            <p:ph type="ctrTitle"/>
          </p:nvPr>
        </p:nvSpPr>
        <p:spPr>
          <a:xfrm>
            <a:off x="907750" y="1628914"/>
            <a:ext cx="5411400" cy="68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TEMPLE MIS</a:t>
            </a:r>
            <a:endParaRPr dirty="0"/>
          </a:p>
        </p:txBody>
      </p:sp>
      <p:sp>
        <p:nvSpPr>
          <p:cNvPr id="861" name="Google Shape;861;p31"/>
          <p:cNvSpPr txBox="1">
            <a:spLocks noGrp="1"/>
          </p:cNvSpPr>
          <p:nvPr>
            <p:ph type="subTitle" idx="1"/>
          </p:nvPr>
        </p:nvSpPr>
        <p:spPr>
          <a:xfrm>
            <a:off x="907750" y="2311925"/>
            <a:ext cx="5005500" cy="19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community.mis.temple.edu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Joseph Allegra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Senior Associate Director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jallegra@temple.edu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62" name="Google Shape;862;p31"/>
          <p:cNvGrpSpPr/>
          <p:nvPr/>
        </p:nvGrpSpPr>
        <p:grpSpPr>
          <a:xfrm>
            <a:off x="-85249" y="4056822"/>
            <a:ext cx="2074949" cy="962378"/>
            <a:chOff x="-85249" y="3960975"/>
            <a:chExt cx="2074949" cy="962378"/>
          </a:xfrm>
        </p:grpSpPr>
        <p:grpSp>
          <p:nvGrpSpPr>
            <p:cNvPr id="863" name="Google Shape;863;p31"/>
            <p:cNvGrpSpPr/>
            <p:nvPr/>
          </p:nvGrpSpPr>
          <p:grpSpPr>
            <a:xfrm>
              <a:off x="-44137" y="3960975"/>
              <a:ext cx="2033837" cy="459179"/>
              <a:chOff x="-101291" y="3971002"/>
              <a:chExt cx="2033837" cy="459179"/>
            </a:xfrm>
          </p:grpSpPr>
          <p:sp>
            <p:nvSpPr>
              <p:cNvPr id="864" name="Google Shape;864;p31"/>
              <p:cNvSpPr/>
              <p:nvPr/>
            </p:nvSpPr>
            <p:spPr>
              <a:xfrm rot="-5400000">
                <a:off x="646715" y="3256635"/>
                <a:ext cx="425539" cy="1921552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51613" extrusionOk="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65" name="Google Shape;865;p31"/>
              <p:cNvSpPr/>
              <p:nvPr/>
            </p:nvSpPr>
            <p:spPr>
              <a:xfrm>
                <a:off x="1813971" y="3971002"/>
                <a:ext cx="1185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fill="none" extrusionOk="0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866" name="Google Shape;866;p31"/>
            <p:cNvGrpSpPr/>
            <p:nvPr/>
          </p:nvGrpSpPr>
          <p:grpSpPr>
            <a:xfrm>
              <a:off x="-85249" y="4203623"/>
              <a:ext cx="2014791" cy="469195"/>
              <a:chOff x="-35118" y="4163517"/>
              <a:chExt cx="2014791" cy="469195"/>
            </a:xfrm>
          </p:grpSpPr>
          <p:sp>
            <p:nvSpPr>
              <p:cNvPr id="867" name="Google Shape;867;p31"/>
              <p:cNvSpPr/>
              <p:nvPr/>
            </p:nvSpPr>
            <p:spPr>
              <a:xfrm rot="-5400000">
                <a:off x="712889" y="3459167"/>
                <a:ext cx="425539" cy="1921552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51613" extrusionOk="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68" name="Google Shape;868;p31"/>
              <p:cNvSpPr/>
              <p:nvPr/>
            </p:nvSpPr>
            <p:spPr>
              <a:xfrm>
                <a:off x="1861099" y="4163517"/>
                <a:ext cx="1185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fill="none" extrusionOk="0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869" name="Google Shape;869;p31"/>
            <p:cNvGrpSpPr/>
            <p:nvPr/>
          </p:nvGrpSpPr>
          <p:grpSpPr>
            <a:xfrm>
              <a:off x="-85249" y="4454155"/>
              <a:ext cx="2014791" cy="469199"/>
              <a:chOff x="-35118" y="4345992"/>
              <a:chExt cx="2014791" cy="469199"/>
            </a:xfrm>
          </p:grpSpPr>
          <p:sp>
            <p:nvSpPr>
              <p:cNvPr id="870" name="Google Shape;870;p31"/>
              <p:cNvSpPr/>
              <p:nvPr/>
            </p:nvSpPr>
            <p:spPr>
              <a:xfrm rot="-5400000">
                <a:off x="712889" y="3641646"/>
                <a:ext cx="425539" cy="1921552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51613" extrusionOk="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71" name="Google Shape;871;p31"/>
              <p:cNvSpPr/>
              <p:nvPr/>
            </p:nvSpPr>
            <p:spPr>
              <a:xfrm>
                <a:off x="1861099" y="4345992"/>
                <a:ext cx="1185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fill="none" extrusionOk="0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872" name="Google Shape;872;p31"/>
          <p:cNvGrpSpPr/>
          <p:nvPr/>
        </p:nvGrpSpPr>
        <p:grpSpPr>
          <a:xfrm>
            <a:off x="746475" y="-467301"/>
            <a:ext cx="2249325" cy="1657325"/>
            <a:chOff x="746475" y="-443725"/>
            <a:chExt cx="2249325" cy="1657325"/>
          </a:xfrm>
        </p:grpSpPr>
        <p:sp>
          <p:nvSpPr>
            <p:cNvPr id="873" name="Google Shape;873;p31"/>
            <p:cNvSpPr/>
            <p:nvPr/>
          </p:nvSpPr>
          <p:spPr>
            <a:xfrm>
              <a:off x="746475" y="-443725"/>
              <a:ext cx="2158875" cy="1560825"/>
            </a:xfrm>
            <a:custGeom>
              <a:avLst/>
              <a:gdLst/>
              <a:ahLst/>
              <a:cxnLst/>
              <a:rect l="l" t="t" r="r" b="b"/>
              <a:pathLst>
                <a:path w="86355" h="62433" fill="none" extrusionOk="0">
                  <a:moveTo>
                    <a:pt x="86355" y="62433"/>
                  </a:moveTo>
                  <a:lnTo>
                    <a:pt x="34621" y="14833"/>
                  </a:lnTo>
                  <a:lnTo>
                    <a:pt x="1" y="14833"/>
                  </a:lnTo>
                  <a:lnTo>
                    <a:pt x="1" y="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2877225" y="1095800"/>
              <a:ext cx="118575" cy="117800"/>
            </a:xfrm>
            <a:custGeom>
              <a:avLst/>
              <a:gdLst/>
              <a:ahLst/>
              <a:cxnLst/>
              <a:rect l="l" t="t" r="r" b="b"/>
              <a:pathLst>
                <a:path w="4743" h="4712" fill="none" extrusionOk="0">
                  <a:moveTo>
                    <a:pt x="4742" y="2007"/>
                  </a:moveTo>
                  <a:cubicBezTo>
                    <a:pt x="4742" y="3830"/>
                    <a:pt x="2554" y="4712"/>
                    <a:pt x="1277" y="3466"/>
                  </a:cubicBezTo>
                  <a:cubicBezTo>
                    <a:pt x="0" y="2189"/>
                    <a:pt x="912" y="0"/>
                    <a:pt x="2705" y="0"/>
                  </a:cubicBezTo>
                  <a:cubicBezTo>
                    <a:pt x="3830" y="0"/>
                    <a:pt x="4742" y="912"/>
                    <a:pt x="4742" y="200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75" name="Google Shape;875;p31"/>
          <p:cNvGrpSpPr/>
          <p:nvPr/>
        </p:nvGrpSpPr>
        <p:grpSpPr>
          <a:xfrm>
            <a:off x="4603700" y="-467301"/>
            <a:ext cx="2240950" cy="1657325"/>
            <a:chOff x="4603700" y="-443725"/>
            <a:chExt cx="2240950" cy="1657325"/>
          </a:xfrm>
        </p:grpSpPr>
        <p:sp>
          <p:nvSpPr>
            <p:cNvPr id="876" name="Google Shape;876;p31"/>
            <p:cNvSpPr/>
            <p:nvPr/>
          </p:nvSpPr>
          <p:spPr>
            <a:xfrm>
              <a:off x="4689575" y="-443725"/>
              <a:ext cx="2155075" cy="1560825"/>
            </a:xfrm>
            <a:custGeom>
              <a:avLst/>
              <a:gdLst/>
              <a:ahLst/>
              <a:cxnLst/>
              <a:rect l="l" t="t" r="r" b="b"/>
              <a:pathLst>
                <a:path w="86203" h="62433" fill="none" extrusionOk="0">
                  <a:moveTo>
                    <a:pt x="0" y="62433"/>
                  </a:moveTo>
                  <a:lnTo>
                    <a:pt x="51916" y="14833"/>
                  </a:lnTo>
                  <a:lnTo>
                    <a:pt x="86202" y="14833"/>
                  </a:lnTo>
                  <a:lnTo>
                    <a:pt x="86202" y="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4603700" y="109580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fill="none" extrusionOk="0">
                  <a:moveTo>
                    <a:pt x="0" y="2007"/>
                  </a:moveTo>
                  <a:cubicBezTo>
                    <a:pt x="0" y="3830"/>
                    <a:pt x="2158" y="4712"/>
                    <a:pt x="3435" y="3466"/>
                  </a:cubicBezTo>
                  <a:cubicBezTo>
                    <a:pt x="4712" y="2189"/>
                    <a:pt x="3800" y="0"/>
                    <a:pt x="2006" y="0"/>
                  </a:cubicBezTo>
                  <a:cubicBezTo>
                    <a:pt x="882" y="0"/>
                    <a:pt x="0" y="912"/>
                    <a:pt x="0" y="200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78" name="Google Shape;878;p31"/>
          <p:cNvGrpSpPr/>
          <p:nvPr/>
        </p:nvGrpSpPr>
        <p:grpSpPr>
          <a:xfrm rot="-2700000">
            <a:off x="6490736" y="438502"/>
            <a:ext cx="3288742" cy="3288676"/>
            <a:chOff x="7037775" y="2589850"/>
            <a:chExt cx="2493825" cy="2493775"/>
          </a:xfrm>
        </p:grpSpPr>
        <p:grpSp>
          <p:nvGrpSpPr>
            <p:cNvPr id="879" name="Google Shape;879;p31"/>
            <p:cNvGrpSpPr/>
            <p:nvPr/>
          </p:nvGrpSpPr>
          <p:grpSpPr>
            <a:xfrm>
              <a:off x="7037775" y="3117000"/>
              <a:ext cx="1966625" cy="1966625"/>
              <a:chOff x="7037775" y="3117000"/>
              <a:chExt cx="1966625" cy="1966625"/>
            </a:xfrm>
          </p:grpSpPr>
          <p:sp>
            <p:nvSpPr>
              <p:cNvPr id="880" name="Google Shape;880;p31"/>
              <p:cNvSpPr/>
              <p:nvPr/>
            </p:nvSpPr>
            <p:spPr>
              <a:xfrm>
                <a:off x="7268000" y="3348775"/>
                <a:ext cx="1504625" cy="752300"/>
              </a:xfrm>
              <a:custGeom>
                <a:avLst/>
                <a:gdLst/>
                <a:ahLst/>
                <a:cxnLst/>
                <a:rect l="l" t="t" r="r" b="b"/>
                <a:pathLst>
                  <a:path w="60185" h="30092" fill="none" extrusionOk="0">
                    <a:moveTo>
                      <a:pt x="1" y="9727"/>
                    </a:moveTo>
                    <a:lnTo>
                      <a:pt x="11673" y="21368"/>
                    </a:lnTo>
                    <a:lnTo>
                      <a:pt x="22159" y="21368"/>
                    </a:lnTo>
                    <a:lnTo>
                      <a:pt x="30093" y="13435"/>
                    </a:lnTo>
                    <a:lnTo>
                      <a:pt x="30093" y="30092"/>
                    </a:lnTo>
                    <a:lnTo>
                      <a:pt x="60184" y="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81" name="Google Shape;881;p31"/>
              <p:cNvSpPr/>
              <p:nvPr/>
            </p:nvSpPr>
            <p:spPr>
              <a:xfrm>
                <a:off x="7883525" y="3511375"/>
                <a:ext cx="299425" cy="284225"/>
              </a:xfrm>
              <a:custGeom>
                <a:avLst/>
                <a:gdLst/>
                <a:ahLst/>
                <a:cxnLst/>
                <a:rect l="l" t="t" r="r" b="b"/>
                <a:pathLst>
                  <a:path w="11977" h="11369" fill="none" extrusionOk="0">
                    <a:moveTo>
                      <a:pt x="5472" y="6809"/>
                    </a:moveTo>
                    <a:lnTo>
                      <a:pt x="8511" y="11369"/>
                    </a:lnTo>
                    <a:cubicBezTo>
                      <a:pt x="11976" y="9089"/>
                      <a:pt x="11733" y="3952"/>
                      <a:pt x="8086" y="1976"/>
                    </a:cubicBezTo>
                    <a:cubicBezTo>
                      <a:pt x="4408" y="1"/>
                      <a:pt x="0" y="2676"/>
                      <a:pt x="0" y="6809"/>
                    </a:cubicBezTo>
                    <a:cubicBezTo>
                      <a:pt x="0" y="7204"/>
                      <a:pt x="31" y="7600"/>
                      <a:pt x="122" y="7964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82" name="Google Shape;882;p31"/>
              <p:cNvSpPr/>
              <p:nvPr/>
            </p:nvSpPr>
            <p:spPr>
              <a:xfrm>
                <a:off x="7529425" y="3857575"/>
                <a:ext cx="5975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1984" extrusionOk="0">
                    <a:moveTo>
                      <a:pt x="1275" y="1"/>
                    </a:moveTo>
                    <a:cubicBezTo>
                      <a:pt x="1094" y="1"/>
                      <a:pt x="907" y="52"/>
                      <a:pt x="730" y="165"/>
                    </a:cubicBezTo>
                    <a:cubicBezTo>
                      <a:pt x="0" y="651"/>
                      <a:pt x="213" y="1776"/>
                      <a:pt x="1064" y="1958"/>
                    </a:cubicBezTo>
                    <a:cubicBezTo>
                      <a:pt x="1140" y="1975"/>
                      <a:pt x="1215" y="1983"/>
                      <a:pt x="1288" y="1983"/>
                    </a:cubicBezTo>
                    <a:cubicBezTo>
                      <a:pt x="1747" y="1983"/>
                      <a:pt x="2145" y="1670"/>
                      <a:pt x="2249" y="1199"/>
                    </a:cubicBezTo>
                    <a:cubicBezTo>
                      <a:pt x="2389" y="546"/>
                      <a:pt x="1868" y="1"/>
                      <a:pt x="1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83" name="Google Shape;883;p31"/>
              <p:cNvSpPr/>
              <p:nvPr/>
            </p:nvSpPr>
            <p:spPr>
              <a:xfrm>
                <a:off x="7791575" y="3857575"/>
                <a:ext cx="605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1984" extrusionOk="0">
                    <a:moveTo>
                      <a:pt x="1293" y="1"/>
                    </a:moveTo>
                    <a:cubicBezTo>
                      <a:pt x="1114" y="1"/>
                      <a:pt x="931" y="52"/>
                      <a:pt x="760" y="165"/>
                    </a:cubicBezTo>
                    <a:cubicBezTo>
                      <a:pt x="1" y="651"/>
                      <a:pt x="244" y="1776"/>
                      <a:pt x="1095" y="1958"/>
                    </a:cubicBezTo>
                    <a:cubicBezTo>
                      <a:pt x="1171" y="1975"/>
                      <a:pt x="1246" y="1983"/>
                      <a:pt x="1319" y="1983"/>
                    </a:cubicBezTo>
                    <a:cubicBezTo>
                      <a:pt x="1777" y="1983"/>
                      <a:pt x="2176" y="1670"/>
                      <a:pt x="2280" y="1199"/>
                    </a:cubicBezTo>
                    <a:cubicBezTo>
                      <a:pt x="2420" y="546"/>
                      <a:pt x="1881" y="1"/>
                      <a:pt x="12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84" name="Google Shape;884;p31"/>
              <p:cNvSpPr/>
              <p:nvPr/>
            </p:nvSpPr>
            <p:spPr>
              <a:xfrm>
                <a:off x="7989150" y="4074925"/>
                <a:ext cx="59750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2003" extrusionOk="0">
                    <a:moveTo>
                      <a:pt x="1273" y="0"/>
                    </a:moveTo>
                    <a:cubicBezTo>
                      <a:pt x="1093" y="0"/>
                      <a:pt x="907" y="51"/>
                      <a:pt x="730" y="164"/>
                    </a:cubicBezTo>
                    <a:cubicBezTo>
                      <a:pt x="0" y="651"/>
                      <a:pt x="213" y="1806"/>
                      <a:pt x="1095" y="1988"/>
                    </a:cubicBezTo>
                    <a:cubicBezTo>
                      <a:pt x="1152" y="1998"/>
                      <a:pt x="1209" y="2003"/>
                      <a:pt x="1266" y="2003"/>
                    </a:cubicBezTo>
                    <a:cubicBezTo>
                      <a:pt x="1721" y="2003"/>
                      <a:pt x="2142" y="1688"/>
                      <a:pt x="2250" y="1228"/>
                    </a:cubicBezTo>
                    <a:cubicBezTo>
                      <a:pt x="2390" y="552"/>
                      <a:pt x="1867" y="0"/>
                      <a:pt x="12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85" name="Google Shape;885;p31"/>
              <p:cNvSpPr/>
              <p:nvPr/>
            </p:nvSpPr>
            <p:spPr>
              <a:xfrm>
                <a:off x="7037775" y="3117000"/>
                <a:ext cx="1966625" cy="1966625"/>
              </a:xfrm>
              <a:custGeom>
                <a:avLst/>
                <a:gdLst/>
                <a:ahLst/>
                <a:cxnLst/>
                <a:rect l="l" t="t" r="r" b="b"/>
                <a:pathLst>
                  <a:path w="78665" h="78665" fill="none" extrusionOk="0">
                    <a:moveTo>
                      <a:pt x="64682" y="14013"/>
                    </a:moveTo>
                    <a:cubicBezTo>
                      <a:pt x="78664" y="27995"/>
                      <a:pt x="78664" y="50670"/>
                      <a:pt x="64682" y="64682"/>
                    </a:cubicBezTo>
                    <a:cubicBezTo>
                      <a:pt x="50670" y="78664"/>
                      <a:pt x="27994" y="78664"/>
                      <a:pt x="14012" y="64682"/>
                    </a:cubicBezTo>
                    <a:cubicBezTo>
                      <a:pt x="0" y="50670"/>
                      <a:pt x="0" y="27995"/>
                      <a:pt x="14012" y="14013"/>
                    </a:cubicBezTo>
                    <a:cubicBezTo>
                      <a:pt x="27994" y="0"/>
                      <a:pt x="50670" y="0"/>
                      <a:pt x="64682" y="14013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86" name="Google Shape;886;p31"/>
              <p:cNvSpPr/>
              <p:nvPr/>
            </p:nvSpPr>
            <p:spPr>
              <a:xfrm>
                <a:off x="7333350" y="3412600"/>
                <a:ext cx="1375450" cy="1375425"/>
              </a:xfrm>
              <a:custGeom>
                <a:avLst/>
                <a:gdLst/>
                <a:ahLst/>
                <a:cxnLst/>
                <a:rect l="l" t="t" r="r" b="b"/>
                <a:pathLst>
                  <a:path w="55018" h="55017" fill="none" extrusionOk="0">
                    <a:moveTo>
                      <a:pt x="45230" y="9788"/>
                    </a:moveTo>
                    <a:cubicBezTo>
                      <a:pt x="55017" y="19575"/>
                      <a:pt x="55017" y="35442"/>
                      <a:pt x="45230" y="45229"/>
                    </a:cubicBezTo>
                    <a:cubicBezTo>
                      <a:pt x="35442" y="55016"/>
                      <a:pt x="19576" y="55016"/>
                      <a:pt x="9788" y="45229"/>
                    </a:cubicBezTo>
                    <a:cubicBezTo>
                      <a:pt x="1" y="35442"/>
                      <a:pt x="1" y="19575"/>
                      <a:pt x="9788" y="9788"/>
                    </a:cubicBezTo>
                    <a:cubicBezTo>
                      <a:pt x="19576" y="0"/>
                      <a:pt x="35442" y="0"/>
                      <a:pt x="45230" y="9788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87" name="Google Shape;887;p31"/>
              <p:cNvSpPr/>
              <p:nvPr/>
            </p:nvSpPr>
            <p:spPr>
              <a:xfrm>
                <a:off x="7240650" y="3319900"/>
                <a:ext cx="1560850" cy="1560825"/>
              </a:xfrm>
              <a:custGeom>
                <a:avLst/>
                <a:gdLst/>
                <a:ahLst/>
                <a:cxnLst/>
                <a:rect l="l" t="t" r="r" b="b"/>
                <a:pathLst>
                  <a:path w="62434" h="62433" fill="none" extrusionOk="0">
                    <a:moveTo>
                      <a:pt x="62433" y="31216"/>
                    </a:moveTo>
                    <a:cubicBezTo>
                      <a:pt x="62433" y="48451"/>
                      <a:pt x="48451" y="62433"/>
                      <a:pt x="31217" y="62433"/>
                    </a:cubicBezTo>
                    <a:cubicBezTo>
                      <a:pt x="13983" y="62433"/>
                      <a:pt x="1" y="48451"/>
                      <a:pt x="1" y="31216"/>
                    </a:cubicBezTo>
                    <a:cubicBezTo>
                      <a:pt x="1" y="13982"/>
                      <a:pt x="13983" y="0"/>
                      <a:pt x="31217" y="0"/>
                    </a:cubicBezTo>
                    <a:cubicBezTo>
                      <a:pt x="48451" y="0"/>
                      <a:pt x="62433" y="13982"/>
                      <a:pt x="62433" y="3121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88" name="Google Shape;888;p31"/>
              <p:cNvSpPr/>
              <p:nvPr/>
            </p:nvSpPr>
            <p:spPr>
              <a:xfrm>
                <a:off x="7898725" y="4005675"/>
                <a:ext cx="227200" cy="189100"/>
              </a:xfrm>
              <a:custGeom>
                <a:avLst/>
                <a:gdLst/>
                <a:ahLst/>
                <a:cxnLst/>
                <a:rect l="l" t="t" r="r" b="b"/>
                <a:pathLst>
                  <a:path w="9088" h="7564" extrusionOk="0">
                    <a:moveTo>
                      <a:pt x="4888" y="0"/>
                    </a:moveTo>
                    <a:cubicBezTo>
                      <a:pt x="4189" y="0"/>
                      <a:pt x="3468" y="202"/>
                      <a:pt x="2797" y="655"/>
                    </a:cubicBezTo>
                    <a:cubicBezTo>
                      <a:pt x="0" y="2509"/>
                      <a:pt x="851" y="6825"/>
                      <a:pt x="4165" y="7494"/>
                    </a:cubicBezTo>
                    <a:cubicBezTo>
                      <a:pt x="4409" y="7541"/>
                      <a:pt x="4653" y="7564"/>
                      <a:pt x="4893" y="7564"/>
                    </a:cubicBezTo>
                    <a:cubicBezTo>
                      <a:pt x="6653" y="7564"/>
                      <a:pt x="8228" y="6334"/>
                      <a:pt x="8602" y="4515"/>
                    </a:cubicBezTo>
                    <a:cubicBezTo>
                      <a:pt x="9087" y="2021"/>
                      <a:pt x="7098" y="0"/>
                      <a:pt x="48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89" name="Google Shape;889;p31"/>
              <p:cNvSpPr/>
              <p:nvPr/>
            </p:nvSpPr>
            <p:spPr>
              <a:xfrm>
                <a:off x="7869075" y="3947550"/>
                <a:ext cx="304000" cy="304750"/>
              </a:xfrm>
              <a:custGeom>
                <a:avLst/>
                <a:gdLst/>
                <a:ahLst/>
                <a:cxnLst/>
                <a:rect l="l" t="t" r="r" b="b"/>
                <a:pathLst>
                  <a:path w="12160" h="12190" fill="none" extrusionOk="0">
                    <a:moveTo>
                      <a:pt x="10518" y="3132"/>
                    </a:moveTo>
                    <a:cubicBezTo>
                      <a:pt x="12159" y="5594"/>
                      <a:pt x="11491" y="8907"/>
                      <a:pt x="9059" y="10548"/>
                    </a:cubicBezTo>
                    <a:cubicBezTo>
                      <a:pt x="6597" y="12189"/>
                      <a:pt x="3284" y="11521"/>
                      <a:pt x="1642" y="9059"/>
                    </a:cubicBezTo>
                    <a:cubicBezTo>
                      <a:pt x="1" y="6597"/>
                      <a:pt x="670" y="3284"/>
                      <a:pt x="3101" y="1642"/>
                    </a:cubicBezTo>
                    <a:cubicBezTo>
                      <a:pt x="5563" y="1"/>
                      <a:pt x="8876" y="669"/>
                      <a:pt x="10518" y="3132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chemeClr val="accen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90" name="Google Shape;890;p31"/>
              <p:cNvSpPr/>
              <p:nvPr/>
            </p:nvSpPr>
            <p:spPr>
              <a:xfrm>
                <a:off x="7992200" y="4076575"/>
                <a:ext cx="532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990" extrusionOk="0">
                    <a:moveTo>
                      <a:pt x="1031" y="0"/>
                    </a:moveTo>
                    <a:cubicBezTo>
                      <a:pt x="992" y="0"/>
                      <a:pt x="952" y="3"/>
                      <a:pt x="912" y="7"/>
                    </a:cubicBezTo>
                    <a:cubicBezTo>
                      <a:pt x="365" y="98"/>
                      <a:pt x="0" y="585"/>
                      <a:pt x="91" y="1132"/>
                    </a:cubicBezTo>
                    <a:cubicBezTo>
                      <a:pt x="148" y="1639"/>
                      <a:pt x="596" y="1989"/>
                      <a:pt x="1073" y="1989"/>
                    </a:cubicBezTo>
                    <a:cubicBezTo>
                      <a:pt x="1110" y="1989"/>
                      <a:pt x="1148" y="1987"/>
                      <a:pt x="1185" y="1983"/>
                    </a:cubicBezTo>
                    <a:cubicBezTo>
                      <a:pt x="1733" y="1892"/>
                      <a:pt x="2128" y="1405"/>
                      <a:pt x="2037" y="858"/>
                    </a:cubicBezTo>
                    <a:cubicBezTo>
                      <a:pt x="1980" y="351"/>
                      <a:pt x="1532" y="0"/>
                      <a:pt x="10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91" name="Google Shape;891;p31"/>
              <p:cNvSpPr/>
              <p:nvPr/>
            </p:nvSpPr>
            <p:spPr>
              <a:xfrm>
                <a:off x="7991200" y="3641863"/>
                <a:ext cx="5975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1984" extrusionOk="0">
                    <a:moveTo>
                      <a:pt x="1275" y="1"/>
                    </a:moveTo>
                    <a:cubicBezTo>
                      <a:pt x="1094" y="1"/>
                      <a:pt x="907" y="52"/>
                      <a:pt x="730" y="165"/>
                    </a:cubicBezTo>
                    <a:cubicBezTo>
                      <a:pt x="0" y="651"/>
                      <a:pt x="213" y="1776"/>
                      <a:pt x="1064" y="1958"/>
                    </a:cubicBezTo>
                    <a:cubicBezTo>
                      <a:pt x="1140" y="1975"/>
                      <a:pt x="1215" y="1983"/>
                      <a:pt x="1288" y="1983"/>
                    </a:cubicBezTo>
                    <a:cubicBezTo>
                      <a:pt x="1747" y="1983"/>
                      <a:pt x="2145" y="1670"/>
                      <a:pt x="2249" y="1199"/>
                    </a:cubicBezTo>
                    <a:cubicBezTo>
                      <a:pt x="2389" y="546"/>
                      <a:pt x="1868" y="1"/>
                      <a:pt x="1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cxnSp>
          <p:nvCxnSpPr>
            <p:cNvPr id="892" name="Google Shape;892;p31"/>
            <p:cNvCxnSpPr/>
            <p:nvPr/>
          </p:nvCxnSpPr>
          <p:spPr>
            <a:xfrm rot="10800000" flipH="1">
              <a:off x="8619300" y="2589850"/>
              <a:ext cx="912300" cy="9123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4" name="Google Shape;115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112" y="740199"/>
            <a:ext cx="6515776" cy="366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EBEBE"/>
            </a:gs>
          </a:gsLst>
          <a:lin ang="5400012" scaled="0"/>
        </a:gradFill>
        <a:effectLst/>
      </p:bgPr>
    </p:bg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487F936-6C03-27A2-B4C0-10FC9ED68E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8" t="6117" r="2658" b="4421"/>
          <a:stretch/>
        </p:blipFill>
        <p:spPr>
          <a:xfrm>
            <a:off x="1366685" y="248697"/>
            <a:ext cx="6656438" cy="46461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EBEBE"/>
            </a:gs>
          </a:gsLst>
          <a:lin ang="5400012" scaled="0"/>
        </a:gradFill>
        <a:effectLst/>
      </p:bgPr>
    </p:bg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4" name="Google Shape;1164;p42"/>
          <p:cNvPicPr preferRelativeResize="0"/>
          <p:nvPr/>
        </p:nvPicPr>
        <p:blipFill rotWithShape="1">
          <a:blip r:embed="rId3">
            <a:alphaModFix/>
          </a:blip>
          <a:srcRect r="47240"/>
          <a:stretch/>
        </p:blipFill>
        <p:spPr>
          <a:xfrm>
            <a:off x="155487" y="31958"/>
            <a:ext cx="4809804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FB7D16-B6F0-3B4E-6FA5-A459FFAE6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284" y="498827"/>
            <a:ext cx="3755921" cy="40326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0EFFA3-D301-D3C9-4675-549C9B93B969}"/>
              </a:ext>
            </a:extLst>
          </p:cNvPr>
          <p:cNvSpPr txBox="1"/>
          <p:nvPr/>
        </p:nvSpPr>
        <p:spPr>
          <a:xfrm>
            <a:off x="5348748" y="4531446"/>
            <a:ext cx="35887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dirty="0">
                <a:solidFill>
                  <a:srgbClr val="656565"/>
                </a:solidFill>
                <a:effectLst/>
                <a:latin typeface="Raleway" pitchFamily="2" charset="0"/>
              </a:rPr>
              <a:t>Source: IS Job Index, </a:t>
            </a:r>
            <a:r>
              <a:rPr lang="en-US" sz="1000" b="0" i="0" u="none" strike="noStrike" dirty="0">
                <a:solidFill>
                  <a:srgbClr val="9E1B34"/>
                </a:solidFill>
                <a:effectLst/>
                <a:latin typeface="Raleway" pitchFamily="2" charset="0"/>
                <a:hlinkClick r:id="rId5"/>
              </a:rPr>
              <a:t>http://isjobindex.com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F9B7D1-6CF3-9C83-378E-01AA17535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707" y="486391"/>
            <a:ext cx="5884752" cy="40385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EBEB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4" name="Google Shape;117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850" y="265500"/>
            <a:ext cx="8676302" cy="452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848" y="4601425"/>
            <a:ext cx="2739700" cy="54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EBEB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0" name="Google Shape;118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848" y="4601425"/>
            <a:ext cx="2739700" cy="54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1" name="Google Shape;118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425" y="161075"/>
            <a:ext cx="8717148" cy="438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6" name="Google Shape;118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688" y="152400"/>
            <a:ext cx="859063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1" name="Google Shape;119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6257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7" name="Google Shape;89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763" y="923450"/>
            <a:ext cx="6582473" cy="4013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576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7" name="Google Shape;89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763" y="923450"/>
            <a:ext cx="6582473" cy="401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33"/>
          <p:cNvSpPr txBox="1">
            <a:spLocks noGrp="1"/>
          </p:cNvSpPr>
          <p:nvPr>
            <p:ph type="title"/>
          </p:nvPr>
        </p:nvSpPr>
        <p:spPr>
          <a:xfrm>
            <a:off x="713325" y="539700"/>
            <a:ext cx="77175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MIS?</a:t>
            </a:r>
            <a:endParaRPr dirty="0"/>
          </a:p>
        </p:txBody>
      </p:sp>
      <p:sp>
        <p:nvSpPr>
          <p:cNvPr id="903" name="Google Shape;903;p33"/>
          <p:cNvSpPr txBox="1"/>
          <p:nvPr/>
        </p:nvSpPr>
        <p:spPr>
          <a:xfrm flipH="1">
            <a:off x="5232000" y="1750000"/>
            <a:ext cx="26250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MIS is about “solving business problems and creating new opportunities with technology.”</a:t>
            </a:r>
            <a:endParaRPr sz="12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904" name="Google Shape;904;p33"/>
          <p:cNvGrpSpPr/>
          <p:nvPr/>
        </p:nvGrpSpPr>
        <p:grpSpPr>
          <a:xfrm>
            <a:off x="1287143" y="1836252"/>
            <a:ext cx="2278126" cy="2230107"/>
            <a:chOff x="3514290" y="1822858"/>
            <a:chExt cx="2096949" cy="2052749"/>
          </a:xfrm>
        </p:grpSpPr>
        <p:sp>
          <p:nvSpPr>
            <p:cNvPr id="905" name="Google Shape;905;p33"/>
            <p:cNvSpPr/>
            <p:nvPr/>
          </p:nvSpPr>
          <p:spPr>
            <a:xfrm>
              <a:off x="4006775" y="2274750"/>
              <a:ext cx="1141200" cy="11412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06" name="Google Shape;906;p33"/>
            <p:cNvGrpSpPr/>
            <p:nvPr/>
          </p:nvGrpSpPr>
          <p:grpSpPr>
            <a:xfrm>
              <a:off x="3514290" y="2423223"/>
              <a:ext cx="289868" cy="852000"/>
              <a:chOff x="456616" y="2161476"/>
              <a:chExt cx="289868" cy="852000"/>
            </a:xfrm>
          </p:grpSpPr>
          <p:sp>
            <p:nvSpPr>
              <p:cNvPr id="907" name="Google Shape;907;p33"/>
              <p:cNvSpPr/>
              <p:nvPr/>
            </p:nvSpPr>
            <p:spPr>
              <a:xfrm rot="-5400000">
                <a:off x="588942" y="2649556"/>
                <a:ext cx="25484" cy="2896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8648" extrusionOk="0">
                    <a:moveTo>
                      <a:pt x="380" y="0"/>
                    </a:moveTo>
                    <a:cubicBezTo>
                      <a:pt x="190" y="0"/>
                      <a:pt x="0" y="130"/>
                      <a:pt x="0" y="388"/>
                    </a:cubicBezTo>
                    <a:lnTo>
                      <a:pt x="0" y="8260"/>
                    </a:lnTo>
                    <a:cubicBezTo>
                      <a:pt x="0" y="8519"/>
                      <a:pt x="190" y="8648"/>
                      <a:pt x="380" y="8648"/>
                    </a:cubicBezTo>
                    <a:cubicBezTo>
                      <a:pt x="570" y="8648"/>
                      <a:pt x="760" y="8519"/>
                      <a:pt x="760" y="8260"/>
                    </a:cubicBezTo>
                    <a:lnTo>
                      <a:pt x="760" y="388"/>
                    </a:lnTo>
                    <a:cubicBezTo>
                      <a:pt x="760" y="130"/>
                      <a:pt x="570" y="0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08" name="Google Shape;908;p33"/>
              <p:cNvSpPr/>
              <p:nvPr/>
            </p:nvSpPr>
            <p:spPr>
              <a:xfrm rot="-5400000">
                <a:off x="588808" y="2235662"/>
                <a:ext cx="25484" cy="289868"/>
              </a:xfrm>
              <a:custGeom>
                <a:avLst/>
                <a:gdLst/>
                <a:ahLst/>
                <a:cxnLst/>
                <a:rect l="l" t="t" r="r" b="b"/>
                <a:pathLst>
                  <a:path w="761" h="8656" extrusionOk="0">
                    <a:moveTo>
                      <a:pt x="365" y="1"/>
                    </a:moveTo>
                    <a:cubicBezTo>
                      <a:pt x="153" y="1"/>
                      <a:pt x="1" y="183"/>
                      <a:pt x="1" y="396"/>
                    </a:cubicBezTo>
                    <a:lnTo>
                      <a:pt x="1" y="8268"/>
                    </a:lnTo>
                    <a:cubicBezTo>
                      <a:pt x="1" y="8527"/>
                      <a:pt x="191" y="8656"/>
                      <a:pt x="381" y="8656"/>
                    </a:cubicBezTo>
                    <a:cubicBezTo>
                      <a:pt x="570" y="8656"/>
                      <a:pt x="760" y="8527"/>
                      <a:pt x="760" y="8268"/>
                    </a:cubicBezTo>
                    <a:lnTo>
                      <a:pt x="760" y="396"/>
                    </a:lnTo>
                    <a:cubicBezTo>
                      <a:pt x="760" y="183"/>
                      <a:pt x="578" y="1"/>
                      <a:pt x="3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09" name="Google Shape;909;p33"/>
              <p:cNvSpPr/>
              <p:nvPr/>
            </p:nvSpPr>
            <p:spPr>
              <a:xfrm rot="-5400000">
                <a:off x="576234" y="2902231"/>
                <a:ext cx="25484" cy="197007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883" extrusionOk="0">
                    <a:moveTo>
                      <a:pt x="380" y="1"/>
                    </a:moveTo>
                    <a:cubicBezTo>
                      <a:pt x="190" y="1"/>
                      <a:pt x="0" y="130"/>
                      <a:pt x="0" y="388"/>
                    </a:cubicBezTo>
                    <a:lnTo>
                      <a:pt x="0" y="5495"/>
                    </a:lnTo>
                    <a:cubicBezTo>
                      <a:pt x="0" y="5753"/>
                      <a:pt x="190" y="5882"/>
                      <a:pt x="380" y="5882"/>
                    </a:cubicBezTo>
                    <a:cubicBezTo>
                      <a:pt x="570" y="5882"/>
                      <a:pt x="760" y="5753"/>
                      <a:pt x="760" y="5495"/>
                    </a:cubicBezTo>
                    <a:lnTo>
                      <a:pt x="760" y="388"/>
                    </a:lnTo>
                    <a:cubicBezTo>
                      <a:pt x="760" y="130"/>
                      <a:pt x="570" y="1"/>
                      <a:pt x="3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10" name="Google Shape;910;p33"/>
              <p:cNvSpPr/>
              <p:nvPr/>
            </p:nvSpPr>
            <p:spPr>
              <a:xfrm rot="-5400000">
                <a:off x="575849" y="2488856"/>
                <a:ext cx="26489" cy="197241"/>
              </a:xfrm>
              <a:custGeom>
                <a:avLst/>
                <a:gdLst/>
                <a:ahLst/>
                <a:cxnLst/>
                <a:rect l="l" t="t" r="r" b="b"/>
                <a:pathLst>
                  <a:path w="791" h="5890" extrusionOk="0">
                    <a:moveTo>
                      <a:pt x="410" y="1"/>
                    </a:moveTo>
                    <a:cubicBezTo>
                      <a:pt x="220" y="1"/>
                      <a:pt x="30" y="130"/>
                      <a:pt x="30" y="388"/>
                    </a:cubicBezTo>
                    <a:lnTo>
                      <a:pt x="30" y="5495"/>
                    </a:lnTo>
                    <a:cubicBezTo>
                      <a:pt x="0" y="5707"/>
                      <a:pt x="182" y="5890"/>
                      <a:pt x="395" y="5890"/>
                    </a:cubicBezTo>
                    <a:cubicBezTo>
                      <a:pt x="608" y="5890"/>
                      <a:pt x="790" y="5707"/>
                      <a:pt x="790" y="5495"/>
                    </a:cubicBezTo>
                    <a:lnTo>
                      <a:pt x="790" y="388"/>
                    </a:lnTo>
                    <a:cubicBezTo>
                      <a:pt x="790" y="130"/>
                      <a:pt x="600" y="1"/>
                      <a:pt x="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11" name="Google Shape;911;p33"/>
              <p:cNvSpPr/>
              <p:nvPr/>
            </p:nvSpPr>
            <p:spPr>
              <a:xfrm rot="-5400000">
                <a:off x="576619" y="2076100"/>
                <a:ext cx="25484" cy="196237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860" extrusionOk="0">
                    <a:moveTo>
                      <a:pt x="396" y="0"/>
                    </a:moveTo>
                    <a:cubicBezTo>
                      <a:pt x="183" y="0"/>
                      <a:pt x="1" y="152"/>
                      <a:pt x="1" y="365"/>
                    </a:cubicBezTo>
                    <a:lnTo>
                      <a:pt x="1" y="5472"/>
                    </a:lnTo>
                    <a:cubicBezTo>
                      <a:pt x="1" y="5730"/>
                      <a:pt x="191" y="5859"/>
                      <a:pt x="381" y="5859"/>
                    </a:cubicBezTo>
                    <a:cubicBezTo>
                      <a:pt x="570" y="5859"/>
                      <a:pt x="760" y="5730"/>
                      <a:pt x="760" y="5472"/>
                    </a:cubicBezTo>
                    <a:lnTo>
                      <a:pt x="760" y="365"/>
                    </a:lnTo>
                    <a:cubicBezTo>
                      <a:pt x="760" y="152"/>
                      <a:pt x="608" y="0"/>
                      <a:pt x="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912" name="Google Shape;912;p33"/>
            <p:cNvGrpSpPr/>
            <p:nvPr/>
          </p:nvGrpSpPr>
          <p:grpSpPr>
            <a:xfrm>
              <a:off x="5321372" y="2423223"/>
              <a:ext cx="289868" cy="852000"/>
              <a:chOff x="456616" y="2161476"/>
              <a:chExt cx="289868" cy="852000"/>
            </a:xfrm>
          </p:grpSpPr>
          <p:sp>
            <p:nvSpPr>
              <p:cNvPr id="913" name="Google Shape;913;p33"/>
              <p:cNvSpPr/>
              <p:nvPr/>
            </p:nvSpPr>
            <p:spPr>
              <a:xfrm rot="-5400000">
                <a:off x="588942" y="2649556"/>
                <a:ext cx="25484" cy="2896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8648" extrusionOk="0">
                    <a:moveTo>
                      <a:pt x="380" y="0"/>
                    </a:moveTo>
                    <a:cubicBezTo>
                      <a:pt x="190" y="0"/>
                      <a:pt x="0" y="130"/>
                      <a:pt x="0" y="388"/>
                    </a:cubicBezTo>
                    <a:lnTo>
                      <a:pt x="0" y="8260"/>
                    </a:lnTo>
                    <a:cubicBezTo>
                      <a:pt x="0" y="8519"/>
                      <a:pt x="190" y="8648"/>
                      <a:pt x="380" y="8648"/>
                    </a:cubicBezTo>
                    <a:cubicBezTo>
                      <a:pt x="570" y="8648"/>
                      <a:pt x="760" y="8519"/>
                      <a:pt x="760" y="8260"/>
                    </a:cubicBezTo>
                    <a:lnTo>
                      <a:pt x="760" y="388"/>
                    </a:lnTo>
                    <a:cubicBezTo>
                      <a:pt x="760" y="130"/>
                      <a:pt x="570" y="0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14" name="Google Shape;914;p33"/>
              <p:cNvSpPr/>
              <p:nvPr/>
            </p:nvSpPr>
            <p:spPr>
              <a:xfrm rot="-5400000">
                <a:off x="588808" y="2235662"/>
                <a:ext cx="25484" cy="289868"/>
              </a:xfrm>
              <a:custGeom>
                <a:avLst/>
                <a:gdLst/>
                <a:ahLst/>
                <a:cxnLst/>
                <a:rect l="l" t="t" r="r" b="b"/>
                <a:pathLst>
                  <a:path w="761" h="8656" extrusionOk="0">
                    <a:moveTo>
                      <a:pt x="365" y="1"/>
                    </a:moveTo>
                    <a:cubicBezTo>
                      <a:pt x="153" y="1"/>
                      <a:pt x="1" y="183"/>
                      <a:pt x="1" y="396"/>
                    </a:cubicBezTo>
                    <a:lnTo>
                      <a:pt x="1" y="8268"/>
                    </a:lnTo>
                    <a:cubicBezTo>
                      <a:pt x="1" y="8527"/>
                      <a:pt x="191" y="8656"/>
                      <a:pt x="381" y="8656"/>
                    </a:cubicBezTo>
                    <a:cubicBezTo>
                      <a:pt x="570" y="8656"/>
                      <a:pt x="760" y="8527"/>
                      <a:pt x="760" y="8268"/>
                    </a:cubicBezTo>
                    <a:lnTo>
                      <a:pt x="760" y="396"/>
                    </a:lnTo>
                    <a:cubicBezTo>
                      <a:pt x="760" y="183"/>
                      <a:pt x="578" y="1"/>
                      <a:pt x="3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15" name="Google Shape;915;p33"/>
              <p:cNvSpPr/>
              <p:nvPr/>
            </p:nvSpPr>
            <p:spPr>
              <a:xfrm rot="-5400000">
                <a:off x="576234" y="2902231"/>
                <a:ext cx="25484" cy="197007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883" extrusionOk="0">
                    <a:moveTo>
                      <a:pt x="380" y="1"/>
                    </a:moveTo>
                    <a:cubicBezTo>
                      <a:pt x="190" y="1"/>
                      <a:pt x="0" y="130"/>
                      <a:pt x="0" y="388"/>
                    </a:cubicBezTo>
                    <a:lnTo>
                      <a:pt x="0" y="5495"/>
                    </a:lnTo>
                    <a:cubicBezTo>
                      <a:pt x="0" y="5753"/>
                      <a:pt x="190" y="5882"/>
                      <a:pt x="380" y="5882"/>
                    </a:cubicBezTo>
                    <a:cubicBezTo>
                      <a:pt x="570" y="5882"/>
                      <a:pt x="760" y="5753"/>
                      <a:pt x="760" y="5495"/>
                    </a:cubicBezTo>
                    <a:lnTo>
                      <a:pt x="760" y="388"/>
                    </a:lnTo>
                    <a:cubicBezTo>
                      <a:pt x="760" y="130"/>
                      <a:pt x="570" y="1"/>
                      <a:pt x="3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16" name="Google Shape;916;p33"/>
              <p:cNvSpPr/>
              <p:nvPr/>
            </p:nvSpPr>
            <p:spPr>
              <a:xfrm rot="-5400000">
                <a:off x="575849" y="2488856"/>
                <a:ext cx="26489" cy="197241"/>
              </a:xfrm>
              <a:custGeom>
                <a:avLst/>
                <a:gdLst/>
                <a:ahLst/>
                <a:cxnLst/>
                <a:rect l="l" t="t" r="r" b="b"/>
                <a:pathLst>
                  <a:path w="791" h="5890" extrusionOk="0">
                    <a:moveTo>
                      <a:pt x="410" y="1"/>
                    </a:moveTo>
                    <a:cubicBezTo>
                      <a:pt x="220" y="1"/>
                      <a:pt x="30" y="130"/>
                      <a:pt x="30" y="388"/>
                    </a:cubicBezTo>
                    <a:lnTo>
                      <a:pt x="30" y="5495"/>
                    </a:lnTo>
                    <a:cubicBezTo>
                      <a:pt x="0" y="5707"/>
                      <a:pt x="182" y="5890"/>
                      <a:pt x="395" y="5890"/>
                    </a:cubicBezTo>
                    <a:cubicBezTo>
                      <a:pt x="608" y="5890"/>
                      <a:pt x="790" y="5707"/>
                      <a:pt x="790" y="5495"/>
                    </a:cubicBezTo>
                    <a:lnTo>
                      <a:pt x="790" y="388"/>
                    </a:lnTo>
                    <a:cubicBezTo>
                      <a:pt x="790" y="130"/>
                      <a:pt x="600" y="1"/>
                      <a:pt x="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17" name="Google Shape;917;p33"/>
              <p:cNvSpPr/>
              <p:nvPr/>
            </p:nvSpPr>
            <p:spPr>
              <a:xfrm rot="-5400000">
                <a:off x="576619" y="2076100"/>
                <a:ext cx="25484" cy="196237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860" extrusionOk="0">
                    <a:moveTo>
                      <a:pt x="396" y="0"/>
                    </a:moveTo>
                    <a:cubicBezTo>
                      <a:pt x="183" y="0"/>
                      <a:pt x="1" y="152"/>
                      <a:pt x="1" y="365"/>
                    </a:cubicBezTo>
                    <a:lnTo>
                      <a:pt x="1" y="5472"/>
                    </a:lnTo>
                    <a:cubicBezTo>
                      <a:pt x="1" y="5730"/>
                      <a:pt x="191" y="5859"/>
                      <a:pt x="381" y="5859"/>
                    </a:cubicBezTo>
                    <a:cubicBezTo>
                      <a:pt x="570" y="5859"/>
                      <a:pt x="760" y="5730"/>
                      <a:pt x="760" y="5472"/>
                    </a:cubicBezTo>
                    <a:lnTo>
                      <a:pt x="760" y="365"/>
                    </a:lnTo>
                    <a:cubicBezTo>
                      <a:pt x="760" y="152"/>
                      <a:pt x="608" y="0"/>
                      <a:pt x="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918" name="Google Shape;918;p33"/>
            <p:cNvGrpSpPr/>
            <p:nvPr/>
          </p:nvGrpSpPr>
          <p:grpSpPr>
            <a:xfrm rot="5400000">
              <a:off x="4422866" y="1541792"/>
              <a:ext cx="289868" cy="852000"/>
              <a:chOff x="456616" y="2161476"/>
              <a:chExt cx="289868" cy="852000"/>
            </a:xfrm>
          </p:grpSpPr>
          <p:sp>
            <p:nvSpPr>
              <p:cNvPr id="919" name="Google Shape;919;p33"/>
              <p:cNvSpPr/>
              <p:nvPr/>
            </p:nvSpPr>
            <p:spPr>
              <a:xfrm rot="-5400000">
                <a:off x="588942" y="2649556"/>
                <a:ext cx="25484" cy="2896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8648" extrusionOk="0">
                    <a:moveTo>
                      <a:pt x="380" y="0"/>
                    </a:moveTo>
                    <a:cubicBezTo>
                      <a:pt x="190" y="0"/>
                      <a:pt x="0" y="130"/>
                      <a:pt x="0" y="388"/>
                    </a:cubicBezTo>
                    <a:lnTo>
                      <a:pt x="0" y="8260"/>
                    </a:lnTo>
                    <a:cubicBezTo>
                      <a:pt x="0" y="8519"/>
                      <a:pt x="190" y="8648"/>
                      <a:pt x="380" y="8648"/>
                    </a:cubicBezTo>
                    <a:cubicBezTo>
                      <a:pt x="570" y="8648"/>
                      <a:pt x="760" y="8519"/>
                      <a:pt x="760" y="8260"/>
                    </a:cubicBezTo>
                    <a:lnTo>
                      <a:pt x="760" y="388"/>
                    </a:lnTo>
                    <a:cubicBezTo>
                      <a:pt x="760" y="130"/>
                      <a:pt x="570" y="0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0" name="Google Shape;920;p33"/>
              <p:cNvSpPr/>
              <p:nvPr/>
            </p:nvSpPr>
            <p:spPr>
              <a:xfrm rot="-5400000">
                <a:off x="588808" y="2235662"/>
                <a:ext cx="25484" cy="289868"/>
              </a:xfrm>
              <a:custGeom>
                <a:avLst/>
                <a:gdLst/>
                <a:ahLst/>
                <a:cxnLst/>
                <a:rect l="l" t="t" r="r" b="b"/>
                <a:pathLst>
                  <a:path w="761" h="8656" extrusionOk="0">
                    <a:moveTo>
                      <a:pt x="365" y="1"/>
                    </a:moveTo>
                    <a:cubicBezTo>
                      <a:pt x="153" y="1"/>
                      <a:pt x="1" y="183"/>
                      <a:pt x="1" y="396"/>
                    </a:cubicBezTo>
                    <a:lnTo>
                      <a:pt x="1" y="8268"/>
                    </a:lnTo>
                    <a:cubicBezTo>
                      <a:pt x="1" y="8527"/>
                      <a:pt x="191" y="8656"/>
                      <a:pt x="381" y="8656"/>
                    </a:cubicBezTo>
                    <a:cubicBezTo>
                      <a:pt x="570" y="8656"/>
                      <a:pt x="760" y="8527"/>
                      <a:pt x="760" y="8268"/>
                    </a:cubicBezTo>
                    <a:lnTo>
                      <a:pt x="760" y="396"/>
                    </a:lnTo>
                    <a:cubicBezTo>
                      <a:pt x="760" y="183"/>
                      <a:pt x="578" y="1"/>
                      <a:pt x="3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1" name="Google Shape;921;p33"/>
              <p:cNvSpPr/>
              <p:nvPr/>
            </p:nvSpPr>
            <p:spPr>
              <a:xfrm rot="-5400000">
                <a:off x="576234" y="2902231"/>
                <a:ext cx="25484" cy="197007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883" extrusionOk="0">
                    <a:moveTo>
                      <a:pt x="380" y="1"/>
                    </a:moveTo>
                    <a:cubicBezTo>
                      <a:pt x="190" y="1"/>
                      <a:pt x="0" y="130"/>
                      <a:pt x="0" y="388"/>
                    </a:cubicBezTo>
                    <a:lnTo>
                      <a:pt x="0" y="5495"/>
                    </a:lnTo>
                    <a:cubicBezTo>
                      <a:pt x="0" y="5753"/>
                      <a:pt x="190" y="5882"/>
                      <a:pt x="380" y="5882"/>
                    </a:cubicBezTo>
                    <a:cubicBezTo>
                      <a:pt x="570" y="5882"/>
                      <a:pt x="760" y="5753"/>
                      <a:pt x="760" y="5495"/>
                    </a:cubicBezTo>
                    <a:lnTo>
                      <a:pt x="760" y="388"/>
                    </a:lnTo>
                    <a:cubicBezTo>
                      <a:pt x="760" y="130"/>
                      <a:pt x="570" y="1"/>
                      <a:pt x="3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2" name="Google Shape;922;p33"/>
              <p:cNvSpPr/>
              <p:nvPr/>
            </p:nvSpPr>
            <p:spPr>
              <a:xfrm rot="-5400000">
                <a:off x="575849" y="2488856"/>
                <a:ext cx="26489" cy="197241"/>
              </a:xfrm>
              <a:custGeom>
                <a:avLst/>
                <a:gdLst/>
                <a:ahLst/>
                <a:cxnLst/>
                <a:rect l="l" t="t" r="r" b="b"/>
                <a:pathLst>
                  <a:path w="791" h="5890" extrusionOk="0">
                    <a:moveTo>
                      <a:pt x="410" y="1"/>
                    </a:moveTo>
                    <a:cubicBezTo>
                      <a:pt x="220" y="1"/>
                      <a:pt x="30" y="130"/>
                      <a:pt x="30" y="388"/>
                    </a:cubicBezTo>
                    <a:lnTo>
                      <a:pt x="30" y="5495"/>
                    </a:lnTo>
                    <a:cubicBezTo>
                      <a:pt x="0" y="5707"/>
                      <a:pt x="182" y="5890"/>
                      <a:pt x="395" y="5890"/>
                    </a:cubicBezTo>
                    <a:cubicBezTo>
                      <a:pt x="608" y="5890"/>
                      <a:pt x="790" y="5707"/>
                      <a:pt x="790" y="5495"/>
                    </a:cubicBezTo>
                    <a:lnTo>
                      <a:pt x="790" y="388"/>
                    </a:lnTo>
                    <a:cubicBezTo>
                      <a:pt x="790" y="130"/>
                      <a:pt x="600" y="1"/>
                      <a:pt x="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3" name="Google Shape;923;p33"/>
              <p:cNvSpPr/>
              <p:nvPr/>
            </p:nvSpPr>
            <p:spPr>
              <a:xfrm rot="-5400000">
                <a:off x="576619" y="2076100"/>
                <a:ext cx="25484" cy="196237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860" extrusionOk="0">
                    <a:moveTo>
                      <a:pt x="396" y="0"/>
                    </a:moveTo>
                    <a:cubicBezTo>
                      <a:pt x="183" y="0"/>
                      <a:pt x="1" y="152"/>
                      <a:pt x="1" y="365"/>
                    </a:cubicBezTo>
                    <a:lnTo>
                      <a:pt x="1" y="5472"/>
                    </a:lnTo>
                    <a:cubicBezTo>
                      <a:pt x="1" y="5730"/>
                      <a:pt x="191" y="5859"/>
                      <a:pt x="381" y="5859"/>
                    </a:cubicBezTo>
                    <a:cubicBezTo>
                      <a:pt x="570" y="5859"/>
                      <a:pt x="760" y="5730"/>
                      <a:pt x="760" y="5472"/>
                    </a:cubicBezTo>
                    <a:lnTo>
                      <a:pt x="760" y="365"/>
                    </a:lnTo>
                    <a:cubicBezTo>
                      <a:pt x="760" y="152"/>
                      <a:pt x="608" y="0"/>
                      <a:pt x="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924" name="Google Shape;924;p33"/>
            <p:cNvGrpSpPr/>
            <p:nvPr/>
          </p:nvGrpSpPr>
          <p:grpSpPr>
            <a:xfrm rot="5400000">
              <a:off x="4422866" y="3304674"/>
              <a:ext cx="289868" cy="852000"/>
              <a:chOff x="456616" y="2161476"/>
              <a:chExt cx="289868" cy="852000"/>
            </a:xfrm>
          </p:grpSpPr>
          <p:sp>
            <p:nvSpPr>
              <p:cNvPr id="925" name="Google Shape;925;p33"/>
              <p:cNvSpPr/>
              <p:nvPr/>
            </p:nvSpPr>
            <p:spPr>
              <a:xfrm rot="-5400000">
                <a:off x="588942" y="2649556"/>
                <a:ext cx="25484" cy="2896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8648" extrusionOk="0">
                    <a:moveTo>
                      <a:pt x="380" y="0"/>
                    </a:moveTo>
                    <a:cubicBezTo>
                      <a:pt x="190" y="0"/>
                      <a:pt x="0" y="130"/>
                      <a:pt x="0" y="388"/>
                    </a:cubicBezTo>
                    <a:lnTo>
                      <a:pt x="0" y="8260"/>
                    </a:lnTo>
                    <a:cubicBezTo>
                      <a:pt x="0" y="8519"/>
                      <a:pt x="190" y="8648"/>
                      <a:pt x="380" y="8648"/>
                    </a:cubicBezTo>
                    <a:cubicBezTo>
                      <a:pt x="570" y="8648"/>
                      <a:pt x="760" y="8519"/>
                      <a:pt x="760" y="8260"/>
                    </a:cubicBezTo>
                    <a:lnTo>
                      <a:pt x="760" y="388"/>
                    </a:lnTo>
                    <a:cubicBezTo>
                      <a:pt x="760" y="130"/>
                      <a:pt x="570" y="0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6" name="Google Shape;926;p33"/>
              <p:cNvSpPr/>
              <p:nvPr/>
            </p:nvSpPr>
            <p:spPr>
              <a:xfrm rot="-5400000">
                <a:off x="588808" y="2235662"/>
                <a:ext cx="25484" cy="289868"/>
              </a:xfrm>
              <a:custGeom>
                <a:avLst/>
                <a:gdLst/>
                <a:ahLst/>
                <a:cxnLst/>
                <a:rect l="l" t="t" r="r" b="b"/>
                <a:pathLst>
                  <a:path w="761" h="8656" extrusionOk="0">
                    <a:moveTo>
                      <a:pt x="365" y="1"/>
                    </a:moveTo>
                    <a:cubicBezTo>
                      <a:pt x="153" y="1"/>
                      <a:pt x="1" y="183"/>
                      <a:pt x="1" y="396"/>
                    </a:cubicBezTo>
                    <a:lnTo>
                      <a:pt x="1" y="8268"/>
                    </a:lnTo>
                    <a:cubicBezTo>
                      <a:pt x="1" y="8527"/>
                      <a:pt x="191" y="8656"/>
                      <a:pt x="381" y="8656"/>
                    </a:cubicBezTo>
                    <a:cubicBezTo>
                      <a:pt x="570" y="8656"/>
                      <a:pt x="760" y="8527"/>
                      <a:pt x="760" y="8268"/>
                    </a:cubicBezTo>
                    <a:lnTo>
                      <a:pt x="760" y="396"/>
                    </a:lnTo>
                    <a:cubicBezTo>
                      <a:pt x="760" y="183"/>
                      <a:pt x="578" y="1"/>
                      <a:pt x="3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7" name="Google Shape;927;p33"/>
              <p:cNvSpPr/>
              <p:nvPr/>
            </p:nvSpPr>
            <p:spPr>
              <a:xfrm rot="-5400000">
                <a:off x="576234" y="2902231"/>
                <a:ext cx="25484" cy="197007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883" extrusionOk="0">
                    <a:moveTo>
                      <a:pt x="380" y="1"/>
                    </a:moveTo>
                    <a:cubicBezTo>
                      <a:pt x="190" y="1"/>
                      <a:pt x="0" y="130"/>
                      <a:pt x="0" y="388"/>
                    </a:cubicBezTo>
                    <a:lnTo>
                      <a:pt x="0" y="5495"/>
                    </a:lnTo>
                    <a:cubicBezTo>
                      <a:pt x="0" y="5753"/>
                      <a:pt x="190" y="5882"/>
                      <a:pt x="380" y="5882"/>
                    </a:cubicBezTo>
                    <a:cubicBezTo>
                      <a:pt x="570" y="5882"/>
                      <a:pt x="760" y="5753"/>
                      <a:pt x="760" y="5495"/>
                    </a:cubicBezTo>
                    <a:lnTo>
                      <a:pt x="760" y="388"/>
                    </a:lnTo>
                    <a:cubicBezTo>
                      <a:pt x="760" y="130"/>
                      <a:pt x="570" y="1"/>
                      <a:pt x="3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8" name="Google Shape;928;p33"/>
              <p:cNvSpPr/>
              <p:nvPr/>
            </p:nvSpPr>
            <p:spPr>
              <a:xfrm rot="-5400000">
                <a:off x="575849" y="2488856"/>
                <a:ext cx="26489" cy="197241"/>
              </a:xfrm>
              <a:custGeom>
                <a:avLst/>
                <a:gdLst/>
                <a:ahLst/>
                <a:cxnLst/>
                <a:rect l="l" t="t" r="r" b="b"/>
                <a:pathLst>
                  <a:path w="791" h="5890" extrusionOk="0">
                    <a:moveTo>
                      <a:pt x="410" y="1"/>
                    </a:moveTo>
                    <a:cubicBezTo>
                      <a:pt x="220" y="1"/>
                      <a:pt x="30" y="130"/>
                      <a:pt x="30" y="388"/>
                    </a:cubicBezTo>
                    <a:lnTo>
                      <a:pt x="30" y="5495"/>
                    </a:lnTo>
                    <a:cubicBezTo>
                      <a:pt x="0" y="5707"/>
                      <a:pt x="182" y="5890"/>
                      <a:pt x="395" y="5890"/>
                    </a:cubicBezTo>
                    <a:cubicBezTo>
                      <a:pt x="608" y="5890"/>
                      <a:pt x="790" y="5707"/>
                      <a:pt x="790" y="5495"/>
                    </a:cubicBezTo>
                    <a:lnTo>
                      <a:pt x="790" y="388"/>
                    </a:lnTo>
                    <a:cubicBezTo>
                      <a:pt x="790" y="130"/>
                      <a:pt x="600" y="1"/>
                      <a:pt x="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9" name="Google Shape;929;p33"/>
              <p:cNvSpPr/>
              <p:nvPr/>
            </p:nvSpPr>
            <p:spPr>
              <a:xfrm rot="-5400000">
                <a:off x="576619" y="2076100"/>
                <a:ext cx="25484" cy="196237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860" extrusionOk="0">
                    <a:moveTo>
                      <a:pt x="396" y="0"/>
                    </a:moveTo>
                    <a:cubicBezTo>
                      <a:pt x="183" y="0"/>
                      <a:pt x="1" y="152"/>
                      <a:pt x="1" y="365"/>
                    </a:cubicBezTo>
                    <a:lnTo>
                      <a:pt x="1" y="5472"/>
                    </a:lnTo>
                    <a:cubicBezTo>
                      <a:pt x="1" y="5730"/>
                      <a:pt x="191" y="5859"/>
                      <a:pt x="381" y="5859"/>
                    </a:cubicBezTo>
                    <a:cubicBezTo>
                      <a:pt x="570" y="5859"/>
                      <a:pt x="760" y="5730"/>
                      <a:pt x="760" y="5472"/>
                    </a:cubicBezTo>
                    <a:lnTo>
                      <a:pt x="760" y="365"/>
                    </a:lnTo>
                    <a:cubicBezTo>
                      <a:pt x="760" y="152"/>
                      <a:pt x="608" y="0"/>
                      <a:pt x="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930" name="Google Shape;930;p33"/>
            <p:cNvSpPr/>
            <p:nvPr/>
          </p:nvSpPr>
          <p:spPr>
            <a:xfrm rot="5400000">
              <a:off x="4128365" y="2423222"/>
              <a:ext cx="212817" cy="215154"/>
            </a:xfrm>
            <a:custGeom>
              <a:avLst/>
              <a:gdLst/>
              <a:ahLst/>
              <a:cxnLst/>
              <a:rect l="l" t="t" r="r" b="b"/>
              <a:pathLst>
                <a:path w="2797" h="2828" extrusionOk="0">
                  <a:moveTo>
                    <a:pt x="0" y="1"/>
                  </a:moveTo>
                  <a:lnTo>
                    <a:pt x="0" y="2827"/>
                  </a:lnTo>
                  <a:lnTo>
                    <a:pt x="2797" y="2827"/>
                  </a:lnTo>
                  <a:lnTo>
                    <a:pt x="2797" y="1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1" name="Google Shape;931;p33"/>
            <p:cNvSpPr/>
            <p:nvPr/>
          </p:nvSpPr>
          <p:spPr>
            <a:xfrm rot="5400000">
              <a:off x="4455187" y="2423230"/>
              <a:ext cx="215175" cy="215154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1" y="0"/>
                  </a:moveTo>
                  <a:lnTo>
                    <a:pt x="1" y="2827"/>
                  </a:lnTo>
                  <a:lnTo>
                    <a:pt x="2828" y="2827"/>
                  </a:lnTo>
                  <a:lnTo>
                    <a:pt x="2828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2" name="Google Shape;932;p33"/>
            <p:cNvSpPr/>
            <p:nvPr/>
          </p:nvSpPr>
          <p:spPr>
            <a:xfrm rot="5400000">
              <a:off x="4783189" y="2423243"/>
              <a:ext cx="215175" cy="215154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1" y="0"/>
                  </a:moveTo>
                  <a:lnTo>
                    <a:pt x="1" y="2827"/>
                  </a:lnTo>
                  <a:lnTo>
                    <a:pt x="2828" y="2827"/>
                  </a:lnTo>
                  <a:lnTo>
                    <a:pt x="2828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3" name="Google Shape;933;p33"/>
            <p:cNvSpPr/>
            <p:nvPr/>
          </p:nvSpPr>
          <p:spPr>
            <a:xfrm rot="5400000">
              <a:off x="4128353" y="2741647"/>
              <a:ext cx="212817" cy="215154"/>
            </a:xfrm>
            <a:custGeom>
              <a:avLst/>
              <a:gdLst/>
              <a:ahLst/>
              <a:cxnLst/>
              <a:rect l="l" t="t" r="r" b="b"/>
              <a:pathLst>
                <a:path w="2797" h="2828" extrusionOk="0">
                  <a:moveTo>
                    <a:pt x="0" y="1"/>
                  </a:moveTo>
                  <a:lnTo>
                    <a:pt x="0" y="2827"/>
                  </a:lnTo>
                  <a:lnTo>
                    <a:pt x="2797" y="2827"/>
                  </a:lnTo>
                  <a:lnTo>
                    <a:pt x="2797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4" name="Google Shape;934;p33"/>
            <p:cNvSpPr/>
            <p:nvPr/>
          </p:nvSpPr>
          <p:spPr>
            <a:xfrm rot="5400000">
              <a:off x="4455175" y="2741655"/>
              <a:ext cx="215175" cy="215154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1" y="0"/>
                  </a:moveTo>
                  <a:lnTo>
                    <a:pt x="1" y="2827"/>
                  </a:lnTo>
                  <a:lnTo>
                    <a:pt x="2828" y="2827"/>
                  </a:lnTo>
                  <a:lnTo>
                    <a:pt x="2828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5" name="Google Shape;935;p33"/>
            <p:cNvSpPr/>
            <p:nvPr/>
          </p:nvSpPr>
          <p:spPr>
            <a:xfrm rot="5400000">
              <a:off x="4783176" y="2741668"/>
              <a:ext cx="215175" cy="215154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1" y="0"/>
                  </a:moveTo>
                  <a:lnTo>
                    <a:pt x="1" y="2827"/>
                  </a:lnTo>
                  <a:lnTo>
                    <a:pt x="2828" y="2827"/>
                  </a:lnTo>
                  <a:lnTo>
                    <a:pt x="2828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6" name="Google Shape;936;p33"/>
            <p:cNvSpPr/>
            <p:nvPr/>
          </p:nvSpPr>
          <p:spPr>
            <a:xfrm rot="5400000">
              <a:off x="4128353" y="3060072"/>
              <a:ext cx="212817" cy="215154"/>
            </a:xfrm>
            <a:custGeom>
              <a:avLst/>
              <a:gdLst/>
              <a:ahLst/>
              <a:cxnLst/>
              <a:rect l="l" t="t" r="r" b="b"/>
              <a:pathLst>
                <a:path w="2797" h="2828" extrusionOk="0">
                  <a:moveTo>
                    <a:pt x="0" y="1"/>
                  </a:moveTo>
                  <a:lnTo>
                    <a:pt x="0" y="2827"/>
                  </a:lnTo>
                  <a:lnTo>
                    <a:pt x="2797" y="2827"/>
                  </a:lnTo>
                  <a:lnTo>
                    <a:pt x="2797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7" name="Google Shape;937;p33"/>
            <p:cNvSpPr/>
            <p:nvPr/>
          </p:nvSpPr>
          <p:spPr>
            <a:xfrm rot="5400000">
              <a:off x="4455175" y="3060080"/>
              <a:ext cx="215175" cy="215154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1" y="0"/>
                  </a:moveTo>
                  <a:lnTo>
                    <a:pt x="1" y="2827"/>
                  </a:lnTo>
                  <a:lnTo>
                    <a:pt x="2828" y="2827"/>
                  </a:lnTo>
                  <a:lnTo>
                    <a:pt x="2828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8" name="Google Shape;938;p33"/>
            <p:cNvSpPr/>
            <p:nvPr/>
          </p:nvSpPr>
          <p:spPr>
            <a:xfrm rot="5400000">
              <a:off x="4783176" y="3060093"/>
              <a:ext cx="215175" cy="215154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1" y="0"/>
                  </a:moveTo>
                  <a:lnTo>
                    <a:pt x="1" y="2827"/>
                  </a:lnTo>
                  <a:lnTo>
                    <a:pt x="2828" y="2827"/>
                  </a:lnTo>
                  <a:lnTo>
                    <a:pt x="2828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cxnSp>
        <p:nvCxnSpPr>
          <p:cNvPr id="939" name="Google Shape;939;p33"/>
          <p:cNvCxnSpPr>
            <a:endCxn id="903" idx="3"/>
          </p:cNvCxnSpPr>
          <p:nvPr/>
        </p:nvCxnSpPr>
        <p:spPr>
          <a:xfrm rot="10800000" flipH="1">
            <a:off x="2010300" y="2174350"/>
            <a:ext cx="3221700" cy="723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940" name="Google Shape;940;p33"/>
          <p:cNvCxnSpPr>
            <a:stCxn id="905" idx="3"/>
            <a:endCxn id="941" idx="3"/>
          </p:cNvCxnSpPr>
          <p:nvPr/>
        </p:nvCxnSpPr>
        <p:spPr>
          <a:xfrm>
            <a:off x="3061978" y="2947087"/>
            <a:ext cx="2169900" cy="656400"/>
          </a:xfrm>
          <a:prstGeom prst="bentConnector3">
            <a:avLst>
              <a:gd name="adj1" fmla="val 25874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941" name="Google Shape;941;p33"/>
          <p:cNvSpPr txBox="1"/>
          <p:nvPr/>
        </p:nvSpPr>
        <p:spPr>
          <a:xfrm flipH="1">
            <a:off x="5232000" y="2868825"/>
            <a:ext cx="2625000" cy="14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Understanding how to design and build business information systems differentiates us.</a:t>
            </a:r>
            <a:endParaRPr sz="12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Char char="●"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From other business disciplines</a:t>
            </a:r>
            <a:endParaRPr sz="12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Char char="●"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From computer science</a:t>
            </a:r>
            <a:endParaRPr sz="12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lin ang="5400012" scaled="0"/>
        </a:gradFill>
        <a:effectLst/>
      </p:bgPr>
    </p:bg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34"/>
          <p:cNvSpPr txBox="1">
            <a:spLocks noGrp="1"/>
          </p:cNvSpPr>
          <p:nvPr>
            <p:ph type="subTitle" idx="1"/>
          </p:nvPr>
        </p:nvSpPr>
        <p:spPr>
          <a:xfrm>
            <a:off x="715525" y="3413075"/>
            <a:ext cx="17430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Achieve business goals</a:t>
            </a:r>
            <a:endParaRPr dirty="0"/>
          </a:p>
        </p:txBody>
      </p:sp>
      <p:sp>
        <p:nvSpPr>
          <p:cNvPr id="947" name="Google Shape;947;p34"/>
          <p:cNvSpPr txBox="1">
            <a:spLocks noGrp="1"/>
          </p:cNvSpPr>
          <p:nvPr>
            <p:ph type="subTitle" idx="3"/>
          </p:nvPr>
        </p:nvSpPr>
        <p:spPr>
          <a:xfrm>
            <a:off x="2707010" y="3413075"/>
            <a:ext cx="17430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requirements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8" name="Google Shape;948;p34"/>
          <p:cNvSpPr txBox="1">
            <a:spLocks noGrp="1"/>
          </p:cNvSpPr>
          <p:nvPr>
            <p:ph type="subTitle" idx="5"/>
          </p:nvPr>
        </p:nvSpPr>
        <p:spPr>
          <a:xfrm>
            <a:off x="6689963" y="3413075"/>
            <a:ext cx="17430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Execute reliably at scale</a:t>
            </a:r>
            <a:endParaRPr dirty="0"/>
          </a:p>
        </p:txBody>
      </p:sp>
      <p:sp>
        <p:nvSpPr>
          <p:cNvPr id="949" name="Google Shape;949;p34"/>
          <p:cNvSpPr txBox="1">
            <a:spLocks noGrp="1"/>
          </p:cNvSpPr>
          <p:nvPr>
            <p:ph type="subTitle" idx="7"/>
          </p:nvPr>
        </p:nvSpPr>
        <p:spPr>
          <a:xfrm>
            <a:off x="4698485" y="3413075"/>
            <a:ext cx="17430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Deliver positive user experiences</a:t>
            </a:r>
            <a:endParaRPr dirty="0"/>
          </a:p>
        </p:txBody>
      </p:sp>
      <p:sp>
        <p:nvSpPr>
          <p:cNvPr id="950" name="Google Shape;950;p34"/>
          <p:cNvSpPr txBox="1">
            <a:spLocks noGrp="1"/>
          </p:cNvSpPr>
          <p:nvPr>
            <p:ph type="title" idx="8"/>
          </p:nvPr>
        </p:nvSpPr>
        <p:spPr>
          <a:xfrm>
            <a:off x="1485450" y="539700"/>
            <a:ext cx="6173100" cy="10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MIS MAJOR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/>
              <a:t>MIS produces digital leaders who design, architect, and manage API-driven, cloud-based software that </a:t>
            </a:r>
            <a:endParaRPr sz="1400" b="0" dirty="0"/>
          </a:p>
        </p:txBody>
      </p:sp>
      <p:grpSp>
        <p:nvGrpSpPr>
          <p:cNvPr id="951" name="Google Shape;951;p34"/>
          <p:cNvGrpSpPr/>
          <p:nvPr/>
        </p:nvGrpSpPr>
        <p:grpSpPr>
          <a:xfrm rot="2700092">
            <a:off x="1153740" y="2366943"/>
            <a:ext cx="866572" cy="866659"/>
            <a:chOff x="6100216" y="4192618"/>
            <a:chExt cx="328989" cy="329022"/>
          </a:xfrm>
        </p:grpSpPr>
        <p:sp>
          <p:nvSpPr>
            <p:cNvPr id="952" name="Google Shape;952;p34"/>
            <p:cNvSpPr/>
            <p:nvPr/>
          </p:nvSpPr>
          <p:spPr>
            <a:xfrm flipH="1">
              <a:off x="6100216" y="4192618"/>
              <a:ext cx="328989" cy="329022"/>
            </a:xfrm>
            <a:custGeom>
              <a:avLst/>
              <a:gdLst/>
              <a:ahLst/>
              <a:cxnLst/>
              <a:rect l="l" t="t" r="r" b="b"/>
              <a:pathLst>
                <a:path w="9940" h="9941" fill="none" extrusionOk="0">
                  <a:moveTo>
                    <a:pt x="9940" y="4986"/>
                  </a:moveTo>
                  <a:cubicBezTo>
                    <a:pt x="9940" y="7721"/>
                    <a:pt x="7721" y="9940"/>
                    <a:pt x="4985" y="9940"/>
                  </a:cubicBezTo>
                  <a:cubicBezTo>
                    <a:pt x="2219" y="9940"/>
                    <a:pt x="0" y="7721"/>
                    <a:pt x="0" y="4986"/>
                  </a:cubicBezTo>
                  <a:cubicBezTo>
                    <a:pt x="0" y="2220"/>
                    <a:pt x="2219" y="1"/>
                    <a:pt x="4985" y="1"/>
                  </a:cubicBezTo>
                  <a:cubicBezTo>
                    <a:pt x="7721" y="1"/>
                    <a:pt x="9940" y="2220"/>
                    <a:pt x="9940" y="498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3" name="Google Shape;953;p34"/>
            <p:cNvSpPr/>
            <p:nvPr/>
          </p:nvSpPr>
          <p:spPr>
            <a:xfrm flipH="1">
              <a:off x="6163600" y="4257024"/>
              <a:ext cx="201233" cy="201233"/>
            </a:xfrm>
            <a:custGeom>
              <a:avLst/>
              <a:gdLst/>
              <a:ahLst/>
              <a:cxnLst/>
              <a:rect l="l" t="t" r="r" b="b"/>
              <a:pathLst>
                <a:path w="6080" h="6080" fill="none" extrusionOk="0">
                  <a:moveTo>
                    <a:pt x="1" y="0"/>
                  </a:moveTo>
                  <a:lnTo>
                    <a:pt x="6080" y="0"/>
                  </a:lnTo>
                  <a:lnTo>
                    <a:pt x="6080" y="6079"/>
                  </a:lnTo>
                  <a:lnTo>
                    <a:pt x="1" y="6079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54" name="Google Shape;954;p34"/>
          <p:cNvGrpSpPr/>
          <p:nvPr/>
        </p:nvGrpSpPr>
        <p:grpSpPr>
          <a:xfrm>
            <a:off x="2027060" y="2742543"/>
            <a:ext cx="1111800" cy="115460"/>
            <a:chOff x="2024860" y="2121419"/>
            <a:chExt cx="1111800" cy="115460"/>
          </a:xfrm>
        </p:grpSpPr>
        <p:cxnSp>
          <p:nvCxnSpPr>
            <p:cNvPr id="955" name="Google Shape;955;p34"/>
            <p:cNvCxnSpPr/>
            <p:nvPr/>
          </p:nvCxnSpPr>
          <p:spPr>
            <a:xfrm>
              <a:off x="2024860" y="2169500"/>
              <a:ext cx="11118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56" name="Google Shape;956;p34"/>
            <p:cNvSpPr/>
            <p:nvPr/>
          </p:nvSpPr>
          <p:spPr>
            <a:xfrm flipH="1">
              <a:off x="2211222" y="2121419"/>
              <a:ext cx="739077" cy="115460"/>
            </a:xfrm>
            <a:custGeom>
              <a:avLst/>
              <a:gdLst/>
              <a:ahLst/>
              <a:cxnLst/>
              <a:rect l="l" t="t" r="r" b="b"/>
              <a:pathLst>
                <a:path w="17904" h="2797" extrusionOk="0">
                  <a:moveTo>
                    <a:pt x="0" y="0"/>
                  </a:moveTo>
                  <a:lnTo>
                    <a:pt x="0" y="2797"/>
                  </a:lnTo>
                  <a:lnTo>
                    <a:pt x="2827" y="2797"/>
                  </a:lnTo>
                  <a:lnTo>
                    <a:pt x="2827" y="0"/>
                  </a:lnTo>
                  <a:close/>
                  <a:moveTo>
                    <a:pt x="3770" y="0"/>
                  </a:moveTo>
                  <a:lnTo>
                    <a:pt x="3770" y="2797"/>
                  </a:lnTo>
                  <a:lnTo>
                    <a:pt x="6596" y="2797"/>
                  </a:lnTo>
                  <a:lnTo>
                    <a:pt x="6596" y="0"/>
                  </a:lnTo>
                  <a:close/>
                  <a:moveTo>
                    <a:pt x="7539" y="0"/>
                  </a:moveTo>
                  <a:lnTo>
                    <a:pt x="7539" y="2797"/>
                  </a:lnTo>
                  <a:lnTo>
                    <a:pt x="10365" y="2797"/>
                  </a:lnTo>
                  <a:lnTo>
                    <a:pt x="10365" y="0"/>
                  </a:lnTo>
                  <a:close/>
                  <a:moveTo>
                    <a:pt x="11308" y="0"/>
                  </a:moveTo>
                  <a:lnTo>
                    <a:pt x="11308" y="2797"/>
                  </a:lnTo>
                  <a:lnTo>
                    <a:pt x="14134" y="2797"/>
                  </a:lnTo>
                  <a:lnTo>
                    <a:pt x="14134" y="0"/>
                  </a:lnTo>
                  <a:close/>
                  <a:moveTo>
                    <a:pt x="15077" y="0"/>
                  </a:moveTo>
                  <a:lnTo>
                    <a:pt x="15077" y="2797"/>
                  </a:lnTo>
                  <a:lnTo>
                    <a:pt x="17904" y="2797"/>
                  </a:lnTo>
                  <a:lnTo>
                    <a:pt x="17904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57" name="Google Shape;957;p34"/>
          <p:cNvGrpSpPr/>
          <p:nvPr/>
        </p:nvGrpSpPr>
        <p:grpSpPr>
          <a:xfrm rot="2700092">
            <a:off x="3145221" y="2366943"/>
            <a:ext cx="866572" cy="866659"/>
            <a:chOff x="6100216" y="4192618"/>
            <a:chExt cx="328989" cy="329022"/>
          </a:xfrm>
        </p:grpSpPr>
        <p:sp>
          <p:nvSpPr>
            <p:cNvPr id="958" name="Google Shape;958;p34"/>
            <p:cNvSpPr/>
            <p:nvPr/>
          </p:nvSpPr>
          <p:spPr>
            <a:xfrm flipH="1">
              <a:off x="6100216" y="4192618"/>
              <a:ext cx="328989" cy="329022"/>
            </a:xfrm>
            <a:custGeom>
              <a:avLst/>
              <a:gdLst/>
              <a:ahLst/>
              <a:cxnLst/>
              <a:rect l="l" t="t" r="r" b="b"/>
              <a:pathLst>
                <a:path w="9940" h="9941" fill="none" extrusionOk="0">
                  <a:moveTo>
                    <a:pt x="9940" y="4986"/>
                  </a:moveTo>
                  <a:cubicBezTo>
                    <a:pt x="9940" y="7721"/>
                    <a:pt x="7721" y="9940"/>
                    <a:pt x="4985" y="9940"/>
                  </a:cubicBezTo>
                  <a:cubicBezTo>
                    <a:pt x="2219" y="9940"/>
                    <a:pt x="0" y="7721"/>
                    <a:pt x="0" y="4986"/>
                  </a:cubicBezTo>
                  <a:cubicBezTo>
                    <a:pt x="0" y="2220"/>
                    <a:pt x="2219" y="1"/>
                    <a:pt x="4985" y="1"/>
                  </a:cubicBezTo>
                  <a:cubicBezTo>
                    <a:pt x="7721" y="1"/>
                    <a:pt x="9940" y="2220"/>
                    <a:pt x="9940" y="498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9" name="Google Shape;959;p34"/>
            <p:cNvSpPr/>
            <p:nvPr/>
          </p:nvSpPr>
          <p:spPr>
            <a:xfrm flipH="1">
              <a:off x="6163600" y="4257024"/>
              <a:ext cx="201233" cy="201233"/>
            </a:xfrm>
            <a:custGeom>
              <a:avLst/>
              <a:gdLst/>
              <a:ahLst/>
              <a:cxnLst/>
              <a:rect l="l" t="t" r="r" b="b"/>
              <a:pathLst>
                <a:path w="6080" h="6080" fill="none" extrusionOk="0">
                  <a:moveTo>
                    <a:pt x="1" y="0"/>
                  </a:moveTo>
                  <a:lnTo>
                    <a:pt x="6080" y="0"/>
                  </a:lnTo>
                  <a:lnTo>
                    <a:pt x="6080" y="6079"/>
                  </a:lnTo>
                  <a:lnTo>
                    <a:pt x="1" y="6079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60" name="Google Shape;960;p34"/>
          <p:cNvGrpSpPr/>
          <p:nvPr/>
        </p:nvGrpSpPr>
        <p:grpSpPr>
          <a:xfrm rot="2700092">
            <a:off x="5136696" y="2366943"/>
            <a:ext cx="866572" cy="866659"/>
            <a:chOff x="6100216" y="4192618"/>
            <a:chExt cx="328989" cy="329022"/>
          </a:xfrm>
        </p:grpSpPr>
        <p:sp>
          <p:nvSpPr>
            <p:cNvPr id="961" name="Google Shape;961;p34"/>
            <p:cNvSpPr/>
            <p:nvPr/>
          </p:nvSpPr>
          <p:spPr>
            <a:xfrm flipH="1">
              <a:off x="6100216" y="4192618"/>
              <a:ext cx="328989" cy="329022"/>
            </a:xfrm>
            <a:custGeom>
              <a:avLst/>
              <a:gdLst/>
              <a:ahLst/>
              <a:cxnLst/>
              <a:rect l="l" t="t" r="r" b="b"/>
              <a:pathLst>
                <a:path w="9940" h="9941" fill="none" extrusionOk="0">
                  <a:moveTo>
                    <a:pt x="9940" y="4986"/>
                  </a:moveTo>
                  <a:cubicBezTo>
                    <a:pt x="9940" y="7721"/>
                    <a:pt x="7721" y="9940"/>
                    <a:pt x="4985" y="9940"/>
                  </a:cubicBezTo>
                  <a:cubicBezTo>
                    <a:pt x="2219" y="9940"/>
                    <a:pt x="0" y="7721"/>
                    <a:pt x="0" y="4986"/>
                  </a:cubicBezTo>
                  <a:cubicBezTo>
                    <a:pt x="0" y="2220"/>
                    <a:pt x="2219" y="1"/>
                    <a:pt x="4985" y="1"/>
                  </a:cubicBezTo>
                  <a:cubicBezTo>
                    <a:pt x="7721" y="1"/>
                    <a:pt x="9940" y="2220"/>
                    <a:pt x="9940" y="498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2" name="Google Shape;962;p34"/>
            <p:cNvSpPr/>
            <p:nvPr/>
          </p:nvSpPr>
          <p:spPr>
            <a:xfrm flipH="1">
              <a:off x="6163600" y="4257024"/>
              <a:ext cx="201233" cy="201233"/>
            </a:xfrm>
            <a:custGeom>
              <a:avLst/>
              <a:gdLst/>
              <a:ahLst/>
              <a:cxnLst/>
              <a:rect l="l" t="t" r="r" b="b"/>
              <a:pathLst>
                <a:path w="6080" h="6080" fill="none" extrusionOk="0">
                  <a:moveTo>
                    <a:pt x="1" y="0"/>
                  </a:moveTo>
                  <a:lnTo>
                    <a:pt x="6080" y="0"/>
                  </a:lnTo>
                  <a:lnTo>
                    <a:pt x="6080" y="6079"/>
                  </a:lnTo>
                  <a:lnTo>
                    <a:pt x="1" y="6079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63" name="Google Shape;963;p34"/>
          <p:cNvGrpSpPr/>
          <p:nvPr/>
        </p:nvGrpSpPr>
        <p:grpSpPr>
          <a:xfrm rot="2700092">
            <a:off x="7128171" y="2366943"/>
            <a:ext cx="866572" cy="866659"/>
            <a:chOff x="6100216" y="4192618"/>
            <a:chExt cx="328989" cy="329022"/>
          </a:xfrm>
        </p:grpSpPr>
        <p:sp>
          <p:nvSpPr>
            <p:cNvPr id="964" name="Google Shape;964;p34"/>
            <p:cNvSpPr/>
            <p:nvPr/>
          </p:nvSpPr>
          <p:spPr>
            <a:xfrm flipH="1">
              <a:off x="6100216" y="4192618"/>
              <a:ext cx="328989" cy="329022"/>
            </a:xfrm>
            <a:custGeom>
              <a:avLst/>
              <a:gdLst/>
              <a:ahLst/>
              <a:cxnLst/>
              <a:rect l="l" t="t" r="r" b="b"/>
              <a:pathLst>
                <a:path w="9940" h="9941" fill="none" extrusionOk="0">
                  <a:moveTo>
                    <a:pt x="9940" y="4986"/>
                  </a:moveTo>
                  <a:cubicBezTo>
                    <a:pt x="9940" y="7721"/>
                    <a:pt x="7721" y="9940"/>
                    <a:pt x="4985" y="9940"/>
                  </a:cubicBezTo>
                  <a:cubicBezTo>
                    <a:pt x="2219" y="9940"/>
                    <a:pt x="0" y="7721"/>
                    <a:pt x="0" y="4986"/>
                  </a:cubicBezTo>
                  <a:cubicBezTo>
                    <a:pt x="0" y="2220"/>
                    <a:pt x="2219" y="1"/>
                    <a:pt x="4985" y="1"/>
                  </a:cubicBezTo>
                  <a:cubicBezTo>
                    <a:pt x="7721" y="1"/>
                    <a:pt x="9940" y="2220"/>
                    <a:pt x="9940" y="498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5" name="Google Shape;965;p34"/>
            <p:cNvSpPr/>
            <p:nvPr/>
          </p:nvSpPr>
          <p:spPr>
            <a:xfrm flipH="1">
              <a:off x="6163600" y="4257024"/>
              <a:ext cx="201233" cy="201233"/>
            </a:xfrm>
            <a:custGeom>
              <a:avLst/>
              <a:gdLst/>
              <a:ahLst/>
              <a:cxnLst/>
              <a:rect l="l" t="t" r="r" b="b"/>
              <a:pathLst>
                <a:path w="6080" h="6080" fill="none" extrusionOk="0">
                  <a:moveTo>
                    <a:pt x="1" y="0"/>
                  </a:moveTo>
                  <a:lnTo>
                    <a:pt x="6080" y="0"/>
                  </a:lnTo>
                  <a:lnTo>
                    <a:pt x="6080" y="6079"/>
                  </a:lnTo>
                  <a:lnTo>
                    <a:pt x="1" y="6079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66" name="Google Shape;966;p34"/>
          <p:cNvGrpSpPr/>
          <p:nvPr/>
        </p:nvGrpSpPr>
        <p:grpSpPr>
          <a:xfrm>
            <a:off x="4018348" y="2742543"/>
            <a:ext cx="1111800" cy="115460"/>
            <a:chOff x="2024860" y="2121419"/>
            <a:chExt cx="1111800" cy="115460"/>
          </a:xfrm>
        </p:grpSpPr>
        <p:cxnSp>
          <p:nvCxnSpPr>
            <p:cNvPr id="967" name="Google Shape;967;p34"/>
            <p:cNvCxnSpPr/>
            <p:nvPr/>
          </p:nvCxnSpPr>
          <p:spPr>
            <a:xfrm>
              <a:off x="2024860" y="2169500"/>
              <a:ext cx="11118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68" name="Google Shape;968;p34"/>
            <p:cNvSpPr/>
            <p:nvPr/>
          </p:nvSpPr>
          <p:spPr>
            <a:xfrm flipH="1">
              <a:off x="2211222" y="2121419"/>
              <a:ext cx="739077" cy="115460"/>
            </a:xfrm>
            <a:custGeom>
              <a:avLst/>
              <a:gdLst/>
              <a:ahLst/>
              <a:cxnLst/>
              <a:rect l="l" t="t" r="r" b="b"/>
              <a:pathLst>
                <a:path w="17904" h="2797" extrusionOk="0">
                  <a:moveTo>
                    <a:pt x="0" y="0"/>
                  </a:moveTo>
                  <a:lnTo>
                    <a:pt x="0" y="2797"/>
                  </a:lnTo>
                  <a:lnTo>
                    <a:pt x="2827" y="2797"/>
                  </a:lnTo>
                  <a:lnTo>
                    <a:pt x="2827" y="0"/>
                  </a:lnTo>
                  <a:close/>
                  <a:moveTo>
                    <a:pt x="3770" y="0"/>
                  </a:moveTo>
                  <a:lnTo>
                    <a:pt x="3770" y="2797"/>
                  </a:lnTo>
                  <a:lnTo>
                    <a:pt x="6596" y="2797"/>
                  </a:lnTo>
                  <a:lnTo>
                    <a:pt x="6596" y="0"/>
                  </a:lnTo>
                  <a:close/>
                  <a:moveTo>
                    <a:pt x="7539" y="0"/>
                  </a:moveTo>
                  <a:lnTo>
                    <a:pt x="7539" y="2797"/>
                  </a:lnTo>
                  <a:lnTo>
                    <a:pt x="10365" y="2797"/>
                  </a:lnTo>
                  <a:lnTo>
                    <a:pt x="10365" y="0"/>
                  </a:lnTo>
                  <a:close/>
                  <a:moveTo>
                    <a:pt x="11308" y="0"/>
                  </a:moveTo>
                  <a:lnTo>
                    <a:pt x="11308" y="2797"/>
                  </a:lnTo>
                  <a:lnTo>
                    <a:pt x="14134" y="2797"/>
                  </a:lnTo>
                  <a:lnTo>
                    <a:pt x="14134" y="0"/>
                  </a:lnTo>
                  <a:close/>
                  <a:moveTo>
                    <a:pt x="15077" y="0"/>
                  </a:moveTo>
                  <a:lnTo>
                    <a:pt x="15077" y="2797"/>
                  </a:lnTo>
                  <a:lnTo>
                    <a:pt x="17904" y="2797"/>
                  </a:lnTo>
                  <a:lnTo>
                    <a:pt x="17904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69" name="Google Shape;969;p34"/>
          <p:cNvGrpSpPr/>
          <p:nvPr/>
        </p:nvGrpSpPr>
        <p:grpSpPr>
          <a:xfrm>
            <a:off x="6009648" y="2742543"/>
            <a:ext cx="1111800" cy="115460"/>
            <a:chOff x="2024860" y="2121419"/>
            <a:chExt cx="1111800" cy="115460"/>
          </a:xfrm>
        </p:grpSpPr>
        <p:cxnSp>
          <p:nvCxnSpPr>
            <p:cNvPr id="970" name="Google Shape;970;p34"/>
            <p:cNvCxnSpPr/>
            <p:nvPr/>
          </p:nvCxnSpPr>
          <p:spPr>
            <a:xfrm>
              <a:off x="2024860" y="2169500"/>
              <a:ext cx="11118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71" name="Google Shape;971;p34"/>
            <p:cNvSpPr/>
            <p:nvPr/>
          </p:nvSpPr>
          <p:spPr>
            <a:xfrm flipH="1">
              <a:off x="2211222" y="2121419"/>
              <a:ext cx="739077" cy="115460"/>
            </a:xfrm>
            <a:custGeom>
              <a:avLst/>
              <a:gdLst/>
              <a:ahLst/>
              <a:cxnLst/>
              <a:rect l="l" t="t" r="r" b="b"/>
              <a:pathLst>
                <a:path w="17904" h="2797" extrusionOk="0">
                  <a:moveTo>
                    <a:pt x="0" y="0"/>
                  </a:moveTo>
                  <a:lnTo>
                    <a:pt x="0" y="2797"/>
                  </a:lnTo>
                  <a:lnTo>
                    <a:pt x="2827" y="2797"/>
                  </a:lnTo>
                  <a:lnTo>
                    <a:pt x="2827" y="0"/>
                  </a:lnTo>
                  <a:close/>
                  <a:moveTo>
                    <a:pt x="3770" y="0"/>
                  </a:moveTo>
                  <a:lnTo>
                    <a:pt x="3770" y="2797"/>
                  </a:lnTo>
                  <a:lnTo>
                    <a:pt x="6596" y="2797"/>
                  </a:lnTo>
                  <a:lnTo>
                    <a:pt x="6596" y="0"/>
                  </a:lnTo>
                  <a:close/>
                  <a:moveTo>
                    <a:pt x="7539" y="0"/>
                  </a:moveTo>
                  <a:lnTo>
                    <a:pt x="7539" y="2797"/>
                  </a:lnTo>
                  <a:lnTo>
                    <a:pt x="10365" y="2797"/>
                  </a:lnTo>
                  <a:lnTo>
                    <a:pt x="10365" y="0"/>
                  </a:lnTo>
                  <a:close/>
                  <a:moveTo>
                    <a:pt x="11308" y="0"/>
                  </a:moveTo>
                  <a:lnTo>
                    <a:pt x="11308" y="2797"/>
                  </a:lnTo>
                  <a:lnTo>
                    <a:pt x="14134" y="2797"/>
                  </a:lnTo>
                  <a:lnTo>
                    <a:pt x="14134" y="0"/>
                  </a:lnTo>
                  <a:close/>
                  <a:moveTo>
                    <a:pt x="15077" y="0"/>
                  </a:moveTo>
                  <a:lnTo>
                    <a:pt x="15077" y="2797"/>
                  </a:lnTo>
                  <a:lnTo>
                    <a:pt x="17904" y="2797"/>
                  </a:lnTo>
                  <a:lnTo>
                    <a:pt x="17904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72" name="Google Shape;972;p34"/>
          <p:cNvGrpSpPr/>
          <p:nvPr/>
        </p:nvGrpSpPr>
        <p:grpSpPr>
          <a:xfrm rot="10800000" flipH="1">
            <a:off x="8019004" y="2742556"/>
            <a:ext cx="2240950" cy="1657325"/>
            <a:chOff x="4603700" y="-443725"/>
            <a:chExt cx="2240950" cy="1657325"/>
          </a:xfrm>
        </p:grpSpPr>
        <p:sp>
          <p:nvSpPr>
            <p:cNvPr id="973" name="Google Shape;973;p34"/>
            <p:cNvSpPr/>
            <p:nvPr/>
          </p:nvSpPr>
          <p:spPr>
            <a:xfrm>
              <a:off x="4689575" y="-443725"/>
              <a:ext cx="2155075" cy="1560825"/>
            </a:xfrm>
            <a:custGeom>
              <a:avLst/>
              <a:gdLst/>
              <a:ahLst/>
              <a:cxnLst/>
              <a:rect l="l" t="t" r="r" b="b"/>
              <a:pathLst>
                <a:path w="86203" h="62433" fill="none" extrusionOk="0">
                  <a:moveTo>
                    <a:pt x="0" y="62433"/>
                  </a:moveTo>
                  <a:lnTo>
                    <a:pt x="51916" y="14833"/>
                  </a:lnTo>
                  <a:lnTo>
                    <a:pt x="86202" y="14833"/>
                  </a:lnTo>
                  <a:lnTo>
                    <a:pt x="86202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4603700" y="109580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fill="none" extrusionOk="0">
                  <a:moveTo>
                    <a:pt x="0" y="2007"/>
                  </a:moveTo>
                  <a:cubicBezTo>
                    <a:pt x="0" y="3830"/>
                    <a:pt x="2158" y="4712"/>
                    <a:pt x="3435" y="3466"/>
                  </a:cubicBezTo>
                  <a:cubicBezTo>
                    <a:pt x="4712" y="2189"/>
                    <a:pt x="3800" y="0"/>
                    <a:pt x="2006" y="0"/>
                  </a:cubicBezTo>
                  <a:cubicBezTo>
                    <a:pt x="882" y="0"/>
                    <a:pt x="0" y="912"/>
                    <a:pt x="0" y="200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75" name="Google Shape;975;p34"/>
          <p:cNvGrpSpPr/>
          <p:nvPr/>
        </p:nvGrpSpPr>
        <p:grpSpPr>
          <a:xfrm rot="10800000">
            <a:off x="-1115970" y="2742556"/>
            <a:ext cx="2240950" cy="1657325"/>
            <a:chOff x="4603700" y="-443725"/>
            <a:chExt cx="2240950" cy="1657325"/>
          </a:xfrm>
        </p:grpSpPr>
        <p:sp>
          <p:nvSpPr>
            <p:cNvPr id="976" name="Google Shape;976;p34"/>
            <p:cNvSpPr/>
            <p:nvPr/>
          </p:nvSpPr>
          <p:spPr>
            <a:xfrm>
              <a:off x="4689575" y="-443725"/>
              <a:ext cx="2155075" cy="1560825"/>
            </a:xfrm>
            <a:custGeom>
              <a:avLst/>
              <a:gdLst/>
              <a:ahLst/>
              <a:cxnLst/>
              <a:rect l="l" t="t" r="r" b="b"/>
              <a:pathLst>
                <a:path w="86203" h="62433" fill="none" extrusionOk="0">
                  <a:moveTo>
                    <a:pt x="0" y="62433"/>
                  </a:moveTo>
                  <a:lnTo>
                    <a:pt x="51916" y="14833"/>
                  </a:lnTo>
                  <a:lnTo>
                    <a:pt x="86202" y="14833"/>
                  </a:lnTo>
                  <a:lnTo>
                    <a:pt x="86202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4603700" y="109580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fill="none" extrusionOk="0">
                  <a:moveTo>
                    <a:pt x="0" y="2007"/>
                  </a:moveTo>
                  <a:cubicBezTo>
                    <a:pt x="0" y="3830"/>
                    <a:pt x="2158" y="4712"/>
                    <a:pt x="3435" y="3466"/>
                  </a:cubicBezTo>
                  <a:cubicBezTo>
                    <a:pt x="4712" y="2189"/>
                    <a:pt x="3800" y="0"/>
                    <a:pt x="2006" y="0"/>
                  </a:cubicBezTo>
                  <a:cubicBezTo>
                    <a:pt x="882" y="0"/>
                    <a:pt x="0" y="912"/>
                    <a:pt x="0" y="200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78" name="Google Shape;978;p34"/>
          <p:cNvGrpSpPr/>
          <p:nvPr/>
        </p:nvGrpSpPr>
        <p:grpSpPr>
          <a:xfrm>
            <a:off x="3319192" y="2719607"/>
            <a:ext cx="518802" cy="161332"/>
            <a:chOff x="4008575" y="2806700"/>
            <a:chExt cx="323725" cy="100675"/>
          </a:xfrm>
        </p:grpSpPr>
        <p:sp>
          <p:nvSpPr>
            <p:cNvPr id="979" name="Google Shape;979;p34"/>
            <p:cNvSpPr/>
            <p:nvPr/>
          </p:nvSpPr>
          <p:spPr>
            <a:xfrm>
              <a:off x="4019200" y="2806700"/>
              <a:ext cx="52675" cy="26925"/>
            </a:xfrm>
            <a:custGeom>
              <a:avLst/>
              <a:gdLst/>
              <a:ahLst/>
              <a:cxnLst/>
              <a:rect l="l" t="t" r="r" b="b"/>
              <a:pathLst>
                <a:path w="2107" h="1077" extrusionOk="0">
                  <a:moveTo>
                    <a:pt x="1" y="0"/>
                  </a:moveTo>
                  <a:lnTo>
                    <a:pt x="929" y="1077"/>
                  </a:lnTo>
                  <a:lnTo>
                    <a:pt x="2106" y="1077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4058975" y="2806700"/>
              <a:ext cx="61075" cy="26925"/>
            </a:xfrm>
            <a:custGeom>
              <a:avLst/>
              <a:gdLst/>
              <a:ahLst/>
              <a:cxnLst/>
              <a:rect l="l" t="t" r="r" b="b"/>
              <a:pathLst>
                <a:path w="2443" h="1077" extrusionOk="0">
                  <a:moveTo>
                    <a:pt x="0" y="0"/>
                  </a:moveTo>
                  <a:lnTo>
                    <a:pt x="822" y="1077"/>
                  </a:lnTo>
                  <a:lnTo>
                    <a:pt x="2443" y="1077"/>
                  </a:lnTo>
                  <a:lnTo>
                    <a:pt x="16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4008575" y="2839275"/>
              <a:ext cx="323575" cy="45550"/>
            </a:xfrm>
            <a:custGeom>
              <a:avLst/>
              <a:gdLst/>
              <a:ahLst/>
              <a:cxnLst/>
              <a:rect l="l" t="t" r="r" b="b"/>
              <a:pathLst>
                <a:path w="12943" h="1822" extrusionOk="0">
                  <a:moveTo>
                    <a:pt x="11196" y="1"/>
                  </a:moveTo>
                  <a:cubicBezTo>
                    <a:pt x="11192" y="1"/>
                    <a:pt x="11187" y="1"/>
                    <a:pt x="11183" y="1"/>
                  </a:cubicBezTo>
                  <a:lnTo>
                    <a:pt x="1203" y="1"/>
                  </a:lnTo>
                  <a:lnTo>
                    <a:pt x="585" y="828"/>
                  </a:lnTo>
                  <a:lnTo>
                    <a:pt x="286" y="828"/>
                  </a:lnTo>
                  <a:cubicBezTo>
                    <a:pt x="180" y="832"/>
                    <a:pt x="180" y="989"/>
                    <a:pt x="286" y="995"/>
                  </a:cubicBezTo>
                  <a:lnTo>
                    <a:pt x="463" y="995"/>
                  </a:lnTo>
                  <a:lnTo>
                    <a:pt x="110" y="1469"/>
                  </a:lnTo>
                  <a:cubicBezTo>
                    <a:pt x="0" y="1614"/>
                    <a:pt x="103" y="1821"/>
                    <a:pt x="284" y="1821"/>
                  </a:cubicBezTo>
                  <a:cubicBezTo>
                    <a:pt x="285" y="1821"/>
                    <a:pt x="286" y="1821"/>
                    <a:pt x="286" y="1821"/>
                  </a:cubicBezTo>
                  <a:lnTo>
                    <a:pt x="285" y="1821"/>
                  </a:lnTo>
                  <a:cubicBezTo>
                    <a:pt x="354" y="1821"/>
                    <a:pt x="420" y="1789"/>
                    <a:pt x="461" y="1734"/>
                  </a:cubicBezTo>
                  <a:lnTo>
                    <a:pt x="1013" y="995"/>
                  </a:lnTo>
                  <a:lnTo>
                    <a:pt x="3224" y="995"/>
                  </a:lnTo>
                  <a:lnTo>
                    <a:pt x="4758" y="1541"/>
                  </a:lnTo>
                  <a:cubicBezTo>
                    <a:pt x="4765" y="1543"/>
                    <a:pt x="4773" y="1545"/>
                    <a:pt x="4781" y="1545"/>
                  </a:cubicBezTo>
                  <a:cubicBezTo>
                    <a:pt x="4783" y="1545"/>
                    <a:pt x="4785" y="1545"/>
                    <a:pt x="4786" y="1545"/>
                  </a:cubicBezTo>
                  <a:lnTo>
                    <a:pt x="6394" y="1545"/>
                  </a:lnTo>
                  <a:cubicBezTo>
                    <a:pt x="6406" y="1545"/>
                    <a:pt x="6419" y="1542"/>
                    <a:pt x="6430" y="1536"/>
                  </a:cubicBezTo>
                  <a:lnTo>
                    <a:pt x="7554" y="995"/>
                  </a:lnTo>
                  <a:lnTo>
                    <a:pt x="9685" y="995"/>
                  </a:lnTo>
                  <a:lnTo>
                    <a:pt x="11113" y="1757"/>
                  </a:lnTo>
                  <a:cubicBezTo>
                    <a:pt x="11125" y="1762"/>
                    <a:pt x="11139" y="1765"/>
                    <a:pt x="11152" y="1766"/>
                  </a:cubicBezTo>
                  <a:lnTo>
                    <a:pt x="12855" y="1766"/>
                  </a:lnTo>
                  <a:cubicBezTo>
                    <a:pt x="12856" y="1766"/>
                    <a:pt x="12857" y="1766"/>
                    <a:pt x="12858" y="1766"/>
                  </a:cubicBezTo>
                  <a:cubicBezTo>
                    <a:pt x="12905" y="1766"/>
                    <a:pt x="12943" y="1730"/>
                    <a:pt x="12943" y="1683"/>
                  </a:cubicBezTo>
                  <a:cubicBezTo>
                    <a:pt x="12943" y="1636"/>
                    <a:pt x="12905" y="1600"/>
                    <a:pt x="12858" y="1600"/>
                  </a:cubicBezTo>
                  <a:cubicBezTo>
                    <a:pt x="12857" y="1600"/>
                    <a:pt x="12856" y="1600"/>
                    <a:pt x="12855" y="1600"/>
                  </a:cubicBezTo>
                  <a:lnTo>
                    <a:pt x="11173" y="1600"/>
                  </a:lnTo>
                  <a:lnTo>
                    <a:pt x="9744" y="838"/>
                  </a:lnTo>
                  <a:cubicBezTo>
                    <a:pt x="9731" y="832"/>
                    <a:pt x="9718" y="828"/>
                    <a:pt x="9704" y="828"/>
                  </a:cubicBezTo>
                  <a:lnTo>
                    <a:pt x="7535" y="828"/>
                  </a:lnTo>
                  <a:cubicBezTo>
                    <a:pt x="7521" y="828"/>
                    <a:pt x="7510" y="831"/>
                    <a:pt x="7499" y="836"/>
                  </a:cubicBezTo>
                  <a:lnTo>
                    <a:pt x="6375" y="1380"/>
                  </a:lnTo>
                  <a:lnTo>
                    <a:pt x="4800" y="1380"/>
                  </a:lnTo>
                  <a:lnTo>
                    <a:pt x="3265" y="832"/>
                  </a:lnTo>
                  <a:cubicBezTo>
                    <a:pt x="3257" y="829"/>
                    <a:pt x="3248" y="828"/>
                    <a:pt x="3238" y="827"/>
                  </a:cubicBezTo>
                  <a:lnTo>
                    <a:pt x="1136" y="827"/>
                  </a:lnTo>
                  <a:lnTo>
                    <a:pt x="1424" y="441"/>
                  </a:lnTo>
                  <a:lnTo>
                    <a:pt x="11183" y="441"/>
                  </a:lnTo>
                  <a:cubicBezTo>
                    <a:pt x="11187" y="442"/>
                    <a:pt x="11192" y="442"/>
                    <a:pt x="11196" y="442"/>
                  </a:cubicBezTo>
                  <a:cubicBezTo>
                    <a:pt x="11317" y="442"/>
                    <a:pt x="11416" y="344"/>
                    <a:pt x="11416" y="221"/>
                  </a:cubicBezTo>
                  <a:cubicBezTo>
                    <a:pt x="11416" y="98"/>
                    <a:pt x="11317" y="1"/>
                    <a:pt x="11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4107225" y="2806725"/>
              <a:ext cx="115250" cy="26900"/>
            </a:xfrm>
            <a:custGeom>
              <a:avLst/>
              <a:gdLst/>
              <a:ahLst/>
              <a:cxnLst/>
              <a:rect l="l" t="t" r="r" b="b"/>
              <a:pathLst>
                <a:path w="4610" h="1076" extrusionOk="0">
                  <a:moveTo>
                    <a:pt x="1" y="1"/>
                  </a:moveTo>
                  <a:lnTo>
                    <a:pt x="822" y="1076"/>
                  </a:lnTo>
                  <a:lnTo>
                    <a:pt x="1058" y="1076"/>
                  </a:lnTo>
                  <a:lnTo>
                    <a:pt x="667" y="600"/>
                  </a:lnTo>
                  <a:cubicBezTo>
                    <a:pt x="626" y="551"/>
                    <a:pt x="639" y="483"/>
                    <a:pt x="696" y="448"/>
                  </a:cubicBezTo>
                  <a:cubicBezTo>
                    <a:pt x="720" y="434"/>
                    <a:pt x="745" y="427"/>
                    <a:pt x="771" y="427"/>
                  </a:cubicBezTo>
                  <a:cubicBezTo>
                    <a:pt x="810" y="427"/>
                    <a:pt x="848" y="443"/>
                    <a:pt x="876" y="473"/>
                  </a:cubicBezTo>
                  <a:lnTo>
                    <a:pt x="1372" y="1076"/>
                  </a:lnTo>
                  <a:lnTo>
                    <a:pt x="1652" y="1076"/>
                  </a:lnTo>
                  <a:lnTo>
                    <a:pt x="1261" y="600"/>
                  </a:lnTo>
                  <a:cubicBezTo>
                    <a:pt x="1220" y="551"/>
                    <a:pt x="1234" y="483"/>
                    <a:pt x="1292" y="448"/>
                  </a:cubicBezTo>
                  <a:cubicBezTo>
                    <a:pt x="1315" y="434"/>
                    <a:pt x="1341" y="427"/>
                    <a:pt x="1367" y="427"/>
                  </a:cubicBezTo>
                  <a:cubicBezTo>
                    <a:pt x="1407" y="427"/>
                    <a:pt x="1446" y="443"/>
                    <a:pt x="1471" y="473"/>
                  </a:cubicBezTo>
                  <a:lnTo>
                    <a:pt x="1968" y="1076"/>
                  </a:lnTo>
                  <a:lnTo>
                    <a:pt x="2247" y="1076"/>
                  </a:lnTo>
                  <a:lnTo>
                    <a:pt x="1858" y="600"/>
                  </a:lnTo>
                  <a:cubicBezTo>
                    <a:pt x="1815" y="551"/>
                    <a:pt x="1830" y="483"/>
                    <a:pt x="1887" y="448"/>
                  </a:cubicBezTo>
                  <a:cubicBezTo>
                    <a:pt x="1910" y="434"/>
                    <a:pt x="1936" y="427"/>
                    <a:pt x="1961" y="427"/>
                  </a:cubicBezTo>
                  <a:cubicBezTo>
                    <a:pt x="2000" y="427"/>
                    <a:pt x="2038" y="443"/>
                    <a:pt x="2067" y="473"/>
                  </a:cubicBezTo>
                  <a:lnTo>
                    <a:pt x="2563" y="1076"/>
                  </a:lnTo>
                  <a:lnTo>
                    <a:pt x="2843" y="1076"/>
                  </a:lnTo>
                  <a:lnTo>
                    <a:pt x="2452" y="600"/>
                  </a:lnTo>
                  <a:cubicBezTo>
                    <a:pt x="2411" y="551"/>
                    <a:pt x="2425" y="483"/>
                    <a:pt x="2483" y="448"/>
                  </a:cubicBezTo>
                  <a:cubicBezTo>
                    <a:pt x="2506" y="434"/>
                    <a:pt x="2531" y="427"/>
                    <a:pt x="2556" y="427"/>
                  </a:cubicBezTo>
                  <a:cubicBezTo>
                    <a:pt x="2595" y="427"/>
                    <a:pt x="2634" y="443"/>
                    <a:pt x="2662" y="473"/>
                  </a:cubicBezTo>
                  <a:lnTo>
                    <a:pt x="3158" y="1076"/>
                  </a:lnTo>
                  <a:lnTo>
                    <a:pt x="3438" y="1076"/>
                  </a:lnTo>
                  <a:lnTo>
                    <a:pt x="3046" y="600"/>
                  </a:lnTo>
                  <a:cubicBezTo>
                    <a:pt x="3007" y="551"/>
                    <a:pt x="3019" y="483"/>
                    <a:pt x="3077" y="448"/>
                  </a:cubicBezTo>
                  <a:cubicBezTo>
                    <a:pt x="3100" y="434"/>
                    <a:pt x="3125" y="427"/>
                    <a:pt x="3150" y="427"/>
                  </a:cubicBezTo>
                  <a:cubicBezTo>
                    <a:pt x="3189" y="427"/>
                    <a:pt x="3228" y="443"/>
                    <a:pt x="3256" y="473"/>
                  </a:cubicBezTo>
                  <a:lnTo>
                    <a:pt x="3753" y="1076"/>
                  </a:lnTo>
                  <a:lnTo>
                    <a:pt x="4032" y="1076"/>
                  </a:lnTo>
                  <a:lnTo>
                    <a:pt x="3642" y="600"/>
                  </a:lnTo>
                  <a:cubicBezTo>
                    <a:pt x="3599" y="551"/>
                    <a:pt x="3613" y="483"/>
                    <a:pt x="3671" y="448"/>
                  </a:cubicBezTo>
                  <a:lnTo>
                    <a:pt x="3670" y="448"/>
                  </a:lnTo>
                  <a:cubicBezTo>
                    <a:pt x="3693" y="434"/>
                    <a:pt x="3718" y="427"/>
                    <a:pt x="3744" y="427"/>
                  </a:cubicBezTo>
                  <a:cubicBezTo>
                    <a:pt x="3783" y="427"/>
                    <a:pt x="3821" y="443"/>
                    <a:pt x="3849" y="473"/>
                  </a:cubicBezTo>
                  <a:lnTo>
                    <a:pt x="4347" y="1076"/>
                  </a:lnTo>
                  <a:lnTo>
                    <a:pt x="4610" y="1076"/>
                  </a:lnTo>
                  <a:lnTo>
                    <a:pt x="36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4167950" y="2890750"/>
              <a:ext cx="27350" cy="16625"/>
            </a:xfrm>
            <a:custGeom>
              <a:avLst/>
              <a:gdLst/>
              <a:ahLst/>
              <a:cxnLst/>
              <a:rect l="l" t="t" r="r" b="b"/>
              <a:pathLst>
                <a:path w="1094" h="665" extrusionOk="0">
                  <a:moveTo>
                    <a:pt x="494" y="1"/>
                  </a:moveTo>
                  <a:lnTo>
                    <a:pt x="0" y="297"/>
                  </a:lnTo>
                  <a:lnTo>
                    <a:pt x="0" y="366"/>
                  </a:lnTo>
                  <a:lnTo>
                    <a:pt x="494" y="664"/>
                  </a:lnTo>
                  <a:lnTo>
                    <a:pt x="1094" y="664"/>
                  </a:lnTo>
                  <a:lnTo>
                    <a:pt x="762" y="333"/>
                  </a:lnTo>
                  <a:lnTo>
                    <a:pt x="10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4207175" y="2890750"/>
              <a:ext cx="27375" cy="16625"/>
            </a:xfrm>
            <a:custGeom>
              <a:avLst/>
              <a:gdLst/>
              <a:ahLst/>
              <a:cxnLst/>
              <a:rect l="l" t="t" r="r" b="b"/>
              <a:pathLst>
                <a:path w="1095" h="665" extrusionOk="0">
                  <a:moveTo>
                    <a:pt x="494" y="1"/>
                  </a:moveTo>
                  <a:lnTo>
                    <a:pt x="1" y="297"/>
                  </a:lnTo>
                  <a:lnTo>
                    <a:pt x="1" y="366"/>
                  </a:lnTo>
                  <a:lnTo>
                    <a:pt x="494" y="664"/>
                  </a:lnTo>
                  <a:lnTo>
                    <a:pt x="1094" y="664"/>
                  </a:lnTo>
                  <a:lnTo>
                    <a:pt x="763" y="333"/>
                  </a:lnTo>
                  <a:lnTo>
                    <a:pt x="10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4252875" y="2890750"/>
              <a:ext cx="27350" cy="16625"/>
            </a:xfrm>
            <a:custGeom>
              <a:avLst/>
              <a:gdLst/>
              <a:ahLst/>
              <a:cxnLst/>
              <a:rect l="l" t="t" r="r" b="b"/>
              <a:pathLst>
                <a:path w="1094" h="665" extrusionOk="0">
                  <a:moveTo>
                    <a:pt x="494" y="1"/>
                  </a:moveTo>
                  <a:lnTo>
                    <a:pt x="0" y="297"/>
                  </a:lnTo>
                  <a:lnTo>
                    <a:pt x="0" y="366"/>
                  </a:lnTo>
                  <a:lnTo>
                    <a:pt x="494" y="664"/>
                  </a:lnTo>
                  <a:lnTo>
                    <a:pt x="1094" y="664"/>
                  </a:lnTo>
                  <a:lnTo>
                    <a:pt x="762" y="333"/>
                  </a:lnTo>
                  <a:lnTo>
                    <a:pt x="10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4304925" y="2890750"/>
              <a:ext cx="27375" cy="16625"/>
            </a:xfrm>
            <a:custGeom>
              <a:avLst/>
              <a:gdLst/>
              <a:ahLst/>
              <a:cxnLst/>
              <a:rect l="l" t="t" r="r" b="b"/>
              <a:pathLst>
                <a:path w="1095" h="665" extrusionOk="0">
                  <a:moveTo>
                    <a:pt x="495" y="1"/>
                  </a:moveTo>
                  <a:lnTo>
                    <a:pt x="1" y="297"/>
                  </a:lnTo>
                  <a:lnTo>
                    <a:pt x="1" y="366"/>
                  </a:lnTo>
                  <a:lnTo>
                    <a:pt x="495" y="664"/>
                  </a:lnTo>
                  <a:lnTo>
                    <a:pt x="1095" y="664"/>
                  </a:lnTo>
                  <a:lnTo>
                    <a:pt x="763" y="333"/>
                  </a:lnTo>
                  <a:lnTo>
                    <a:pt x="10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87" name="Google Shape;987;p34"/>
          <p:cNvGrpSpPr/>
          <p:nvPr/>
        </p:nvGrpSpPr>
        <p:grpSpPr>
          <a:xfrm>
            <a:off x="1408100" y="2632588"/>
            <a:ext cx="335819" cy="335350"/>
            <a:chOff x="1205988" y="2871725"/>
            <a:chExt cx="304625" cy="304200"/>
          </a:xfrm>
        </p:grpSpPr>
        <p:sp>
          <p:nvSpPr>
            <p:cNvPr id="988" name="Google Shape;988;p34"/>
            <p:cNvSpPr/>
            <p:nvPr/>
          </p:nvSpPr>
          <p:spPr>
            <a:xfrm>
              <a:off x="1301763" y="2904150"/>
              <a:ext cx="176175" cy="221325"/>
            </a:xfrm>
            <a:custGeom>
              <a:avLst/>
              <a:gdLst/>
              <a:ahLst/>
              <a:cxnLst/>
              <a:rect l="l" t="t" r="r" b="b"/>
              <a:pathLst>
                <a:path w="7047" h="8853" extrusionOk="0">
                  <a:moveTo>
                    <a:pt x="2252" y="1"/>
                  </a:moveTo>
                  <a:cubicBezTo>
                    <a:pt x="1467" y="1"/>
                    <a:pt x="693" y="196"/>
                    <a:pt x="1" y="568"/>
                  </a:cubicBezTo>
                  <a:lnTo>
                    <a:pt x="579" y="1570"/>
                  </a:lnTo>
                  <a:cubicBezTo>
                    <a:pt x="1099" y="1298"/>
                    <a:pt x="1674" y="1155"/>
                    <a:pt x="2262" y="1155"/>
                  </a:cubicBezTo>
                  <a:cubicBezTo>
                    <a:pt x="4267" y="1155"/>
                    <a:pt x="5892" y="2781"/>
                    <a:pt x="5892" y="4787"/>
                  </a:cubicBezTo>
                  <a:cubicBezTo>
                    <a:pt x="5892" y="6076"/>
                    <a:pt x="5219" y="7206"/>
                    <a:pt x="4206" y="7851"/>
                  </a:cubicBezTo>
                  <a:lnTo>
                    <a:pt x="4785" y="8853"/>
                  </a:lnTo>
                  <a:cubicBezTo>
                    <a:pt x="6144" y="8009"/>
                    <a:pt x="7047" y="6503"/>
                    <a:pt x="7047" y="4787"/>
                  </a:cubicBezTo>
                  <a:cubicBezTo>
                    <a:pt x="7047" y="2143"/>
                    <a:pt x="4905" y="1"/>
                    <a:pt x="2260" y="1"/>
                  </a:cubicBezTo>
                  <a:cubicBezTo>
                    <a:pt x="2257" y="1"/>
                    <a:pt x="2254" y="1"/>
                    <a:pt x="2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1226763" y="2871725"/>
              <a:ext cx="123600" cy="82775"/>
            </a:xfrm>
            <a:custGeom>
              <a:avLst/>
              <a:gdLst/>
              <a:ahLst/>
              <a:cxnLst/>
              <a:rect l="l" t="t" r="r" b="b"/>
              <a:pathLst>
                <a:path w="4944" h="3311" extrusionOk="0">
                  <a:moveTo>
                    <a:pt x="4944" y="1"/>
                  </a:moveTo>
                  <a:cubicBezTo>
                    <a:pt x="2834" y="110"/>
                    <a:pt x="1007" y="1291"/>
                    <a:pt x="1" y="3011"/>
                  </a:cubicBezTo>
                  <a:lnTo>
                    <a:pt x="520" y="3310"/>
                  </a:lnTo>
                  <a:cubicBezTo>
                    <a:pt x="1425" y="1771"/>
                    <a:pt x="3056" y="709"/>
                    <a:pt x="4944" y="602"/>
                  </a:cubicBezTo>
                  <a:lnTo>
                    <a:pt x="49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1205988" y="2961100"/>
              <a:ext cx="144375" cy="214825"/>
            </a:xfrm>
            <a:custGeom>
              <a:avLst/>
              <a:gdLst/>
              <a:ahLst/>
              <a:cxnLst/>
              <a:rect l="l" t="t" r="r" b="b"/>
              <a:pathLst>
                <a:path w="5775" h="8593" extrusionOk="0">
                  <a:moveTo>
                    <a:pt x="541" y="0"/>
                  </a:moveTo>
                  <a:cubicBezTo>
                    <a:pt x="184" y="788"/>
                    <a:pt x="1" y="1644"/>
                    <a:pt x="1" y="2509"/>
                  </a:cubicBezTo>
                  <a:cubicBezTo>
                    <a:pt x="1" y="5768"/>
                    <a:pt x="2559" y="8428"/>
                    <a:pt x="5775" y="8593"/>
                  </a:cubicBezTo>
                  <a:lnTo>
                    <a:pt x="5775" y="7992"/>
                  </a:lnTo>
                  <a:cubicBezTo>
                    <a:pt x="2889" y="7827"/>
                    <a:pt x="599" y="5435"/>
                    <a:pt x="599" y="2509"/>
                  </a:cubicBezTo>
                  <a:cubicBezTo>
                    <a:pt x="599" y="1749"/>
                    <a:pt x="757" y="997"/>
                    <a:pt x="1065" y="301"/>
                  </a:cubicBezTo>
                  <a:lnTo>
                    <a:pt x="5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1289388" y="3039975"/>
              <a:ext cx="137825" cy="54675"/>
            </a:xfrm>
            <a:custGeom>
              <a:avLst/>
              <a:gdLst/>
              <a:ahLst/>
              <a:cxnLst/>
              <a:rect l="l" t="t" r="r" b="b"/>
              <a:pathLst>
                <a:path w="5513" h="2187" extrusionOk="0">
                  <a:moveTo>
                    <a:pt x="1" y="1"/>
                  </a:moveTo>
                  <a:cubicBezTo>
                    <a:pt x="294" y="1254"/>
                    <a:pt x="1414" y="2187"/>
                    <a:pt x="2757" y="2187"/>
                  </a:cubicBezTo>
                  <a:cubicBezTo>
                    <a:pt x="4099" y="2187"/>
                    <a:pt x="5219" y="1252"/>
                    <a:pt x="5512" y="1"/>
                  </a:cubicBezTo>
                  <a:lnTo>
                    <a:pt x="4807" y="1"/>
                  </a:lnTo>
                  <a:cubicBezTo>
                    <a:pt x="4523" y="895"/>
                    <a:pt x="3695" y="1502"/>
                    <a:pt x="2757" y="1502"/>
                  </a:cubicBezTo>
                  <a:cubicBezTo>
                    <a:pt x="1819" y="1502"/>
                    <a:pt x="990" y="895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1287488" y="2953025"/>
              <a:ext cx="141625" cy="71100"/>
            </a:xfrm>
            <a:custGeom>
              <a:avLst/>
              <a:gdLst/>
              <a:ahLst/>
              <a:cxnLst/>
              <a:rect l="l" t="t" r="r" b="b"/>
              <a:pathLst>
                <a:path w="5665" h="2844" extrusionOk="0">
                  <a:moveTo>
                    <a:pt x="2833" y="0"/>
                  </a:moveTo>
                  <a:cubicBezTo>
                    <a:pt x="1268" y="0"/>
                    <a:pt x="0" y="1269"/>
                    <a:pt x="0" y="2832"/>
                  </a:cubicBezTo>
                  <a:cubicBezTo>
                    <a:pt x="0" y="2837"/>
                    <a:pt x="2" y="2841"/>
                    <a:pt x="2" y="2844"/>
                  </a:cubicBezTo>
                  <a:lnTo>
                    <a:pt x="685" y="2844"/>
                  </a:lnTo>
                  <a:cubicBezTo>
                    <a:pt x="685" y="2841"/>
                    <a:pt x="683" y="2837"/>
                    <a:pt x="683" y="2832"/>
                  </a:cubicBezTo>
                  <a:cubicBezTo>
                    <a:pt x="683" y="1646"/>
                    <a:pt x="1646" y="683"/>
                    <a:pt x="2833" y="683"/>
                  </a:cubicBezTo>
                  <a:cubicBezTo>
                    <a:pt x="4019" y="683"/>
                    <a:pt x="4980" y="1646"/>
                    <a:pt x="4982" y="2832"/>
                  </a:cubicBezTo>
                  <a:lnTo>
                    <a:pt x="4982" y="2844"/>
                  </a:lnTo>
                  <a:lnTo>
                    <a:pt x="5665" y="2844"/>
                  </a:lnTo>
                  <a:lnTo>
                    <a:pt x="5665" y="2832"/>
                  </a:lnTo>
                  <a:cubicBezTo>
                    <a:pt x="5665" y="1269"/>
                    <a:pt x="4396" y="0"/>
                    <a:pt x="2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1238588" y="2926775"/>
              <a:ext cx="64325" cy="156200"/>
            </a:xfrm>
            <a:custGeom>
              <a:avLst/>
              <a:gdLst/>
              <a:ahLst/>
              <a:cxnLst/>
              <a:rect l="l" t="t" r="r" b="b"/>
              <a:pathLst>
                <a:path w="2573" h="6248" extrusionOk="0">
                  <a:moveTo>
                    <a:pt x="1990" y="0"/>
                  </a:moveTo>
                  <a:cubicBezTo>
                    <a:pt x="786" y="870"/>
                    <a:pt x="2" y="2284"/>
                    <a:pt x="2" y="3882"/>
                  </a:cubicBezTo>
                  <a:cubicBezTo>
                    <a:pt x="0" y="4712"/>
                    <a:pt x="216" y="5526"/>
                    <a:pt x="627" y="6248"/>
                  </a:cubicBezTo>
                  <a:lnTo>
                    <a:pt x="1629" y="5669"/>
                  </a:lnTo>
                  <a:cubicBezTo>
                    <a:pt x="1318" y="5124"/>
                    <a:pt x="1156" y="4509"/>
                    <a:pt x="1156" y="3882"/>
                  </a:cubicBezTo>
                  <a:cubicBezTo>
                    <a:pt x="1156" y="2711"/>
                    <a:pt x="1714" y="1674"/>
                    <a:pt x="2573" y="1009"/>
                  </a:cubicBezTo>
                  <a:lnTo>
                    <a:pt x="19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1366238" y="2871725"/>
              <a:ext cx="64900" cy="31325"/>
            </a:xfrm>
            <a:custGeom>
              <a:avLst/>
              <a:gdLst/>
              <a:ahLst/>
              <a:cxnLst/>
              <a:rect l="l" t="t" r="r" b="b"/>
              <a:pathLst>
                <a:path w="2596" h="1253" extrusionOk="0">
                  <a:moveTo>
                    <a:pt x="0" y="1"/>
                  </a:moveTo>
                  <a:lnTo>
                    <a:pt x="0" y="602"/>
                  </a:lnTo>
                  <a:cubicBezTo>
                    <a:pt x="803" y="647"/>
                    <a:pt x="1586" y="870"/>
                    <a:pt x="2295" y="1253"/>
                  </a:cubicBezTo>
                  <a:lnTo>
                    <a:pt x="2595" y="735"/>
                  </a:lnTo>
                  <a:cubicBezTo>
                    <a:pt x="1796" y="297"/>
                    <a:pt x="909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1366238" y="2898400"/>
              <a:ext cx="144375" cy="277525"/>
            </a:xfrm>
            <a:custGeom>
              <a:avLst/>
              <a:gdLst/>
              <a:ahLst/>
              <a:cxnLst/>
              <a:rect l="l" t="t" r="r" b="b"/>
              <a:pathLst>
                <a:path w="5775" h="11101" extrusionOk="0">
                  <a:moveTo>
                    <a:pt x="3136" y="1"/>
                  </a:moveTo>
                  <a:lnTo>
                    <a:pt x="2835" y="522"/>
                  </a:lnTo>
                  <a:cubicBezTo>
                    <a:pt x="4249" y="1515"/>
                    <a:pt x="5173" y="3158"/>
                    <a:pt x="5173" y="5017"/>
                  </a:cubicBezTo>
                  <a:cubicBezTo>
                    <a:pt x="5173" y="7943"/>
                    <a:pt x="2886" y="10335"/>
                    <a:pt x="0" y="10500"/>
                  </a:cubicBezTo>
                  <a:lnTo>
                    <a:pt x="0" y="11101"/>
                  </a:lnTo>
                  <a:cubicBezTo>
                    <a:pt x="3216" y="10936"/>
                    <a:pt x="5774" y="8276"/>
                    <a:pt x="5774" y="5017"/>
                  </a:cubicBezTo>
                  <a:cubicBezTo>
                    <a:pt x="5774" y="2936"/>
                    <a:pt x="4730" y="1099"/>
                    <a:pt x="3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1263038" y="3081650"/>
              <a:ext cx="46800" cy="43975"/>
            </a:xfrm>
            <a:custGeom>
              <a:avLst/>
              <a:gdLst/>
              <a:ahLst/>
              <a:cxnLst/>
              <a:rect l="l" t="t" r="r" b="b"/>
              <a:pathLst>
                <a:path w="1872" h="1759" extrusionOk="0">
                  <a:moveTo>
                    <a:pt x="1011" y="0"/>
                  </a:moveTo>
                  <a:lnTo>
                    <a:pt x="0" y="585"/>
                  </a:lnTo>
                  <a:cubicBezTo>
                    <a:pt x="357" y="1050"/>
                    <a:pt x="796" y="1448"/>
                    <a:pt x="1296" y="1759"/>
                  </a:cubicBezTo>
                  <a:lnTo>
                    <a:pt x="1296" y="1757"/>
                  </a:lnTo>
                  <a:lnTo>
                    <a:pt x="1872" y="758"/>
                  </a:lnTo>
                  <a:cubicBezTo>
                    <a:pt x="1547" y="552"/>
                    <a:pt x="1255" y="297"/>
                    <a:pt x="1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1309388" y="3107800"/>
              <a:ext cx="98000" cy="35700"/>
            </a:xfrm>
            <a:custGeom>
              <a:avLst/>
              <a:gdLst/>
              <a:ahLst/>
              <a:cxnLst/>
              <a:rect l="l" t="t" r="r" b="b"/>
              <a:pathLst>
                <a:path w="3920" h="1428" extrusionOk="0">
                  <a:moveTo>
                    <a:pt x="3338" y="0"/>
                  </a:moveTo>
                  <a:cubicBezTo>
                    <a:pt x="2896" y="182"/>
                    <a:pt x="2427" y="273"/>
                    <a:pt x="1957" y="273"/>
                  </a:cubicBezTo>
                  <a:cubicBezTo>
                    <a:pt x="1491" y="273"/>
                    <a:pt x="1024" y="183"/>
                    <a:pt x="583" y="3"/>
                  </a:cubicBezTo>
                  <a:lnTo>
                    <a:pt x="1" y="1010"/>
                  </a:lnTo>
                  <a:cubicBezTo>
                    <a:pt x="623" y="1288"/>
                    <a:pt x="1289" y="1427"/>
                    <a:pt x="1955" y="1427"/>
                  </a:cubicBezTo>
                  <a:cubicBezTo>
                    <a:pt x="2625" y="1427"/>
                    <a:pt x="3295" y="1287"/>
                    <a:pt x="3919" y="1006"/>
                  </a:cubicBezTo>
                  <a:lnTo>
                    <a:pt x="33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1326613" y="2996050"/>
              <a:ext cx="61050" cy="58750"/>
            </a:xfrm>
            <a:custGeom>
              <a:avLst/>
              <a:gdLst/>
              <a:ahLst/>
              <a:cxnLst/>
              <a:rect l="l" t="t" r="r" b="b"/>
              <a:pathLst>
                <a:path w="2442" h="2350" extrusionOk="0">
                  <a:moveTo>
                    <a:pt x="1268" y="1"/>
                  </a:moveTo>
                  <a:cubicBezTo>
                    <a:pt x="792" y="1"/>
                    <a:pt x="364" y="287"/>
                    <a:pt x="182" y="726"/>
                  </a:cubicBezTo>
                  <a:cubicBezTo>
                    <a:pt x="0" y="1165"/>
                    <a:pt x="102" y="1670"/>
                    <a:pt x="438" y="2006"/>
                  </a:cubicBezTo>
                  <a:cubicBezTo>
                    <a:pt x="662" y="2231"/>
                    <a:pt x="962" y="2350"/>
                    <a:pt x="1267" y="2350"/>
                  </a:cubicBezTo>
                  <a:cubicBezTo>
                    <a:pt x="1418" y="2350"/>
                    <a:pt x="1571" y="2321"/>
                    <a:pt x="1716" y="2260"/>
                  </a:cubicBezTo>
                  <a:cubicBezTo>
                    <a:pt x="2155" y="2078"/>
                    <a:pt x="2442" y="1651"/>
                    <a:pt x="2442" y="1175"/>
                  </a:cubicBezTo>
                  <a:cubicBezTo>
                    <a:pt x="2442" y="527"/>
                    <a:pt x="1915" y="1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99" name="Google Shape;999;p34"/>
          <p:cNvGrpSpPr/>
          <p:nvPr/>
        </p:nvGrpSpPr>
        <p:grpSpPr>
          <a:xfrm>
            <a:off x="5393168" y="2651247"/>
            <a:ext cx="353457" cy="298061"/>
            <a:chOff x="5485588" y="2893550"/>
            <a:chExt cx="320625" cy="270375"/>
          </a:xfrm>
        </p:grpSpPr>
        <p:sp>
          <p:nvSpPr>
            <p:cNvPr id="1000" name="Google Shape;1000;p34"/>
            <p:cNvSpPr/>
            <p:nvPr/>
          </p:nvSpPr>
          <p:spPr>
            <a:xfrm>
              <a:off x="5485588" y="2911125"/>
              <a:ext cx="285950" cy="252800"/>
            </a:xfrm>
            <a:custGeom>
              <a:avLst/>
              <a:gdLst/>
              <a:ahLst/>
              <a:cxnLst/>
              <a:rect l="l" t="t" r="r" b="b"/>
              <a:pathLst>
                <a:path w="11438" h="10112" extrusionOk="0">
                  <a:moveTo>
                    <a:pt x="5204" y="1739"/>
                  </a:moveTo>
                  <a:cubicBezTo>
                    <a:pt x="5222" y="1739"/>
                    <a:pt x="5240" y="1740"/>
                    <a:pt x="5258" y="1743"/>
                  </a:cubicBezTo>
                  <a:cubicBezTo>
                    <a:pt x="5357" y="1757"/>
                    <a:pt x="5447" y="1810"/>
                    <a:pt x="5506" y="1891"/>
                  </a:cubicBezTo>
                  <a:cubicBezTo>
                    <a:pt x="5569" y="1971"/>
                    <a:pt x="5594" y="2073"/>
                    <a:pt x="5578" y="2173"/>
                  </a:cubicBezTo>
                  <a:lnTo>
                    <a:pt x="5125" y="5292"/>
                  </a:lnTo>
                  <a:lnTo>
                    <a:pt x="4251" y="6024"/>
                  </a:lnTo>
                  <a:lnTo>
                    <a:pt x="4828" y="2063"/>
                  </a:lnTo>
                  <a:cubicBezTo>
                    <a:pt x="4856" y="1875"/>
                    <a:pt x="5018" y="1739"/>
                    <a:pt x="5204" y="1739"/>
                  </a:cubicBezTo>
                  <a:close/>
                  <a:moveTo>
                    <a:pt x="2905" y="3664"/>
                  </a:moveTo>
                  <a:cubicBezTo>
                    <a:pt x="2923" y="3664"/>
                    <a:pt x="2941" y="3665"/>
                    <a:pt x="2959" y="3667"/>
                  </a:cubicBezTo>
                  <a:cubicBezTo>
                    <a:pt x="3167" y="3697"/>
                    <a:pt x="3311" y="3890"/>
                    <a:pt x="3280" y="4098"/>
                  </a:cubicBezTo>
                  <a:lnTo>
                    <a:pt x="2825" y="7222"/>
                  </a:lnTo>
                  <a:lnTo>
                    <a:pt x="1950" y="7953"/>
                  </a:lnTo>
                  <a:lnTo>
                    <a:pt x="2529" y="3989"/>
                  </a:lnTo>
                  <a:cubicBezTo>
                    <a:pt x="2556" y="3800"/>
                    <a:pt x="2719" y="3664"/>
                    <a:pt x="2905" y="3664"/>
                  </a:cubicBezTo>
                  <a:close/>
                  <a:moveTo>
                    <a:pt x="7126" y="0"/>
                  </a:moveTo>
                  <a:cubicBezTo>
                    <a:pt x="6881" y="0"/>
                    <a:pt x="6665" y="178"/>
                    <a:pt x="6626" y="426"/>
                  </a:cubicBezTo>
                  <a:lnTo>
                    <a:pt x="6029" y="4535"/>
                  </a:lnTo>
                  <a:lnTo>
                    <a:pt x="5416" y="5046"/>
                  </a:lnTo>
                  <a:lnTo>
                    <a:pt x="5831" y="2208"/>
                  </a:lnTo>
                  <a:cubicBezTo>
                    <a:pt x="5855" y="2043"/>
                    <a:pt x="5811" y="1874"/>
                    <a:pt x="5711" y="1740"/>
                  </a:cubicBezTo>
                  <a:cubicBezTo>
                    <a:pt x="5611" y="1604"/>
                    <a:pt x="5461" y="1515"/>
                    <a:pt x="5295" y="1491"/>
                  </a:cubicBezTo>
                  <a:cubicBezTo>
                    <a:pt x="5264" y="1487"/>
                    <a:pt x="5234" y="1485"/>
                    <a:pt x="5204" y="1485"/>
                  </a:cubicBezTo>
                  <a:cubicBezTo>
                    <a:pt x="4896" y="1485"/>
                    <a:pt x="4626" y="1711"/>
                    <a:pt x="4579" y="2026"/>
                  </a:cubicBezTo>
                  <a:lnTo>
                    <a:pt x="3960" y="6268"/>
                  </a:lnTo>
                  <a:lnTo>
                    <a:pt x="3116" y="6977"/>
                  </a:lnTo>
                  <a:lnTo>
                    <a:pt x="3531" y="4135"/>
                  </a:lnTo>
                  <a:cubicBezTo>
                    <a:pt x="3582" y="3789"/>
                    <a:pt x="3340" y="3467"/>
                    <a:pt x="2995" y="3419"/>
                  </a:cubicBezTo>
                  <a:cubicBezTo>
                    <a:pt x="2964" y="3415"/>
                    <a:pt x="2934" y="3413"/>
                    <a:pt x="2904" y="3413"/>
                  </a:cubicBezTo>
                  <a:cubicBezTo>
                    <a:pt x="2595" y="3413"/>
                    <a:pt x="2325" y="3639"/>
                    <a:pt x="2278" y="3954"/>
                  </a:cubicBezTo>
                  <a:lnTo>
                    <a:pt x="1661" y="8199"/>
                  </a:lnTo>
                  <a:lnTo>
                    <a:pt x="179" y="9443"/>
                  </a:lnTo>
                  <a:cubicBezTo>
                    <a:pt x="20" y="9577"/>
                    <a:pt x="0" y="9816"/>
                    <a:pt x="134" y="9975"/>
                  </a:cubicBezTo>
                  <a:cubicBezTo>
                    <a:pt x="209" y="10065"/>
                    <a:pt x="317" y="10112"/>
                    <a:pt x="425" y="10112"/>
                  </a:cubicBezTo>
                  <a:cubicBezTo>
                    <a:pt x="510" y="10112"/>
                    <a:pt x="595" y="10083"/>
                    <a:pt x="666" y="10025"/>
                  </a:cubicBezTo>
                  <a:lnTo>
                    <a:pt x="2128" y="8797"/>
                  </a:lnTo>
                  <a:lnTo>
                    <a:pt x="6733" y="8554"/>
                  </a:lnTo>
                  <a:cubicBezTo>
                    <a:pt x="7081" y="8536"/>
                    <a:pt x="7351" y="8238"/>
                    <a:pt x="7332" y="7890"/>
                  </a:cubicBezTo>
                  <a:cubicBezTo>
                    <a:pt x="7329" y="7825"/>
                    <a:pt x="7275" y="7769"/>
                    <a:pt x="7213" y="7769"/>
                  </a:cubicBezTo>
                  <a:cubicBezTo>
                    <a:pt x="7208" y="7769"/>
                    <a:pt x="7203" y="7769"/>
                    <a:pt x="7198" y="7770"/>
                  </a:cubicBezTo>
                  <a:cubicBezTo>
                    <a:pt x="7128" y="7774"/>
                    <a:pt x="7076" y="7833"/>
                    <a:pt x="7078" y="7902"/>
                  </a:cubicBezTo>
                  <a:cubicBezTo>
                    <a:pt x="7084" y="8002"/>
                    <a:pt x="7049" y="8101"/>
                    <a:pt x="6983" y="8177"/>
                  </a:cubicBezTo>
                  <a:cubicBezTo>
                    <a:pt x="6915" y="8252"/>
                    <a:pt x="6820" y="8297"/>
                    <a:pt x="6720" y="8302"/>
                  </a:cubicBezTo>
                  <a:lnTo>
                    <a:pt x="2451" y="8527"/>
                  </a:lnTo>
                  <a:lnTo>
                    <a:pt x="4424" y="6871"/>
                  </a:lnTo>
                  <a:lnTo>
                    <a:pt x="9032" y="6627"/>
                  </a:lnTo>
                  <a:cubicBezTo>
                    <a:pt x="9381" y="6610"/>
                    <a:pt x="9650" y="6312"/>
                    <a:pt x="9630" y="5962"/>
                  </a:cubicBezTo>
                  <a:cubicBezTo>
                    <a:pt x="9626" y="5900"/>
                    <a:pt x="9572" y="5842"/>
                    <a:pt x="9513" y="5842"/>
                  </a:cubicBezTo>
                  <a:cubicBezTo>
                    <a:pt x="9508" y="5842"/>
                    <a:pt x="9502" y="5843"/>
                    <a:pt x="9497" y="5843"/>
                  </a:cubicBezTo>
                  <a:cubicBezTo>
                    <a:pt x="9428" y="5846"/>
                    <a:pt x="9374" y="5906"/>
                    <a:pt x="9379" y="5976"/>
                  </a:cubicBezTo>
                  <a:cubicBezTo>
                    <a:pt x="9383" y="6076"/>
                    <a:pt x="9348" y="6175"/>
                    <a:pt x="9281" y="6250"/>
                  </a:cubicBezTo>
                  <a:cubicBezTo>
                    <a:pt x="9214" y="6325"/>
                    <a:pt x="9119" y="6370"/>
                    <a:pt x="9019" y="6375"/>
                  </a:cubicBezTo>
                  <a:lnTo>
                    <a:pt x="4746" y="6601"/>
                  </a:lnTo>
                  <a:lnTo>
                    <a:pt x="6514" y="5117"/>
                  </a:lnTo>
                  <a:lnTo>
                    <a:pt x="10948" y="4882"/>
                  </a:lnTo>
                  <a:cubicBezTo>
                    <a:pt x="11226" y="4867"/>
                    <a:pt x="11438" y="4628"/>
                    <a:pt x="11423" y="4352"/>
                  </a:cubicBezTo>
                  <a:cubicBezTo>
                    <a:pt x="11408" y="4082"/>
                    <a:pt x="11185" y="3872"/>
                    <a:pt x="10918" y="3872"/>
                  </a:cubicBezTo>
                  <a:cubicBezTo>
                    <a:pt x="10910" y="3872"/>
                    <a:pt x="10902" y="3872"/>
                    <a:pt x="10894" y="3872"/>
                  </a:cubicBezTo>
                  <a:lnTo>
                    <a:pt x="7801" y="4037"/>
                  </a:lnTo>
                  <a:lnTo>
                    <a:pt x="9748" y="2403"/>
                  </a:lnTo>
                  <a:cubicBezTo>
                    <a:pt x="9911" y="2269"/>
                    <a:pt x="9932" y="2028"/>
                    <a:pt x="9796" y="1867"/>
                  </a:cubicBezTo>
                  <a:cubicBezTo>
                    <a:pt x="9721" y="1777"/>
                    <a:pt x="9614" y="1730"/>
                    <a:pt x="9505" y="1730"/>
                  </a:cubicBezTo>
                  <a:cubicBezTo>
                    <a:pt x="9419" y="1730"/>
                    <a:pt x="9332" y="1760"/>
                    <a:pt x="9260" y="1820"/>
                  </a:cubicBezTo>
                  <a:lnTo>
                    <a:pt x="7193" y="3556"/>
                  </a:lnTo>
                  <a:lnTo>
                    <a:pt x="7193" y="3556"/>
                  </a:lnTo>
                  <a:lnTo>
                    <a:pt x="7627" y="571"/>
                  </a:lnTo>
                  <a:cubicBezTo>
                    <a:pt x="7664" y="298"/>
                    <a:pt x="7472" y="45"/>
                    <a:pt x="7198" y="5"/>
                  </a:cubicBezTo>
                  <a:cubicBezTo>
                    <a:pt x="7174" y="2"/>
                    <a:pt x="7150" y="0"/>
                    <a:pt x="7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5587813" y="3099075"/>
              <a:ext cx="19050" cy="6375"/>
            </a:xfrm>
            <a:custGeom>
              <a:avLst/>
              <a:gdLst/>
              <a:ahLst/>
              <a:cxnLst/>
              <a:rect l="l" t="t" r="r" b="b"/>
              <a:pathLst>
                <a:path w="762" h="255" extrusionOk="0">
                  <a:moveTo>
                    <a:pt x="128" y="0"/>
                  </a:moveTo>
                  <a:cubicBezTo>
                    <a:pt x="57" y="0"/>
                    <a:pt x="1" y="57"/>
                    <a:pt x="1" y="127"/>
                  </a:cubicBezTo>
                  <a:cubicBezTo>
                    <a:pt x="1" y="198"/>
                    <a:pt x="57" y="254"/>
                    <a:pt x="128" y="254"/>
                  </a:cubicBezTo>
                  <a:lnTo>
                    <a:pt x="634" y="254"/>
                  </a:lnTo>
                  <a:cubicBezTo>
                    <a:pt x="705" y="254"/>
                    <a:pt x="761" y="198"/>
                    <a:pt x="761" y="127"/>
                  </a:cubicBezTo>
                  <a:cubicBezTo>
                    <a:pt x="761" y="57"/>
                    <a:pt x="705" y="0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5638438" y="30990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28" y="0"/>
                  </a:moveTo>
                  <a:cubicBezTo>
                    <a:pt x="57" y="0"/>
                    <a:pt x="1" y="58"/>
                    <a:pt x="1" y="129"/>
                  </a:cubicBezTo>
                  <a:cubicBezTo>
                    <a:pt x="2" y="198"/>
                    <a:pt x="60" y="254"/>
                    <a:pt x="129" y="254"/>
                  </a:cubicBezTo>
                  <a:cubicBezTo>
                    <a:pt x="200" y="254"/>
                    <a:pt x="256" y="198"/>
                    <a:pt x="256" y="127"/>
                  </a:cubicBezTo>
                  <a:cubicBezTo>
                    <a:pt x="256" y="57"/>
                    <a:pt x="200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5613113" y="3099075"/>
              <a:ext cx="19000" cy="6375"/>
            </a:xfrm>
            <a:custGeom>
              <a:avLst/>
              <a:gdLst/>
              <a:ahLst/>
              <a:cxnLst/>
              <a:rect l="l" t="t" r="r" b="b"/>
              <a:pathLst>
                <a:path w="760" h="255" extrusionOk="0">
                  <a:moveTo>
                    <a:pt x="127" y="0"/>
                  </a:moveTo>
                  <a:cubicBezTo>
                    <a:pt x="57" y="0"/>
                    <a:pt x="0" y="57"/>
                    <a:pt x="0" y="127"/>
                  </a:cubicBezTo>
                  <a:cubicBezTo>
                    <a:pt x="0" y="198"/>
                    <a:pt x="57" y="254"/>
                    <a:pt x="127" y="254"/>
                  </a:cubicBezTo>
                  <a:lnTo>
                    <a:pt x="634" y="254"/>
                  </a:lnTo>
                  <a:cubicBezTo>
                    <a:pt x="703" y="254"/>
                    <a:pt x="760" y="198"/>
                    <a:pt x="760" y="127"/>
                  </a:cubicBezTo>
                  <a:cubicBezTo>
                    <a:pt x="760" y="57"/>
                    <a:pt x="703" y="0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5662538" y="3054825"/>
              <a:ext cx="19000" cy="6350"/>
            </a:xfrm>
            <a:custGeom>
              <a:avLst/>
              <a:gdLst/>
              <a:ahLst/>
              <a:cxnLst/>
              <a:rect l="l" t="t" r="r" b="b"/>
              <a:pathLst>
                <a:path w="760" h="254" extrusionOk="0">
                  <a:moveTo>
                    <a:pt x="126" y="1"/>
                  </a:moveTo>
                  <a:cubicBezTo>
                    <a:pt x="57" y="1"/>
                    <a:pt x="0" y="57"/>
                    <a:pt x="0" y="128"/>
                  </a:cubicBezTo>
                  <a:cubicBezTo>
                    <a:pt x="0" y="197"/>
                    <a:pt x="57" y="253"/>
                    <a:pt x="126" y="253"/>
                  </a:cubicBezTo>
                  <a:lnTo>
                    <a:pt x="633" y="253"/>
                  </a:lnTo>
                  <a:cubicBezTo>
                    <a:pt x="703" y="253"/>
                    <a:pt x="760" y="197"/>
                    <a:pt x="760" y="128"/>
                  </a:cubicBezTo>
                  <a:cubicBezTo>
                    <a:pt x="760" y="57"/>
                    <a:pt x="703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5637238" y="3054825"/>
              <a:ext cx="19000" cy="6350"/>
            </a:xfrm>
            <a:custGeom>
              <a:avLst/>
              <a:gdLst/>
              <a:ahLst/>
              <a:cxnLst/>
              <a:rect l="l" t="t" r="r" b="b"/>
              <a:pathLst>
                <a:path w="760" h="254" extrusionOk="0">
                  <a:moveTo>
                    <a:pt x="128" y="1"/>
                  </a:moveTo>
                  <a:cubicBezTo>
                    <a:pt x="57" y="1"/>
                    <a:pt x="1" y="57"/>
                    <a:pt x="1" y="128"/>
                  </a:cubicBezTo>
                  <a:cubicBezTo>
                    <a:pt x="1" y="197"/>
                    <a:pt x="57" y="253"/>
                    <a:pt x="128" y="253"/>
                  </a:cubicBezTo>
                  <a:lnTo>
                    <a:pt x="633" y="253"/>
                  </a:lnTo>
                  <a:cubicBezTo>
                    <a:pt x="702" y="253"/>
                    <a:pt x="760" y="197"/>
                    <a:pt x="760" y="128"/>
                  </a:cubicBezTo>
                  <a:cubicBezTo>
                    <a:pt x="760" y="57"/>
                    <a:pt x="702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5687813" y="3054825"/>
              <a:ext cx="7525" cy="6425"/>
            </a:xfrm>
            <a:custGeom>
              <a:avLst/>
              <a:gdLst/>
              <a:ahLst/>
              <a:cxnLst/>
              <a:rect l="l" t="t" r="r" b="b"/>
              <a:pathLst>
                <a:path w="301" h="257" extrusionOk="0">
                  <a:moveTo>
                    <a:pt x="127" y="1"/>
                  </a:moveTo>
                  <a:cubicBezTo>
                    <a:pt x="58" y="1"/>
                    <a:pt x="1" y="57"/>
                    <a:pt x="3" y="126"/>
                  </a:cubicBezTo>
                  <a:cubicBezTo>
                    <a:pt x="1" y="204"/>
                    <a:pt x="64" y="256"/>
                    <a:pt x="131" y="256"/>
                  </a:cubicBezTo>
                  <a:cubicBezTo>
                    <a:pt x="162" y="256"/>
                    <a:pt x="193" y="245"/>
                    <a:pt x="219" y="220"/>
                  </a:cubicBezTo>
                  <a:cubicBezTo>
                    <a:pt x="300" y="139"/>
                    <a:pt x="243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5733588" y="2937850"/>
              <a:ext cx="19775" cy="16900"/>
            </a:xfrm>
            <a:custGeom>
              <a:avLst/>
              <a:gdLst/>
              <a:ahLst/>
              <a:cxnLst/>
              <a:rect l="l" t="t" r="r" b="b"/>
              <a:pathLst>
                <a:path w="791" h="676" extrusionOk="0">
                  <a:moveTo>
                    <a:pt x="455" y="0"/>
                  </a:moveTo>
                  <a:cubicBezTo>
                    <a:pt x="454" y="0"/>
                    <a:pt x="453" y="0"/>
                    <a:pt x="452" y="0"/>
                  </a:cubicBezTo>
                  <a:cubicBezTo>
                    <a:pt x="150" y="0"/>
                    <a:pt x="1" y="365"/>
                    <a:pt x="214" y="576"/>
                  </a:cubicBezTo>
                  <a:cubicBezTo>
                    <a:pt x="283" y="645"/>
                    <a:pt x="367" y="676"/>
                    <a:pt x="450" y="676"/>
                  </a:cubicBezTo>
                  <a:cubicBezTo>
                    <a:pt x="624" y="676"/>
                    <a:pt x="791" y="541"/>
                    <a:pt x="791" y="336"/>
                  </a:cubicBezTo>
                  <a:cubicBezTo>
                    <a:pt x="789" y="151"/>
                    <a:pt x="640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5749738" y="2917775"/>
              <a:ext cx="28400" cy="24300"/>
            </a:xfrm>
            <a:custGeom>
              <a:avLst/>
              <a:gdLst/>
              <a:ahLst/>
              <a:cxnLst/>
              <a:rect l="l" t="t" r="r" b="b"/>
              <a:pathLst>
                <a:path w="1136" h="972" extrusionOk="0">
                  <a:moveTo>
                    <a:pt x="650" y="1"/>
                  </a:moveTo>
                  <a:cubicBezTo>
                    <a:pt x="217" y="1"/>
                    <a:pt x="1" y="524"/>
                    <a:pt x="306" y="830"/>
                  </a:cubicBezTo>
                  <a:cubicBezTo>
                    <a:pt x="399" y="923"/>
                    <a:pt x="523" y="972"/>
                    <a:pt x="649" y="972"/>
                  </a:cubicBezTo>
                  <a:cubicBezTo>
                    <a:pt x="712" y="972"/>
                    <a:pt x="775" y="960"/>
                    <a:pt x="835" y="935"/>
                  </a:cubicBezTo>
                  <a:cubicBezTo>
                    <a:pt x="1017" y="860"/>
                    <a:pt x="1135" y="684"/>
                    <a:pt x="1135" y="486"/>
                  </a:cubicBezTo>
                  <a:cubicBezTo>
                    <a:pt x="1135" y="218"/>
                    <a:pt x="918" y="1"/>
                    <a:pt x="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5774413" y="2893550"/>
              <a:ext cx="31800" cy="30575"/>
            </a:xfrm>
            <a:custGeom>
              <a:avLst/>
              <a:gdLst/>
              <a:ahLst/>
              <a:cxnLst/>
              <a:rect l="l" t="t" r="r" b="b"/>
              <a:pathLst>
                <a:path w="1272" h="1223" extrusionOk="0">
                  <a:moveTo>
                    <a:pt x="662" y="0"/>
                  </a:moveTo>
                  <a:cubicBezTo>
                    <a:pt x="661" y="0"/>
                    <a:pt x="660" y="0"/>
                    <a:pt x="659" y="0"/>
                  </a:cubicBezTo>
                  <a:cubicBezTo>
                    <a:pt x="412" y="0"/>
                    <a:pt x="189" y="148"/>
                    <a:pt x="95" y="377"/>
                  </a:cubicBezTo>
                  <a:cubicBezTo>
                    <a:pt x="0" y="605"/>
                    <a:pt x="52" y="868"/>
                    <a:pt x="227" y="1043"/>
                  </a:cubicBezTo>
                  <a:cubicBezTo>
                    <a:pt x="345" y="1160"/>
                    <a:pt x="501" y="1222"/>
                    <a:pt x="660" y="1222"/>
                  </a:cubicBezTo>
                  <a:cubicBezTo>
                    <a:pt x="738" y="1222"/>
                    <a:pt x="818" y="1207"/>
                    <a:pt x="894" y="1176"/>
                  </a:cubicBezTo>
                  <a:cubicBezTo>
                    <a:pt x="1122" y="1081"/>
                    <a:pt x="1270" y="858"/>
                    <a:pt x="1270" y="611"/>
                  </a:cubicBezTo>
                  <a:cubicBezTo>
                    <a:pt x="1272" y="273"/>
                    <a:pt x="998" y="0"/>
                    <a:pt x="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10" name="Google Shape;1010;p34"/>
          <p:cNvSpPr/>
          <p:nvPr/>
        </p:nvSpPr>
        <p:spPr>
          <a:xfrm>
            <a:off x="7478815" y="2636900"/>
            <a:ext cx="182833" cy="326751"/>
          </a:xfrm>
          <a:custGeom>
            <a:avLst/>
            <a:gdLst/>
            <a:ahLst/>
            <a:cxnLst/>
            <a:rect l="l" t="t" r="r" b="b"/>
            <a:pathLst>
              <a:path w="6634" h="11856" extrusionOk="0">
                <a:moveTo>
                  <a:pt x="2855" y="743"/>
                </a:moveTo>
                <a:cubicBezTo>
                  <a:pt x="3103" y="743"/>
                  <a:pt x="3353" y="791"/>
                  <a:pt x="3591" y="889"/>
                </a:cubicBezTo>
                <a:cubicBezTo>
                  <a:pt x="4308" y="1186"/>
                  <a:pt x="4776" y="1886"/>
                  <a:pt x="4776" y="2663"/>
                </a:cubicBezTo>
                <a:cubicBezTo>
                  <a:pt x="4775" y="3723"/>
                  <a:pt x="3917" y="4582"/>
                  <a:pt x="2856" y="4582"/>
                </a:cubicBezTo>
                <a:cubicBezTo>
                  <a:pt x="2080" y="4582"/>
                  <a:pt x="1380" y="4115"/>
                  <a:pt x="1082" y="3397"/>
                </a:cubicBezTo>
                <a:cubicBezTo>
                  <a:pt x="784" y="2680"/>
                  <a:pt x="949" y="1855"/>
                  <a:pt x="1498" y="1304"/>
                </a:cubicBezTo>
                <a:cubicBezTo>
                  <a:pt x="1865" y="937"/>
                  <a:pt x="2355" y="743"/>
                  <a:pt x="2855" y="743"/>
                </a:cubicBezTo>
                <a:close/>
                <a:moveTo>
                  <a:pt x="5483" y="4387"/>
                </a:moveTo>
                <a:cubicBezTo>
                  <a:pt x="5511" y="4387"/>
                  <a:pt x="5528" y="4453"/>
                  <a:pt x="5528" y="4585"/>
                </a:cubicBezTo>
                <a:lnTo>
                  <a:pt x="5528" y="8534"/>
                </a:lnTo>
                <a:cubicBezTo>
                  <a:pt x="5528" y="8789"/>
                  <a:pt x="5582" y="9051"/>
                  <a:pt x="5615" y="9136"/>
                </a:cubicBezTo>
                <a:cubicBezTo>
                  <a:pt x="5634" y="9187"/>
                  <a:pt x="5644" y="9242"/>
                  <a:pt x="5646" y="9298"/>
                </a:cubicBezTo>
                <a:cubicBezTo>
                  <a:pt x="5644" y="9557"/>
                  <a:pt x="5434" y="9759"/>
                  <a:pt x="5186" y="9759"/>
                </a:cubicBezTo>
                <a:cubicBezTo>
                  <a:pt x="5158" y="9759"/>
                  <a:pt x="5129" y="9757"/>
                  <a:pt x="5101" y="9751"/>
                </a:cubicBezTo>
                <a:cubicBezTo>
                  <a:pt x="4817" y="9701"/>
                  <a:pt x="4649" y="9406"/>
                  <a:pt x="4751" y="9136"/>
                </a:cubicBezTo>
                <a:cubicBezTo>
                  <a:pt x="4783" y="9051"/>
                  <a:pt x="4837" y="8789"/>
                  <a:pt x="4837" y="8534"/>
                </a:cubicBezTo>
                <a:lnTo>
                  <a:pt x="4837" y="6662"/>
                </a:lnTo>
                <a:cubicBezTo>
                  <a:pt x="4837" y="6407"/>
                  <a:pt x="4902" y="6005"/>
                  <a:pt x="4984" y="5762"/>
                </a:cubicBezTo>
                <a:lnTo>
                  <a:pt x="5383" y="4561"/>
                </a:lnTo>
                <a:cubicBezTo>
                  <a:pt x="5422" y="4445"/>
                  <a:pt x="5457" y="4387"/>
                  <a:pt x="5483" y="4387"/>
                </a:cubicBezTo>
                <a:close/>
                <a:moveTo>
                  <a:pt x="2594" y="5128"/>
                </a:moveTo>
                <a:cubicBezTo>
                  <a:pt x="2630" y="5128"/>
                  <a:pt x="2653" y="5196"/>
                  <a:pt x="2653" y="5330"/>
                </a:cubicBezTo>
                <a:lnTo>
                  <a:pt x="2653" y="8402"/>
                </a:lnTo>
                <a:cubicBezTo>
                  <a:pt x="2653" y="8656"/>
                  <a:pt x="2748" y="8933"/>
                  <a:pt x="2808" y="9056"/>
                </a:cubicBezTo>
                <a:cubicBezTo>
                  <a:pt x="2846" y="9132"/>
                  <a:pt x="2866" y="9214"/>
                  <a:pt x="2866" y="9298"/>
                </a:cubicBezTo>
                <a:cubicBezTo>
                  <a:pt x="2864" y="9606"/>
                  <a:pt x="2614" y="9856"/>
                  <a:pt x="2307" y="9856"/>
                </a:cubicBezTo>
                <a:cubicBezTo>
                  <a:pt x="1896" y="9854"/>
                  <a:pt x="1627" y="9425"/>
                  <a:pt x="1804" y="9056"/>
                </a:cubicBezTo>
                <a:cubicBezTo>
                  <a:pt x="1865" y="8932"/>
                  <a:pt x="1960" y="8656"/>
                  <a:pt x="1960" y="8402"/>
                </a:cubicBezTo>
                <a:lnTo>
                  <a:pt x="1960" y="6946"/>
                </a:lnTo>
                <a:cubicBezTo>
                  <a:pt x="1960" y="6691"/>
                  <a:pt x="2041" y="6294"/>
                  <a:pt x="2143" y="6060"/>
                </a:cubicBezTo>
                <a:lnTo>
                  <a:pt x="2472" y="5294"/>
                </a:lnTo>
                <a:cubicBezTo>
                  <a:pt x="2519" y="5183"/>
                  <a:pt x="2562" y="5128"/>
                  <a:pt x="2594" y="5128"/>
                </a:cubicBezTo>
                <a:close/>
                <a:moveTo>
                  <a:pt x="3898" y="4908"/>
                </a:moveTo>
                <a:cubicBezTo>
                  <a:pt x="3909" y="4908"/>
                  <a:pt x="3915" y="4973"/>
                  <a:pt x="3915" y="5100"/>
                </a:cubicBezTo>
                <a:lnTo>
                  <a:pt x="3915" y="10219"/>
                </a:lnTo>
                <a:cubicBezTo>
                  <a:pt x="3915" y="10473"/>
                  <a:pt x="3965" y="10707"/>
                  <a:pt x="3999" y="10763"/>
                </a:cubicBezTo>
                <a:cubicBezTo>
                  <a:pt x="4020" y="10797"/>
                  <a:pt x="4030" y="10835"/>
                  <a:pt x="4030" y="10875"/>
                </a:cubicBezTo>
                <a:cubicBezTo>
                  <a:pt x="4030" y="11003"/>
                  <a:pt x="3927" y="11106"/>
                  <a:pt x="3800" y="11106"/>
                </a:cubicBezTo>
                <a:lnTo>
                  <a:pt x="3798" y="11108"/>
                </a:lnTo>
                <a:cubicBezTo>
                  <a:pt x="3671" y="11106"/>
                  <a:pt x="3568" y="11003"/>
                  <a:pt x="3570" y="10876"/>
                </a:cubicBezTo>
                <a:cubicBezTo>
                  <a:pt x="3568" y="10837"/>
                  <a:pt x="3580" y="10797"/>
                  <a:pt x="3601" y="10763"/>
                </a:cubicBezTo>
                <a:cubicBezTo>
                  <a:pt x="3635" y="10707"/>
                  <a:pt x="3684" y="10474"/>
                  <a:pt x="3684" y="10219"/>
                </a:cubicBezTo>
                <a:lnTo>
                  <a:pt x="3684" y="6946"/>
                </a:lnTo>
                <a:cubicBezTo>
                  <a:pt x="3688" y="6638"/>
                  <a:pt x="3707" y="6332"/>
                  <a:pt x="3742" y="6027"/>
                </a:cubicBezTo>
                <a:lnTo>
                  <a:pt x="3858" y="5097"/>
                </a:lnTo>
                <a:cubicBezTo>
                  <a:pt x="3873" y="4971"/>
                  <a:pt x="3887" y="4908"/>
                  <a:pt x="3898" y="4908"/>
                </a:cubicBezTo>
                <a:close/>
                <a:moveTo>
                  <a:pt x="956" y="4854"/>
                </a:moveTo>
                <a:cubicBezTo>
                  <a:pt x="973" y="4854"/>
                  <a:pt x="983" y="4919"/>
                  <a:pt x="983" y="5048"/>
                </a:cubicBezTo>
                <a:lnTo>
                  <a:pt x="983" y="10619"/>
                </a:lnTo>
                <a:cubicBezTo>
                  <a:pt x="983" y="10875"/>
                  <a:pt x="1066" y="11110"/>
                  <a:pt x="1123" y="11195"/>
                </a:cubicBezTo>
                <a:cubicBezTo>
                  <a:pt x="1157" y="11244"/>
                  <a:pt x="1175" y="11304"/>
                  <a:pt x="1175" y="11366"/>
                </a:cubicBezTo>
                <a:cubicBezTo>
                  <a:pt x="1176" y="11535"/>
                  <a:pt x="1038" y="11673"/>
                  <a:pt x="867" y="11673"/>
                </a:cubicBezTo>
                <a:lnTo>
                  <a:pt x="867" y="11672"/>
                </a:lnTo>
                <a:cubicBezTo>
                  <a:pt x="866" y="11672"/>
                  <a:pt x="865" y="11672"/>
                  <a:pt x="864" y="11672"/>
                </a:cubicBezTo>
                <a:cubicBezTo>
                  <a:pt x="619" y="11672"/>
                  <a:pt x="474" y="11397"/>
                  <a:pt x="612" y="11194"/>
                </a:cubicBezTo>
                <a:cubicBezTo>
                  <a:pt x="670" y="11110"/>
                  <a:pt x="752" y="10875"/>
                  <a:pt x="752" y="10619"/>
                </a:cubicBezTo>
                <a:lnTo>
                  <a:pt x="752" y="6201"/>
                </a:lnTo>
                <a:cubicBezTo>
                  <a:pt x="756" y="5895"/>
                  <a:pt x="787" y="5589"/>
                  <a:pt x="843" y="5288"/>
                </a:cubicBezTo>
                <a:lnTo>
                  <a:pt x="893" y="5038"/>
                </a:lnTo>
                <a:cubicBezTo>
                  <a:pt x="917" y="4915"/>
                  <a:pt x="939" y="4854"/>
                  <a:pt x="956" y="4854"/>
                </a:cubicBezTo>
                <a:close/>
                <a:moveTo>
                  <a:pt x="3317" y="0"/>
                </a:moveTo>
                <a:cubicBezTo>
                  <a:pt x="1487" y="0"/>
                  <a:pt x="1" y="1485"/>
                  <a:pt x="1" y="3317"/>
                </a:cubicBezTo>
                <a:cubicBezTo>
                  <a:pt x="1" y="3888"/>
                  <a:pt x="149" y="4450"/>
                  <a:pt x="431" y="4946"/>
                </a:cubicBezTo>
                <a:lnTo>
                  <a:pt x="431" y="11395"/>
                </a:lnTo>
                <a:cubicBezTo>
                  <a:pt x="431" y="11649"/>
                  <a:pt x="639" y="11855"/>
                  <a:pt x="893" y="11855"/>
                </a:cubicBezTo>
                <a:cubicBezTo>
                  <a:pt x="1148" y="11855"/>
                  <a:pt x="1354" y="11649"/>
                  <a:pt x="1354" y="11395"/>
                </a:cubicBezTo>
                <a:lnTo>
                  <a:pt x="1354" y="5984"/>
                </a:lnTo>
                <a:cubicBezTo>
                  <a:pt x="1355" y="5984"/>
                  <a:pt x="1356" y="5984"/>
                  <a:pt x="1356" y="5984"/>
                </a:cubicBezTo>
                <a:cubicBezTo>
                  <a:pt x="1406" y="5984"/>
                  <a:pt x="1454" y="4707"/>
                  <a:pt x="1506" y="4707"/>
                </a:cubicBezTo>
                <a:cubicBezTo>
                  <a:pt x="1507" y="4707"/>
                  <a:pt x="1507" y="4708"/>
                  <a:pt x="1508" y="4708"/>
                </a:cubicBezTo>
                <a:lnTo>
                  <a:pt x="1508" y="9356"/>
                </a:lnTo>
                <a:cubicBezTo>
                  <a:pt x="1514" y="9798"/>
                  <a:pt x="1874" y="10152"/>
                  <a:pt x="2315" y="10152"/>
                </a:cubicBezTo>
                <a:cubicBezTo>
                  <a:pt x="2757" y="10152"/>
                  <a:pt x="3117" y="9798"/>
                  <a:pt x="3124" y="9356"/>
                </a:cubicBezTo>
                <a:lnTo>
                  <a:pt x="3124" y="6621"/>
                </a:lnTo>
                <a:cubicBezTo>
                  <a:pt x="3124" y="6621"/>
                  <a:pt x="3124" y="6621"/>
                  <a:pt x="3124" y="6621"/>
                </a:cubicBezTo>
                <a:cubicBezTo>
                  <a:pt x="3188" y="6621"/>
                  <a:pt x="3393" y="5011"/>
                  <a:pt x="3431" y="5010"/>
                </a:cubicBezTo>
                <a:lnTo>
                  <a:pt x="3431" y="10933"/>
                </a:lnTo>
                <a:cubicBezTo>
                  <a:pt x="3431" y="11124"/>
                  <a:pt x="3587" y="11278"/>
                  <a:pt x="3777" y="11278"/>
                </a:cubicBezTo>
                <a:cubicBezTo>
                  <a:pt x="3969" y="11278"/>
                  <a:pt x="4124" y="11124"/>
                  <a:pt x="4123" y="10933"/>
                </a:cubicBezTo>
                <a:lnTo>
                  <a:pt x="4123" y="6528"/>
                </a:lnTo>
                <a:cubicBezTo>
                  <a:pt x="4241" y="6499"/>
                  <a:pt x="4359" y="4846"/>
                  <a:pt x="4471" y="4805"/>
                </a:cubicBezTo>
                <a:lnTo>
                  <a:pt x="4471" y="9356"/>
                </a:lnTo>
                <a:cubicBezTo>
                  <a:pt x="4471" y="9739"/>
                  <a:pt x="4781" y="10048"/>
                  <a:pt x="5163" y="10048"/>
                </a:cubicBezTo>
                <a:lnTo>
                  <a:pt x="5164" y="10049"/>
                </a:lnTo>
                <a:cubicBezTo>
                  <a:pt x="5545" y="10049"/>
                  <a:pt x="5856" y="9739"/>
                  <a:pt x="5856" y="9356"/>
                </a:cubicBezTo>
                <a:lnTo>
                  <a:pt x="5856" y="5446"/>
                </a:lnTo>
                <a:cubicBezTo>
                  <a:pt x="6358" y="4850"/>
                  <a:pt x="6633" y="4096"/>
                  <a:pt x="6632" y="3317"/>
                </a:cubicBezTo>
                <a:cubicBezTo>
                  <a:pt x="6632" y="1485"/>
                  <a:pt x="5147" y="0"/>
                  <a:pt x="33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35"/>
          <p:cNvSpPr txBox="1">
            <a:spLocks noGrp="1"/>
          </p:cNvSpPr>
          <p:nvPr>
            <p:ph type="title"/>
          </p:nvPr>
        </p:nvSpPr>
        <p:spPr>
          <a:xfrm>
            <a:off x="706725" y="1034075"/>
            <a:ext cx="4254600" cy="8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TEMPLE MIS STUDENTS HAVE ACCESS TO…</a:t>
            </a:r>
            <a:endParaRPr dirty="0"/>
          </a:p>
        </p:txBody>
      </p:sp>
      <p:sp>
        <p:nvSpPr>
          <p:cNvPr id="1016" name="Google Shape;1016;p35"/>
          <p:cNvSpPr txBox="1">
            <a:spLocks noGrp="1"/>
          </p:cNvSpPr>
          <p:nvPr>
            <p:ph type="body" idx="1"/>
          </p:nvPr>
        </p:nvSpPr>
        <p:spPr>
          <a:xfrm>
            <a:off x="713325" y="2212000"/>
            <a:ext cx="4254600" cy="20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Exclusive scholarships</a:t>
            </a:r>
          </a:p>
          <a:p>
            <a:pPr>
              <a:lnSpc>
                <a:spcPct val="115000"/>
              </a:lnSpc>
            </a:pPr>
            <a:r>
              <a:rPr lang="en-US" dirty="0"/>
              <a:t>Career Counseling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Direct job placement &amp; industry connections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Mentoring program with industry professionals</a:t>
            </a:r>
            <a:endParaRPr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Professional development opportunities</a:t>
            </a:r>
            <a:endParaRPr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Nationally connected SPO</a:t>
            </a:r>
          </a:p>
          <a:p>
            <a:pPr>
              <a:lnSpc>
                <a:spcPct val="115000"/>
              </a:lnSpc>
            </a:pPr>
            <a:r>
              <a:rPr lang="en" dirty="0"/>
              <a:t>STEM</a:t>
            </a:r>
          </a:p>
        </p:txBody>
      </p:sp>
      <p:grpSp>
        <p:nvGrpSpPr>
          <p:cNvPr id="1017" name="Google Shape;1017;p35"/>
          <p:cNvGrpSpPr/>
          <p:nvPr/>
        </p:nvGrpSpPr>
        <p:grpSpPr>
          <a:xfrm rot="-2700000">
            <a:off x="7115459" y="678089"/>
            <a:ext cx="1851812" cy="4777164"/>
            <a:chOff x="7613132" y="1646510"/>
            <a:chExt cx="1402258" cy="3617440"/>
          </a:xfrm>
        </p:grpSpPr>
        <p:grpSp>
          <p:nvGrpSpPr>
            <p:cNvPr id="1018" name="Google Shape;1018;p35"/>
            <p:cNvGrpSpPr/>
            <p:nvPr/>
          </p:nvGrpSpPr>
          <p:grpSpPr>
            <a:xfrm rot="5400000">
              <a:off x="6742621" y="2517021"/>
              <a:ext cx="3143280" cy="1402258"/>
              <a:chOff x="5761175" y="3597075"/>
              <a:chExt cx="2824913" cy="1260230"/>
            </a:xfrm>
          </p:grpSpPr>
          <p:sp>
            <p:nvSpPr>
              <p:cNvPr id="1019" name="Google Shape;1019;p35"/>
              <p:cNvSpPr/>
              <p:nvPr/>
            </p:nvSpPr>
            <p:spPr>
              <a:xfrm flipH="1">
                <a:off x="6100216" y="4192618"/>
                <a:ext cx="328989" cy="329022"/>
              </a:xfrm>
              <a:custGeom>
                <a:avLst/>
                <a:gdLst/>
                <a:ahLst/>
                <a:cxnLst/>
                <a:rect l="l" t="t" r="r" b="b"/>
                <a:pathLst>
                  <a:path w="9940" h="9941" fill="none" extrusionOk="0">
                    <a:moveTo>
                      <a:pt x="9940" y="4986"/>
                    </a:moveTo>
                    <a:cubicBezTo>
                      <a:pt x="9940" y="7721"/>
                      <a:pt x="7721" y="9940"/>
                      <a:pt x="4985" y="9940"/>
                    </a:cubicBezTo>
                    <a:cubicBezTo>
                      <a:pt x="2219" y="9940"/>
                      <a:pt x="0" y="7721"/>
                      <a:pt x="0" y="4986"/>
                    </a:cubicBezTo>
                    <a:cubicBezTo>
                      <a:pt x="0" y="2220"/>
                      <a:pt x="2219" y="1"/>
                      <a:pt x="4985" y="1"/>
                    </a:cubicBezTo>
                    <a:cubicBezTo>
                      <a:pt x="7721" y="1"/>
                      <a:pt x="9940" y="2220"/>
                      <a:pt x="9940" y="498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0" name="Google Shape;1020;p35"/>
              <p:cNvSpPr/>
              <p:nvPr/>
            </p:nvSpPr>
            <p:spPr>
              <a:xfrm flipH="1">
                <a:off x="6163600" y="4257024"/>
                <a:ext cx="201233" cy="201233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6080" fill="none" extrusionOk="0">
                    <a:moveTo>
                      <a:pt x="1" y="0"/>
                    </a:moveTo>
                    <a:lnTo>
                      <a:pt x="6080" y="0"/>
                    </a:lnTo>
                    <a:lnTo>
                      <a:pt x="6080" y="6079"/>
                    </a:lnTo>
                    <a:lnTo>
                      <a:pt x="1" y="6079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1" name="Google Shape;1021;p35"/>
              <p:cNvSpPr/>
              <p:nvPr/>
            </p:nvSpPr>
            <p:spPr>
              <a:xfrm flipH="1">
                <a:off x="5886887" y="4117190"/>
                <a:ext cx="2699200" cy="621737"/>
              </a:xfrm>
              <a:custGeom>
                <a:avLst/>
                <a:gdLst/>
                <a:ahLst/>
                <a:cxnLst/>
                <a:rect l="l" t="t" r="r" b="b"/>
                <a:pathLst>
                  <a:path w="81553" h="18785" fill="none" extrusionOk="0">
                    <a:moveTo>
                      <a:pt x="81553" y="18785"/>
                    </a:moveTo>
                    <a:lnTo>
                      <a:pt x="62768" y="0"/>
                    </a:lnTo>
                    <a:lnTo>
                      <a:pt x="47084" y="0"/>
                    </a:lnTo>
                    <a:lnTo>
                      <a:pt x="47084" y="10791"/>
                    </a:lnTo>
                    <a:lnTo>
                      <a:pt x="1" y="10791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2" name="Google Shape;1022;p35"/>
              <p:cNvSpPr/>
              <p:nvPr/>
            </p:nvSpPr>
            <p:spPr>
              <a:xfrm flipH="1">
                <a:off x="6489540" y="4099087"/>
                <a:ext cx="40280" cy="4028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217" extrusionOk="0">
                    <a:moveTo>
                      <a:pt x="609" y="0"/>
                    </a:moveTo>
                    <a:cubicBezTo>
                      <a:pt x="274" y="0"/>
                      <a:pt x="1" y="274"/>
                      <a:pt x="1" y="608"/>
                    </a:cubicBezTo>
                    <a:cubicBezTo>
                      <a:pt x="1" y="942"/>
                      <a:pt x="274" y="1216"/>
                      <a:pt x="609" y="1216"/>
                    </a:cubicBezTo>
                    <a:cubicBezTo>
                      <a:pt x="943" y="1216"/>
                      <a:pt x="1217" y="942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3" name="Google Shape;1023;p35"/>
              <p:cNvSpPr/>
              <p:nvPr/>
            </p:nvSpPr>
            <p:spPr>
              <a:xfrm flipH="1">
                <a:off x="7010648" y="4454182"/>
                <a:ext cx="40280" cy="4028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217" extrusionOk="0">
                    <a:moveTo>
                      <a:pt x="609" y="1"/>
                    </a:moveTo>
                    <a:cubicBezTo>
                      <a:pt x="274" y="1"/>
                      <a:pt x="1" y="274"/>
                      <a:pt x="1" y="609"/>
                    </a:cubicBezTo>
                    <a:cubicBezTo>
                      <a:pt x="1" y="943"/>
                      <a:pt x="274" y="1217"/>
                      <a:pt x="609" y="1217"/>
                    </a:cubicBezTo>
                    <a:cubicBezTo>
                      <a:pt x="943" y="1217"/>
                      <a:pt x="1217" y="943"/>
                      <a:pt x="1217" y="609"/>
                    </a:cubicBezTo>
                    <a:cubicBezTo>
                      <a:pt x="1217" y="27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4" name="Google Shape;1024;p35"/>
              <p:cNvSpPr/>
              <p:nvPr/>
            </p:nvSpPr>
            <p:spPr>
              <a:xfrm flipH="1">
                <a:off x="5761175" y="4621750"/>
                <a:ext cx="253560" cy="235555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7117" extrusionOk="0">
                    <a:moveTo>
                      <a:pt x="3815" y="0"/>
                    </a:moveTo>
                    <a:cubicBezTo>
                      <a:pt x="3630" y="0"/>
                      <a:pt x="3442" y="15"/>
                      <a:pt x="3253" y="44"/>
                    </a:cubicBezTo>
                    <a:cubicBezTo>
                      <a:pt x="1307" y="379"/>
                      <a:pt x="0" y="2202"/>
                      <a:pt x="304" y="4148"/>
                    </a:cubicBezTo>
                    <a:cubicBezTo>
                      <a:pt x="604" y="5864"/>
                      <a:pt x="2101" y="7117"/>
                      <a:pt x="3787" y="7117"/>
                    </a:cubicBezTo>
                    <a:cubicBezTo>
                      <a:pt x="3982" y="7117"/>
                      <a:pt x="4179" y="7100"/>
                      <a:pt x="4377" y="7066"/>
                    </a:cubicBezTo>
                    <a:cubicBezTo>
                      <a:pt x="6323" y="6762"/>
                      <a:pt x="7660" y="4938"/>
                      <a:pt x="7326" y="2993"/>
                    </a:cubicBezTo>
                    <a:cubicBezTo>
                      <a:pt x="7051" y="1236"/>
                      <a:pt x="5538" y="0"/>
                      <a:pt x="3815" y="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5" name="Google Shape;1025;p35"/>
              <p:cNvSpPr/>
              <p:nvPr/>
            </p:nvSpPr>
            <p:spPr>
              <a:xfrm flipH="1">
                <a:off x="5841670" y="4693107"/>
                <a:ext cx="106673" cy="91084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2752" extrusionOk="0">
                    <a:moveTo>
                      <a:pt x="1832" y="1"/>
                    </a:moveTo>
                    <a:cubicBezTo>
                      <a:pt x="1497" y="1"/>
                      <a:pt x="1156" y="127"/>
                      <a:pt x="882" y="411"/>
                    </a:cubicBezTo>
                    <a:cubicBezTo>
                      <a:pt x="0" y="1262"/>
                      <a:pt x="608" y="2752"/>
                      <a:pt x="1855" y="2752"/>
                    </a:cubicBezTo>
                    <a:cubicBezTo>
                      <a:pt x="2614" y="2752"/>
                      <a:pt x="3222" y="2144"/>
                      <a:pt x="3222" y="1384"/>
                    </a:cubicBezTo>
                    <a:cubicBezTo>
                      <a:pt x="3222" y="560"/>
                      <a:pt x="2538" y="1"/>
                      <a:pt x="18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6" name="Google Shape;1026;p35"/>
              <p:cNvSpPr/>
              <p:nvPr/>
            </p:nvSpPr>
            <p:spPr>
              <a:xfrm flipH="1">
                <a:off x="6807425" y="3896865"/>
                <a:ext cx="441686" cy="441686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13345" extrusionOk="0">
                    <a:moveTo>
                      <a:pt x="6688" y="1"/>
                    </a:moveTo>
                    <a:cubicBezTo>
                      <a:pt x="2980" y="1"/>
                      <a:pt x="1" y="2979"/>
                      <a:pt x="1" y="6657"/>
                    </a:cubicBezTo>
                    <a:cubicBezTo>
                      <a:pt x="1" y="10366"/>
                      <a:pt x="2980" y="13344"/>
                      <a:pt x="6688" y="13344"/>
                    </a:cubicBezTo>
                    <a:cubicBezTo>
                      <a:pt x="10366" y="13344"/>
                      <a:pt x="13345" y="10366"/>
                      <a:pt x="13345" y="6657"/>
                    </a:cubicBezTo>
                    <a:cubicBezTo>
                      <a:pt x="13345" y="2979"/>
                      <a:pt x="10366" y="1"/>
                      <a:pt x="66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7" name="Google Shape;1027;p35"/>
              <p:cNvSpPr/>
              <p:nvPr/>
            </p:nvSpPr>
            <p:spPr>
              <a:xfrm flipH="1">
                <a:off x="6508614" y="3597075"/>
                <a:ext cx="1040288" cy="1040254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31430" fill="none" extrusionOk="0">
                    <a:moveTo>
                      <a:pt x="21035" y="2949"/>
                    </a:moveTo>
                    <a:cubicBezTo>
                      <a:pt x="28087" y="5867"/>
                      <a:pt x="31430" y="13952"/>
                      <a:pt x="28512" y="21035"/>
                    </a:cubicBezTo>
                    <a:cubicBezTo>
                      <a:pt x="25594" y="28086"/>
                      <a:pt x="17509" y="31430"/>
                      <a:pt x="10427" y="28512"/>
                    </a:cubicBezTo>
                    <a:cubicBezTo>
                      <a:pt x="3375" y="25594"/>
                      <a:pt x="1" y="17478"/>
                      <a:pt x="2949" y="10426"/>
                    </a:cubicBezTo>
                    <a:cubicBezTo>
                      <a:pt x="5867" y="3375"/>
                      <a:pt x="13953" y="1"/>
                      <a:pt x="21035" y="294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8" name="Google Shape;1028;p35"/>
              <p:cNvSpPr/>
              <p:nvPr/>
            </p:nvSpPr>
            <p:spPr>
              <a:xfrm flipH="1">
                <a:off x="6876831" y="3915995"/>
                <a:ext cx="353150" cy="353150"/>
              </a:xfrm>
              <a:custGeom>
                <a:avLst/>
                <a:gdLst/>
                <a:ahLst/>
                <a:cxnLst/>
                <a:rect l="l" t="t" r="r" b="b"/>
                <a:pathLst>
                  <a:path w="10670" h="10670" fill="none" extrusionOk="0">
                    <a:moveTo>
                      <a:pt x="6110" y="10669"/>
                    </a:moveTo>
                    <a:cubicBezTo>
                      <a:pt x="2037" y="10669"/>
                      <a:pt x="0" y="5745"/>
                      <a:pt x="2858" y="2888"/>
                    </a:cubicBezTo>
                    <a:cubicBezTo>
                      <a:pt x="5745" y="0"/>
                      <a:pt x="10669" y="2037"/>
                      <a:pt x="10669" y="6110"/>
                    </a:cubicBezTo>
                    <a:cubicBezTo>
                      <a:pt x="10669" y="8633"/>
                      <a:pt x="8602" y="10669"/>
                      <a:pt x="6110" y="1066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9" name="Google Shape;1029;p35"/>
              <p:cNvSpPr/>
              <p:nvPr/>
            </p:nvSpPr>
            <p:spPr>
              <a:xfrm flipH="1">
                <a:off x="7463333" y="4427042"/>
                <a:ext cx="592578" cy="92574"/>
              </a:xfrm>
              <a:custGeom>
                <a:avLst/>
                <a:gdLst/>
                <a:ahLst/>
                <a:cxnLst/>
                <a:rect l="l" t="t" r="r" b="b"/>
                <a:pathLst>
                  <a:path w="17904" h="2797" extrusionOk="0">
                    <a:moveTo>
                      <a:pt x="0" y="0"/>
                    </a:moveTo>
                    <a:lnTo>
                      <a:pt x="0" y="2797"/>
                    </a:lnTo>
                    <a:lnTo>
                      <a:pt x="2827" y="2797"/>
                    </a:lnTo>
                    <a:lnTo>
                      <a:pt x="2827" y="0"/>
                    </a:lnTo>
                    <a:close/>
                    <a:moveTo>
                      <a:pt x="3770" y="0"/>
                    </a:moveTo>
                    <a:lnTo>
                      <a:pt x="3770" y="2797"/>
                    </a:lnTo>
                    <a:lnTo>
                      <a:pt x="6596" y="2797"/>
                    </a:lnTo>
                    <a:lnTo>
                      <a:pt x="6596" y="0"/>
                    </a:lnTo>
                    <a:close/>
                    <a:moveTo>
                      <a:pt x="7539" y="0"/>
                    </a:moveTo>
                    <a:lnTo>
                      <a:pt x="7539" y="2797"/>
                    </a:lnTo>
                    <a:lnTo>
                      <a:pt x="10365" y="2797"/>
                    </a:lnTo>
                    <a:lnTo>
                      <a:pt x="10365" y="0"/>
                    </a:lnTo>
                    <a:close/>
                    <a:moveTo>
                      <a:pt x="11308" y="0"/>
                    </a:moveTo>
                    <a:lnTo>
                      <a:pt x="11308" y="2797"/>
                    </a:lnTo>
                    <a:lnTo>
                      <a:pt x="14134" y="2797"/>
                    </a:lnTo>
                    <a:lnTo>
                      <a:pt x="14134" y="0"/>
                    </a:lnTo>
                    <a:close/>
                    <a:moveTo>
                      <a:pt x="15077" y="0"/>
                    </a:moveTo>
                    <a:lnTo>
                      <a:pt x="15077" y="2797"/>
                    </a:lnTo>
                    <a:lnTo>
                      <a:pt x="17904" y="2797"/>
                    </a:lnTo>
                    <a:lnTo>
                      <a:pt x="17904" y="0"/>
                    </a:lnTo>
                    <a:close/>
                  </a:path>
                </a:pathLst>
              </a:custGeom>
              <a:solidFill>
                <a:schemeClr val="dk1"/>
              </a:solidFill>
              <a:ln w="83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cxnSp>
          <p:nvCxnSpPr>
            <p:cNvPr id="1030" name="Google Shape;1030;p35"/>
            <p:cNvCxnSpPr/>
            <p:nvPr/>
          </p:nvCxnSpPr>
          <p:spPr>
            <a:xfrm>
              <a:off x="8038592" y="4511850"/>
              <a:ext cx="0" cy="7521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lin ang="5400012" scaled="0"/>
        </a:grad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5" name="Google Shape;1035;p36"/>
          <p:cNvCxnSpPr>
            <a:stCxn id="1036" idx="3"/>
            <a:endCxn id="1037" idx="3"/>
          </p:cNvCxnSpPr>
          <p:nvPr/>
        </p:nvCxnSpPr>
        <p:spPr>
          <a:xfrm>
            <a:off x="4923661" y="2906871"/>
            <a:ext cx="6258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8" name="Google Shape;1038;p36"/>
          <p:cNvCxnSpPr>
            <a:stCxn id="1039" idx="3"/>
            <a:endCxn id="1036" idx="1"/>
          </p:cNvCxnSpPr>
          <p:nvPr/>
        </p:nvCxnSpPr>
        <p:spPr>
          <a:xfrm>
            <a:off x="3475899" y="2906871"/>
            <a:ext cx="737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0" name="Google Shape;1040;p36"/>
          <p:cNvCxnSpPr>
            <a:stCxn id="1041" idx="3"/>
            <a:endCxn id="1039" idx="1"/>
          </p:cNvCxnSpPr>
          <p:nvPr/>
        </p:nvCxnSpPr>
        <p:spPr>
          <a:xfrm>
            <a:off x="2139654" y="2906871"/>
            <a:ext cx="6258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2" name="Google Shape;1042;p36"/>
          <p:cNvSpPr txBox="1">
            <a:spLocks noGrp="1"/>
          </p:cNvSpPr>
          <p:nvPr>
            <p:ph type="title"/>
          </p:nvPr>
        </p:nvSpPr>
        <p:spPr>
          <a:xfrm>
            <a:off x="706250" y="716575"/>
            <a:ext cx="55839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WHAT AN MIS MAJOR DOES</a:t>
            </a:r>
            <a:endParaRPr sz="2400" dirty="0"/>
          </a:p>
        </p:txBody>
      </p:sp>
      <p:sp>
        <p:nvSpPr>
          <p:cNvPr id="1041" name="Google Shape;1041;p36"/>
          <p:cNvSpPr/>
          <p:nvPr/>
        </p:nvSpPr>
        <p:spPr>
          <a:xfrm>
            <a:off x="1429254" y="2528721"/>
            <a:ext cx="710400" cy="7563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3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43" name="Google Shape;1043;p36"/>
          <p:cNvGrpSpPr/>
          <p:nvPr/>
        </p:nvGrpSpPr>
        <p:grpSpPr>
          <a:xfrm>
            <a:off x="869746" y="2586855"/>
            <a:ext cx="212096" cy="663708"/>
            <a:chOff x="456616" y="2161476"/>
            <a:chExt cx="289868" cy="852000"/>
          </a:xfrm>
        </p:grpSpPr>
        <p:sp>
          <p:nvSpPr>
            <p:cNvPr id="1044" name="Google Shape;1044;p36"/>
            <p:cNvSpPr/>
            <p:nvPr/>
          </p:nvSpPr>
          <p:spPr>
            <a:xfrm rot="-5400000">
              <a:off x="588942" y="2649556"/>
              <a:ext cx="25484" cy="289600"/>
            </a:xfrm>
            <a:custGeom>
              <a:avLst/>
              <a:gdLst/>
              <a:ahLst/>
              <a:cxnLst/>
              <a:rect l="l" t="t" r="r" b="b"/>
              <a:pathLst>
                <a:path w="761" h="8648" extrusionOk="0">
                  <a:moveTo>
                    <a:pt x="380" y="0"/>
                  </a:moveTo>
                  <a:cubicBezTo>
                    <a:pt x="190" y="0"/>
                    <a:pt x="0" y="130"/>
                    <a:pt x="0" y="388"/>
                  </a:cubicBezTo>
                  <a:lnTo>
                    <a:pt x="0" y="8260"/>
                  </a:lnTo>
                  <a:cubicBezTo>
                    <a:pt x="0" y="8519"/>
                    <a:pt x="190" y="8648"/>
                    <a:pt x="380" y="8648"/>
                  </a:cubicBezTo>
                  <a:cubicBezTo>
                    <a:pt x="570" y="8648"/>
                    <a:pt x="760" y="8519"/>
                    <a:pt x="760" y="8260"/>
                  </a:cubicBezTo>
                  <a:lnTo>
                    <a:pt x="760" y="388"/>
                  </a:lnTo>
                  <a:cubicBezTo>
                    <a:pt x="760" y="130"/>
                    <a:pt x="570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5" name="Google Shape;1045;p36"/>
            <p:cNvSpPr/>
            <p:nvPr/>
          </p:nvSpPr>
          <p:spPr>
            <a:xfrm rot="-5400000">
              <a:off x="588808" y="2235662"/>
              <a:ext cx="25484" cy="289868"/>
            </a:xfrm>
            <a:custGeom>
              <a:avLst/>
              <a:gdLst/>
              <a:ahLst/>
              <a:cxnLst/>
              <a:rect l="l" t="t" r="r" b="b"/>
              <a:pathLst>
                <a:path w="761" h="8656" extrusionOk="0">
                  <a:moveTo>
                    <a:pt x="365" y="1"/>
                  </a:moveTo>
                  <a:cubicBezTo>
                    <a:pt x="153" y="1"/>
                    <a:pt x="1" y="183"/>
                    <a:pt x="1" y="396"/>
                  </a:cubicBezTo>
                  <a:lnTo>
                    <a:pt x="1" y="8268"/>
                  </a:lnTo>
                  <a:cubicBezTo>
                    <a:pt x="1" y="8527"/>
                    <a:pt x="191" y="8656"/>
                    <a:pt x="381" y="8656"/>
                  </a:cubicBezTo>
                  <a:cubicBezTo>
                    <a:pt x="570" y="8656"/>
                    <a:pt x="760" y="8527"/>
                    <a:pt x="760" y="8268"/>
                  </a:cubicBezTo>
                  <a:lnTo>
                    <a:pt x="760" y="396"/>
                  </a:lnTo>
                  <a:cubicBezTo>
                    <a:pt x="760" y="183"/>
                    <a:pt x="578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6" name="Google Shape;1046;p36"/>
            <p:cNvSpPr/>
            <p:nvPr/>
          </p:nvSpPr>
          <p:spPr>
            <a:xfrm rot="-5400000">
              <a:off x="576234" y="2902231"/>
              <a:ext cx="25484" cy="197007"/>
            </a:xfrm>
            <a:custGeom>
              <a:avLst/>
              <a:gdLst/>
              <a:ahLst/>
              <a:cxnLst/>
              <a:rect l="l" t="t" r="r" b="b"/>
              <a:pathLst>
                <a:path w="761" h="5883" extrusionOk="0">
                  <a:moveTo>
                    <a:pt x="380" y="1"/>
                  </a:moveTo>
                  <a:cubicBezTo>
                    <a:pt x="190" y="1"/>
                    <a:pt x="0" y="130"/>
                    <a:pt x="0" y="388"/>
                  </a:cubicBezTo>
                  <a:lnTo>
                    <a:pt x="0" y="5495"/>
                  </a:lnTo>
                  <a:cubicBezTo>
                    <a:pt x="0" y="5753"/>
                    <a:pt x="190" y="5882"/>
                    <a:pt x="380" y="5882"/>
                  </a:cubicBezTo>
                  <a:cubicBezTo>
                    <a:pt x="570" y="5882"/>
                    <a:pt x="760" y="5753"/>
                    <a:pt x="760" y="5495"/>
                  </a:cubicBezTo>
                  <a:lnTo>
                    <a:pt x="760" y="388"/>
                  </a:lnTo>
                  <a:cubicBezTo>
                    <a:pt x="760" y="130"/>
                    <a:pt x="570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7" name="Google Shape;1047;p36"/>
            <p:cNvSpPr/>
            <p:nvPr/>
          </p:nvSpPr>
          <p:spPr>
            <a:xfrm rot="-5400000">
              <a:off x="575849" y="2488856"/>
              <a:ext cx="26489" cy="197241"/>
            </a:xfrm>
            <a:custGeom>
              <a:avLst/>
              <a:gdLst/>
              <a:ahLst/>
              <a:cxnLst/>
              <a:rect l="l" t="t" r="r" b="b"/>
              <a:pathLst>
                <a:path w="791" h="5890" extrusionOk="0">
                  <a:moveTo>
                    <a:pt x="410" y="1"/>
                  </a:moveTo>
                  <a:cubicBezTo>
                    <a:pt x="220" y="1"/>
                    <a:pt x="30" y="130"/>
                    <a:pt x="30" y="388"/>
                  </a:cubicBezTo>
                  <a:lnTo>
                    <a:pt x="30" y="5495"/>
                  </a:lnTo>
                  <a:cubicBezTo>
                    <a:pt x="0" y="5707"/>
                    <a:pt x="182" y="5890"/>
                    <a:pt x="395" y="5890"/>
                  </a:cubicBezTo>
                  <a:cubicBezTo>
                    <a:pt x="608" y="5890"/>
                    <a:pt x="790" y="5707"/>
                    <a:pt x="790" y="5495"/>
                  </a:cubicBezTo>
                  <a:lnTo>
                    <a:pt x="790" y="388"/>
                  </a:lnTo>
                  <a:cubicBezTo>
                    <a:pt x="790" y="130"/>
                    <a:pt x="600" y="1"/>
                    <a:pt x="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8" name="Google Shape;1048;p36"/>
            <p:cNvSpPr/>
            <p:nvPr/>
          </p:nvSpPr>
          <p:spPr>
            <a:xfrm rot="-5400000">
              <a:off x="576619" y="2076100"/>
              <a:ext cx="25484" cy="196237"/>
            </a:xfrm>
            <a:custGeom>
              <a:avLst/>
              <a:gdLst/>
              <a:ahLst/>
              <a:cxnLst/>
              <a:rect l="l" t="t" r="r" b="b"/>
              <a:pathLst>
                <a:path w="761" h="5860" extrusionOk="0">
                  <a:moveTo>
                    <a:pt x="396" y="0"/>
                  </a:moveTo>
                  <a:cubicBezTo>
                    <a:pt x="183" y="0"/>
                    <a:pt x="1" y="152"/>
                    <a:pt x="1" y="365"/>
                  </a:cubicBezTo>
                  <a:lnTo>
                    <a:pt x="1" y="5472"/>
                  </a:lnTo>
                  <a:cubicBezTo>
                    <a:pt x="1" y="5730"/>
                    <a:pt x="191" y="5859"/>
                    <a:pt x="381" y="5859"/>
                  </a:cubicBezTo>
                  <a:cubicBezTo>
                    <a:pt x="570" y="5859"/>
                    <a:pt x="760" y="5730"/>
                    <a:pt x="760" y="5472"/>
                  </a:cubicBezTo>
                  <a:lnTo>
                    <a:pt x="760" y="365"/>
                  </a:lnTo>
                  <a:cubicBezTo>
                    <a:pt x="760" y="152"/>
                    <a:pt x="608" y="0"/>
                    <a:pt x="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39" name="Google Shape;1039;p36"/>
          <p:cNvSpPr/>
          <p:nvPr/>
        </p:nvSpPr>
        <p:spPr>
          <a:xfrm>
            <a:off x="2765499" y="2528721"/>
            <a:ext cx="710400" cy="7563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3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49" name="Google Shape;1049;p36"/>
          <p:cNvGrpSpPr/>
          <p:nvPr/>
        </p:nvGrpSpPr>
        <p:grpSpPr>
          <a:xfrm rot="-5400000">
            <a:off x="3007683" y="3316523"/>
            <a:ext cx="225807" cy="623408"/>
            <a:chOff x="456616" y="2161476"/>
            <a:chExt cx="289868" cy="852000"/>
          </a:xfrm>
        </p:grpSpPr>
        <p:sp>
          <p:nvSpPr>
            <p:cNvPr id="1050" name="Google Shape;1050;p36"/>
            <p:cNvSpPr/>
            <p:nvPr/>
          </p:nvSpPr>
          <p:spPr>
            <a:xfrm rot="-5400000">
              <a:off x="588942" y="2649556"/>
              <a:ext cx="25484" cy="289600"/>
            </a:xfrm>
            <a:custGeom>
              <a:avLst/>
              <a:gdLst/>
              <a:ahLst/>
              <a:cxnLst/>
              <a:rect l="l" t="t" r="r" b="b"/>
              <a:pathLst>
                <a:path w="761" h="8648" extrusionOk="0">
                  <a:moveTo>
                    <a:pt x="380" y="0"/>
                  </a:moveTo>
                  <a:cubicBezTo>
                    <a:pt x="190" y="0"/>
                    <a:pt x="0" y="130"/>
                    <a:pt x="0" y="388"/>
                  </a:cubicBezTo>
                  <a:lnTo>
                    <a:pt x="0" y="8260"/>
                  </a:lnTo>
                  <a:cubicBezTo>
                    <a:pt x="0" y="8519"/>
                    <a:pt x="190" y="8648"/>
                    <a:pt x="380" y="8648"/>
                  </a:cubicBezTo>
                  <a:cubicBezTo>
                    <a:pt x="570" y="8648"/>
                    <a:pt x="760" y="8519"/>
                    <a:pt x="760" y="8260"/>
                  </a:cubicBezTo>
                  <a:lnTo>
                    <a:pt x="760" y="388"/>
                  </a:lnTo>
                  <a:cubicBezTo>
                    <a:pt x="760" y="130"/>
                    <a:pt x="570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1" name="Google Shape;1051;p36"/>
            <p:cNvSpPr/>
            <p:nvPr/>
          </p:nvSpPr>
          <p:spPr>
            <a:xfrm rot="-5400000">
              <a:off x="588808" y="2235662"/>
              <a:ext cx="25484" cy="289868"/>
            </a:xfrm>
            <a:custGeom>
              <a:avLst/>
              <a:gdLst/>
              <a:ahLst/>
              <a:cxnLst/>
              <a:rect l="l" t="t" r="r" b="b"/>
              <a:pathLst>
                <a:path w="761" h="8656" extrusionOk="0">
                  <a:moveTo>
                    <a:pt x="365" y="1"/>
                  </a:moveTo>
                  <a:cubicBezTo>
                    <a:pt x="153" y="1"/>
                    <a:pt x="1" y="183"/>
                    <a:pt x="1" y="396"/>
                  </a:cubicBezTo>
                  <a:lnTo>
                    <a:pt x="1" y="8268"/>
                  </a:lnTo>
                  <a:cubicBezTo>
                    <a:pt x="1" y="8527"/>
                    <a:pt x="191" y="8656"/>
                    <a:pt x="381" y="8656"/>
                  </a:cubicBezTo>
                  <a:cubicBezTo>
                    <a:pt x="570" y="8656"/>
                    <a:pt x="760" y="8527"/>
                    <a:pt x="760" y="8268"/>
                  </a:cubicBezTo>
                  <a:lnTo>
                    <a:pt x="760" y="396"/>
                  </a:lnTo>
                  <a:cubicBezTo>
                    <a:pt x="760" y="183"/>
                    <a:pt x="578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2" name="Google Shape;1052;p36"/>
            <p:cNvSpPr/>
            <p:nvPr/>
          </p:nvSpPr>
          <p:spPr>
            <a:xfrm rot="-5400000">
              <a:off x="576234" y="2902231"/>
              <a:ext cx="25484" cy="197007"/>
            </a:xfrm>
            <a:custGeom>
              <a:avLst/>
              <a:gdLst/>
              <a:ahLst/>
              <a:cxnLst/>
              <a:rect l="l" t="t" r="r" b="b"/>
              <a:pathLst>
                <a:path w="761" h="5883" extrusionOk="0">
                  <a:moveTo>
                    <a:pt x="380" y="1"/>
                  </a:moveTo>
                  <a:cubicBezTo>
                    <a:pt x="190" y="1"/>
                    <a:pt x="0" y="130"/>
                    <a:pt x="0" y="388"/>
                  </a:cubicBezTo>
                  <a:lnTo>
                    <a:pt x="0" y="5495"/>
                  </a:lnTo>
                  <a:cubicBezTo>
                    <a:pt x="0" y="5753"/>
                    <a:pt x="190" y="5882"/>
                    <a:pt x="380" y="5882"/>
                  </a:cubicBezTo>
                  <a:cubicBezTo>
                    <a:pt x="570" y="5882"/>
                    <a:pt x="760" y="5753"/>
                    <a:pt x="760" y="5495"/>
                  </a:cubicBezTo>
                  <a:lnTo>
                    <a:pt x="760" y="388"/>
                  </a:lnTo>
                  <a:cubicBezTo>
                    <a:pt x="760" y="130"/>
                    <a:pt x="570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3" name="Google Shape;1053;p36"/>
            <p:cNvSpPr/>
            <p:nvPr/>
          </p:nvSpPr>
          <p:spPr>
            <a:xfrm rot="-5400000">
              <a:off x="575849" y="2488856"/>
              <a:ext cx="26489" cy="197241"/>
            </a:xfrm>
            <a:custGeom>
              <a:avLst/>
              <a:gdLst/>
              <a:ahLst/>
              <a:cxnLst/>
              <a:rect l="l" t="t" r="r" b="b"/>
              <a:pathLst>
                <a:path w="791" h="5890" extrusionOk="0">
                  <a:moveTo>
                    <a:pt x="410" y="1"/>
                  </a:moveTo>
                  <a:cubicBezTo>
                    <a:pt x="220" y="1"/>
                    <a:pt x="30" y="130"/>
                    <a:pt x="30" y="388"/>
                  </a:cubicBezTo>
                  <a:lnTo>
                    <a:pt x="30" y="5495"/>
                  </a:lnTo>
                  <a:cubicBezTo>
                    <a:pt x="0" y="5707"/>
                    <a:pt x="182" y="5890"/>
                    <a:pt x="395" y="5890"/>
                  </a:cubicBezTo>
                  <a:cubicBezTo>
                    <a:pt x="608" y="5890"/>
                    <a:pt x="790" y="5707"/>
                    <a:pt x="790" y="5495"/>
                  </a:cubicBezTo>
                  <a:lnTo>
                    <a:pt x="790" y="388"/>
                  </a:lnTo>
                  <a:cubicBezTo>
                    <a:pt x="790" y="130"/>
                    <a:pt x="600" y="1"/>
                    <a:pt x="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4" name="Google Shape;1054;p36"/>
            <p:cNvSpPr/>
            <p:nvPr/>
          </p:nvSpPr>
          <p:spPr>
            <a:xfrm rot="-5400000">
              <a:off x="576619" y="2076100"/>
              <a:ext cx="25484" cy="196237"/>
            </a:xfrm>
            <a:custGeom>
              <a:avLst/>
              <a:gdLst/>
              <a:ahLst/>
              <a:cxnLst/>
              <a:rect l="l" t="t" r="r" b="b"/>
              <a:pathLst>
                <a:path w="761" h="5860" extrusionOk="0">
                  <a:moveTo>
                    <a:pt x="396" y="0"/>
                  </a:moveTo>
                  <a:cubicBezTo>
                    <a:pt x="183" y="0"/>
                    <a:pt x="1" y="152"/>
                    <a:pt x="1" y="365"/>
                  </a:cubicBezTo>
                  <a:lnTo>
                    <a:pt x="1" y="5472"/>
                  </a:lnTo>
                  <a:cubicBezTo>
                    <a:pt x="1" y="5730"/>
                    <a:pt x="191" y="5859"/>
                    <a:pt x="381" y="5859"/>
                  </a:cubicBezTo>
                  <a:cubicBezTo>
                    <a:pt x="570" y="5859"/>
                    <a:pt x="760" y="5730"/>
                    <a:pt x="760" y="5472"/>
                  </a:cubicBezTo>
                  <a:lnTo>
                    <a:pt x="760" y="365"/>
                  </a:lnTo>
                  <a:cubicBezTo>
                    <a:pt x="760" y="152"/>
                    <a:pt x="608" y="0"/>
                    <a:pt x="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36" name="Google Shape;1036;p36"/>
          <p:cNvSpPr/>
          <p:nvPr/>
        </p:nvSpPr>
        <p:spPr>
          <a:xfrm>
            <a:off x="4213261" y="2528721"/>
            <a:ext cx="710400" cy="7563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3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55" name="Google Shape;1055;p36"/>
          <p:cNvGrpSpPr/>
          <p:nvPr/>
        </p:nvGrpSpPr>
        <p:grpSpPr>
          <a:xfrm rot="5400000">
            <a:off x="4455641" y="1871134"/>
            <a:ext cx="225807" cy="623408"/>
            <a:chOff x="456616" y="2161476"/>
            <a:chExt cx="289868" cy="852000"/>
          </a:xfrm>
        </p:grpSpPr>
        <p:sp>
          <p:nvSpPr>
            <p:cNvPr id="1056" name="Google Shape;1056;p36"/>
            <p:cNvSpPr/>
            <p:nvPr/>
          </p:nvSpPr>
          <p:spPr>
            <a:xfrm rot="-5400000">
              <a:off x="588942" y="2649556"/>
              <a:ext cx="25484" cy="289600"/>
            </a:xfrm>
            <a:custGeom>
              <a:avLst/>
              <a:gdLst/>
              <a:ahLst/>
              <a:cxnLst/>
              <a:rect l="l" t="t" r="r" b="b"/>
              <a:pathLst>
                <a:path w="761" h="8648" extrusionOk="0">
                  <a:moveTo>
                    <a:pt x="380" y="0"/>
                  </a:moveTo>
                  <a:cubicBezTo>
                    <a:pt x="190" y="0"/>
                    <a:pt x="0" y="130"/>
                    <a:pt x="0" y="388"/>
                  </a:cubicBezTo>
                  <a:lnTo>
                    <a:pt x="0" y="8260"/>
                  </a:lnTo>
                  <a:cubicBezTo>
                    <a:pt x="0" y="8519"/>
                    <a:pt x="190" y="8648"/>
                    <a:pt x="380" y="8648"/>
                  </a:cubicBezTo>
                  <a:cubicBezTo>
                    <a:pt x="570" y="8648"/>
                    <a:pt x="760" y="8519"/>
                    <a:pt x="760" y="8260"/>
                  </a:cubicBezTo>
                  <a:lnTo>
                    <a:pt x="760" y="388"/>
                  </a:lnTo>
                  <a:cubicBezTo>
                    <a:pt x="760" y="130"/>
                    <a:pt x="570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7" name="Google Shape;1057;p36"/>
            <p:cNvSpPr/>
            <p:nvPr/>
          </p:nvSpPr>
          <p:spPr>
            <a:xfrm rot="-5400000">
              <a:off x="588808" y="2235662"/>
              <a:ext cx="25484" cy="289868"/>
            </a:xfrm>
            <a:custGeom>
              <a:avLst/>
              <a:gdLst/>
              <a:ahLst/>
              <a:cxnLst/>
              <a:rect l="l" t="t" r="r" b="b"/>
              <a:pathLst>
                <a:path w="761" h="8656" extrusionOk="0">
                  <a:moveTo>
                    <a:pt x="365" y="1"/>
                  </a:moveTo>
                  <a:cubicBezTo>
                    <a:pt x="153" y="1"/>
                    <a:pt x="1" y="183"/>
                    <a:pt x="1" y="396"/>
                  </a:cubicBezTo>
                  <a:lnTo>
                    <a:pt x="1" y="8268"/>
                  </a:lnTo>
                  <a:cubicBezTo>
                    <a:pt x="1" y="8527"/>
                    <a:pt x="191" y="8656"/>
                    <a:pt x="381" y="8656"/>
                  </a:cubicBezTo>
                  <a:cubicBezTo>
                    <a:pt x="570" y="8656"/>
                    <a:pt x="760" y="8527"/>
                    <a:pt x="760" y="8268"/>
                  </a:cubicBezTo>
                  <a:lnTo>
                    <a:pt x="760" y="396"/>
                  </a:lnTo>
                  <a:cubicBezTo>
                    <a:pt x="760" y="183"/>
                    <a:pt x="578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8" name="Google Shape;1058;p36"/>
            <p:cNvSpPr/>
            <p:nvPr/>
          </p:nvSpPr>
          <p:spPr>
            <a:xfrm rot="-5400000">
              <a:off x="576234" y="2902231"/>
              <a:ext cx="25484" cy="197007"/>
            </a:xfrm>
            <a:custGeom>
              <a:avLst/>
              <a:gdLst/>
              <a:ahLst/>
              <a:cxnLst/>
              <a:rect l="l" t="t" r="r" b="b"/>
              <a:pathLst>
                <a:path w="761" h="5883" extrusionOk="0">
                  <a:moveTo>
                    <a:pt x="380" y="1"/>
                  </a:moveTo>
                  <a:cubicBezTo>
                    <a:pt x="190" y="1"/>
                    <a:pt x="0" y="130"/>
                    <a:pt x="0" y="388"/>
                  </a:cubicBezTo>
                  <a:lnTo>
                    <a:pt x="0" y="5495"/>
                  </a:lnTo>
                  <a:cubicBezTo>
                    <a:pt x="0" y="5753"/>
                    <a:pt x="190" y="5882"/>
                    <a:pt x="380" y="5882"/>
                  </a:cubicBezTo>
                  <a:cubicBezTo>
                    <a:pt x="570" y="5882"/>
                    <a:pt x="760" y="5753"/>
                    <a:pt x="760" y="5495"/>
                  </a:cubicBezTo>
                  <a:lnTo>
                    <a:pt x="760" y="388"/>
                  </a:lnTo>
                  <a:cubicBezTo>
                    <a:pt x="760" y="130"/>
                    <a:pt x="570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9" name="Google Shape;1059;p36"/>
            <p:cNvSpPr/>
            <p:nvPr/>
          </p:nvSpPr>
          <p:spPr>
            <a:xfrm rot="-5400000">
              <a:off x="575849" y="2488856"/>
              <a:ext cx="26489" cy="197241"/>
            </a:xfrm>
            <a:custGeom>
              <a:avLst/>
              <a:gdLst/>
              <a:ahLst/>
              <a:cxnLst/>
              <a:rect l="l" t="t" r="r" b="b"/>
              <a:pathLst>
                <a:path w="791" h="5890" extrusionOk="0">
                  <a:moveTo>
                    <a:pt x="410" y="1"/>
                  </a:moveTo>
                  <a:cubicBezTo>
                    <a:pt x="220" y="1"/>
                    <a:pt x="30" y="130"/>
                    <a:pt x="30" y="388"/>
                  </a:cubicBezTo>
                  <a:lnTo>
                    <a:pt x="30" y="5495"/>
                  </a:lnTo>
                  <a:cubicBezTo>
                    <a:pt x="0" y="5707"/>
                    <a:pt x="182" y="5890"/>
                    <a:pt x="395" y="5890"/>
                  </a:cubicBezTo>
                  <a:cubicBezTo>
                    <a:pt x="608" y="5890"/>
                    <a:pt x="790" y="5707"/>
                    <a:pt x="790" y="5495"/>
                  </a:cubicBezTo>
                  <a:lnTo>
                    <a:pt x="790" y="388"/>
                  </a:lnTo>
                  <a:cubicBezTo>
                    <a:pt x="790" y="130"/>
                    <a:pt x="600" y="1"/>
                    <a:pt x="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0" name="Google Shape;1060;p36"/>
            <p:cNvSpPr/>
            <p:nvPr/>
          </p:nvSpPr>
          <p:spPr>
            <a:xfrm rot="-5400000">
              <a:off x="576619" y="2076100"/>
              <a:ext cx="25484" cy="196237"/>
            </a:xfrm>
            <a:custGeom>
              <a:avLst/>
              <a:gdLst/>
              <a:ahLst/>
              <a:cxnLst/>
              <a:rect l="l" t="t" r="r" b="b"/>
              <a:pathLst>
                <a:path w="761" h="5860" extrusionOk="0">
                  <a:moveTo>
                    <a:pt x="396" y="0"/>
                  </a:moveTo>
                  <a:cubicBezTo>
                    <a:pt x="183" y="0"/>
                    <a:pt x="1" y="152"/>
                    <a:pt x="1" y="365"/>
                  </a:cubicBezTo>
                  <a:lnTo>
                    <a:pt x="1" y="5472"/>
                  </a:lnTo>
                  <a:cubicBezTo>
                    <a:pt x="1" y="5730"/>
                    <a:pt x="191" y="5859"/>
                    <a:pt x="381" y="5859"/>
                  </a:cubicBezTo>
                  <a:cubicBezTo>
                    <a:pt x="570" y="5859"/>
                    <a:pt x="760" y="5730"/>
                    <a:pt x="760" y="5472"/>
                  </a:cubicBezTo>
                  <a:lnTo>
                    <a:pt x="760" y="365"/>
                  </a:lnTo>
                  <a:cubicBezTo>
                    <a:pt x="760" y="152"/>
                    <a:pt x="608" y="0"/>
                    <a:pt x="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37" name="Google Shape;1037;p36"/>
          <p:cNvSpPr/>
          <p:nvPr/>
        </p:nvSpPr>
        <p:spPr>
          <a:xfrm flipH="1">
            <a:off x="5549479" y="2528721"/>
            <a:ext cx="710400" cy="7563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3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61" name="Google Shape;1061;p36"/>
          <p:cNvGrpSpPr/>
          <p:nvPr/>
        </p:nvGrpSpPr>
        <p:grpSpPr>
          <a:xfrm flipH="1">
            <a:off x="8062160" y="2409980"/>
            <a:ext cx="212096" cy="663708"/>
            <a:chOff x="456616" y="2161476"/>
            <a:chExt cx="289868" cy="852000"/>
          </a:xfrm>
        </p:grpSpPr>
        <p:sp>
          <p:nvSpPr>
            <p:cNvPr id="1062" name="Google Shape;1062;p36"/>
            <p:cNvSpPr/>
            <p:nvPr/>
          </p:nvSpPr>
          <p:spPr>
            <a:xfrm rot="-5400000">
              <a:off x="588942" y="2649556"/>
              <a:ext cx="25484" cy="289600"/>
            </a:xfrm>
            <a:custGeom>
              <a:avLst/>
              <a:gdLst/>
              <a:ahLst/>
              <a:cxnLst/>
              <a:rect l="l" t="t" r="r" b="b"/>
              <a:pathLst>
                <a:path w="761" h="8648" extrusionOk="0">
                  <a:moveTo>
                    <a:pt x="380" y="0"/>
                  </a:moveTo>
                  <a:cubicBezTo>
                    <a:pt x="190" y="0"/>
                    <a:pt x="0" y="130"/>
                    <a:pt x="0" y="388"/>
                  </a:cubicBezTo>
                  <a:lnTo>
                    <a:pt x="0" y="8260"/>
                  </a:lnTo>
                  <a:cubicBezTo>
                    <a:pt x="0" y="8519"/>
                    <a:pt x="190" y="8648"/>
                    <a:pt x="380" y="8648"/>
                  </a:cubicBezTo>
                  <a:cubicBezTo>
                    <a:pt x="570" y="8648"/>
                    <a:pt x="760" y="8519"/>
                    <a:pt x="760" y="8260"/>
                  </a:cubicBezTo>
                  <a:lnTo>
                    <a:pt x="760" y="388"/>
                  </a:lnTo>
                  <a:cubicBezTo>
                    <a:pt x="760" y="130"/>
                    <a:pt x="570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3" name="Google Shape;1063;p36"/>
            <p:cNvSpPr/>
            <p:nvPr/>
          </p:nvSpPr>
          <p:spPr>
            <a:xfrm rot="-5400000">
              <a:off x="588808" y="2235662"/>
              <a:ext cx="25484" cy="289868"/>
            </a:xfrm>
            <a:custGeom>
              <a:avLst/>
              <a:gdLst/>
              <a:ahLst/>
              <a:cxnLst/>
              <a:rect l="l" t="t" r="r" b="b"/>
              <a:pathLst>
                <a:path w="761" h="8656" extrusionOk="0">
                  <a:moveTo>
                    <a:pt x="365" y="1"/>
                  </a:moveTo>
                  <a:cubicBezTo>
                    <a:pt x="153" y="1"/>
                    <a:pt x="1" y="183"/>
                    <a:pt x="1" y="396"/>
                  </a:cubicBezTo>
                  <a:lnTo>
                    <a:pt x="1" y="8268"/>
                  </a:lnTo>
                  <a:cubicBezTo>
                    <a:pt x="1" y="8527"/>
                    <a:pt x="191" y="8656"/>
                    <a:pt x="381" y="8656"/>
                  </a:cubicBezTo>
                  <a:cubicBezTo>
                    <a:pt x="570" y="8656"/>
                    <a:pt x="760" y="8527"/>
                    <a:pt x="760" y="8268"/>
                  </a:cubicBezTo>
                  <a:lnTo>
                    <a:pt x="760" y="396"/>
                  </a:lnTo>
                  <a:cubicBezTo>
                    <a:pt x="760" y="183"/>
                    <a:pt x="578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4" name="Google Shape;1064;p36"/>
            <p:cNvSpPr/>
            <p:nvPr/>
          </p:nvSpPr>
          <p:spPr>
            <a:xfrm rot="-5400000">
              <a:off x="576234" y="2902231"/>
              <a:ext cx="25484" cy="197007"/>
            </a:xfrm>
            <a:custGeom>
              <a:avLst/>
              <a:gdLst/>
              <a:ahLst/>
              <a:cxnLst/>
              <a:rect l="l" t="t" r="r" b="b"/>
              <a:pathLst>
                <a:path w="761" h="5883" extrusionOk="0">
                  <a:moveTo>
                    <a:pt x="380" y="1"/>
                  </a:moveTo>
                  <a:cubicBezTo>
                    <a:pt x="190" y="1"/>
                    <a:pt x="0" y="130"/>
                    <a:pt x="0" y="388"/>
                  </a:cubicBezTo>
                  <a:lnTo>
                    <a:pt x="0" y="5495"/>
                  </a:lnTo>
                  <a:cubicBezTo>
                    <a:pt x="0" y="5753"/>
                    <a:pt x="190" y="5882"/>
                    <a:pt x="380" y="5882"/>
                  </a:cubicBezTo>
                  <a:cubicBezTo>
                    <a:pt x="570" y="5882"/>
                    <a:pt x="760" y="5753"/>
                    <a:pt x="760" y="5495"/>
                  </a:cubicBezTo>
                  <a:lnTo>
                    <a:pt x="760" y="388"/>
                  </a:lnTo>
                  <a:cubicBezTo>
                    <a:pt x="760" y="130"/>
                    <a:pt x="570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5" name="Google Shape;1065;p36"/>
            <p:cNvSpPr/>
            <p:nvPr/>
          </p:nvSpPr>
          <p:spPr>
            <a:xfrm rot="-5400000">
              <a:off x="575849" y="2488856"/>
              <a:ext cx="26489" cy="197241"/>
            </a:xfrm>
            <a:custGeom>
              <a:avLst/>
              <a:gdLst/>
              <a:ahLst/>
              <a:cxnLst/>
              <a:rect l="l" t="t" r="r" b="b"/>
              <a:pathLst>
                <a:path w="791" h="5890" extrusionOk="0">
                  <a:moveTo>
                    <a:pt x="410" y="1"/>
                  </a:moveTo>
                  <a:cubicBezTo>
                    <a:pt x="220" y="1"/>
                    <a:pt x="30" y="130"/>
                    <a:pt x="30" y="388"/>
                  </a:cubicBezTo>
                  <a:lnTo>
                    <a:pt x="30" y="5495"/>
                  </a:lnTo>
                  <a:cubicBezTo>
                    <a:pt x="0" y="5707"/>
                    <a:pt x="182" y="5890"/>
                    <a:pt x="395" y="5890"/>
                  </a:cubicBezTo>
                  <a:cubicBezTo>
                    <a:pt x="608" y="5890"/>
                    <a:pt x="790" y="5707"/>
                    <a:pt x="790" y="5495"/>
                  </a:cubicBezTo>
                  <a:lnTo>
                    <a:pt x="790" y="388"/>
                  </a:lnTo>
                  <a:cubicBezTo>
                    <a:pt x="790" y="130"/>
                    <a:pt x="600" y="1"/>
                    <a:pt x="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6" name="Google Shape;1066;p36"/>
            <p:cNvSpPr/>
            <p:nvPr/>
          </p:nvSpPr>
          <p:spPr>
            <a:xfrm rot="-5400000">
              <a:off x="576619" y="2076100"/>
              <a:ext cx="25484" cy="196237"/>
            </a:xfrm>
            <a:custGeom>
              <a:avLst/>
              <a:gdLst/>
              <a:ahLst/>
              <a:cxnLst/>
              <a:rect l="l" t="t" r="r" b="b"/>
              <a:pathLst>
                <a:path w="761" h="5860" extrusionOk="0">
                  <a:moveTo>
                    <a:pt x="396" y="0"/>
                  </a:moveTo>
                  <a:cubicBezTo>
                    <a:pt x="183" y="0"/>
                    <a:pt x="1" y="152"/>
                    <a:pt x="1" y="365"/>
                  </a:cubicBezTo>
                  <a:lnTo>
                    <a:pt x="1" y="5472"/>
                  </a:lnTo>
                  <a:cubicBezTo>
                    <a:pt x="1" y="5730"/>
                    <a:pt x="191" y="5859"/>
                    <a:pt x="381" y="5859"/>
                  </a:cubicBezTo>
                  <a:cubicBezTo>
                    <a:pt x="570" y="5859"/>
                    <a:pt x="760" y="5730"/>
                    <a:pt x="760" y="5472"/>
                  </a:cubicBezTo>
                  <a:lnTo>
                    <a:pt x="760" y="365"/>
                  </a:lnTo>
                  <a:cubicBezTo>
                    <a:pt x="760" y="152"/>
                    <a:pt x="608" y="0"/>
                    <a:pt x="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67" name="Google Shape;1067;p36"/>
          <p:cNvSpPr txBox="1">
            <a:spLocks noGrp="1"/>
          </p:cNvSpPr>
          <p:nvPr>
            <p:ph type="title" idx="4294967295"/>
          </p:nvPr>
        </p:nvSpPr>
        <p:spPr>
          <a:xfrm>
            <a:off x="1051787" y="3439873"/>
            <a:ext cx="146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DESIGN</a:t>
            </a:r>
            <a:endParaRPr sz="1500" dirty="0"/>
          </a:p>
        </p:txBody>
      </p:sp>
      <p:sp>
        <p:nvSpPr>
          <p:cNvPr id="1068" name="Google Shape;1068;p36"/>
          <p:cNvSpPr txBox="1">
            <a:spLocks noGrp="1"/>
          </p:cNvSpPr>
          <p:nvPr>
            <p:ph type="subTitle" idx="4294967295"/>
          </p:nvPr>
        </p:nvSpPr>
        <p:spPr>
          <a:xfrm>
            <a:off x="1051787" y="3776856"/>
            <a:ext cx="1465200" cy="4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applications using state-of-the-art UX techniques</a:t>
            </a:r>
            <a:endParaRPr sz="1100" dirty="0"/>
          </a:p>
        </p:txBody>
      </p:sp>
      <p:sp>
        <p:nvSpPr>
          <p:cNvPr id="1069" name="Google Shape;1069;p36"/>
          <p:cNvSpPr txBox="1">
            <a:spLocks noGrp="1"/>
          </p:cNvSpPr>
          <p:nvPr>
            <p:ph type="title" idx="4294967295"/>
          </p:nvPr>
        </p:nvSpPr>
        <p:spPr>
          <a:xfrm>
            <a:off x="2388032" y="1598787"/>
            <a:ext cx="146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BUILD</a:t>
            </a:r>
            <a:endParaRPr sz="1500" dirty="0"/>
          </a:p>
        </p:txBody>
      </p:sp>
      <p:sp>
        <p:nvSpPr>
          <p:cNvPr id="1070" name="Google Shape;1070;p36"/>
          <p:cNvSpPr txBox="1">
            <a:spLocks noGrp="1"/>
          </p:cNvSpPr>
          <p:nvPr>
            <p:ph type="subTitle" idx="4294967295"/>
          </p:nvPr>
        </p:nvSpPr>
        <p:spPr>
          <a:xfrm>
            <a:off x="2388032" y="1935770"/>
            <a:ext cx="1465200" cy="4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web-based,  API-driven business applications </a:t>
            </a:r>
            <a:endParaRPr sz="1100" dirty="0"/>
          </a:p>
        </p:txBody>
      </p:sp>
      <p:sp>
        <p:nvSpPr>
          <p:cNvPr id="1071" name="Google Shape;1071;p36"/>
          <p:cNvSpPr txBox="1">
            <a:spLocks noGrp="1"/>
          </p:cNvSpPr>
          <p:nvPr>
            <p:ph type="title" idx="4294967295"/>
          </p:nvPr>
        </p:nvSpPr>
        <p:spPr>
          <a:xfrm>
            <a:off x="3835794" y="3439873"/>
            <a:ext cx="146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DEPLOY</a:t>
            </a:r>
            <a:endParaRPr sz="1500" dirty="0"/>
          </a:p>
        </p:txBody>
      </p:sp>
      <p:sp>
        <p:nvSpPr>
          <p:cNvPr id="1072" name="Google Shape;1072;p36"/>
          <p:cNvSpPr txBox="1">
            <a:spLocks noGrp="1"/>
          </p:cNvSpPr>
          <p:nvPr>
            <p:ph type="subTitle" idx="4294967295"/>
          </p:nvPr>
        </p:nvSpPr>
        <p:spPr>
          <a:xfrm>
            <a:off x="3835794" y="3776856"/>
            <a:ext cx="1465200" cy="4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APIs on robust cloud infrastructure</a:t>
            </a:r>
            <a:endParaRPr sz="1100" dirty="0"/>
          </a:p>
        </p:txBody>
      </p:sp>
      <p:sp>
        <p:nvSpPr>
          <p:cNvPr id="1073" name="Google Shape;1073;p36"/>
          <p:cNvSpPr txBox="1">
            <a:spLocks noGrp="1"/>
          </p:cNvSpPr>
          <p:nvPr>
            <p:ph type="title" idx="4294967295"/>
          </p:nvPr>
        </p:nvSpPr>
        <p:spPr>
          <a:xfrm>
            <a:off x="5172039" y="1598787"/>
            <a:ext cx="146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SECURE</a:t>
            </a:r>
            <a:endParaRPr sz="1500" dirty="0"/>
          </a:p>
        </p:txBody>
      </p:sp>
      <p:sp>
        <p:nvSpPr>
          <p:cNvPr id="1074" name="Google Shape;1074;p36"/>
          <p:cNvSpPr txBox="1">
            <a:spLocks noGrp="1"/>
          </p:cNvSpPr>
          <p:nvPr>
            <p:ph type="subTitle" idx="4294967295"/>
          </p:nvPr>
        </p:nvSpPr>
        <p:spPr>
          <a:xfrm>
            <a:off x="5172039" y="1935770"/>
            <a:ext cx="1465200" cy="4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applications and businesses against cyber-threats</a:t>
            </a:r>
            <a:endParaRPr sz="1100" dirty="0"/>
          </a:p>
        </p:txBody>
      </p:sp>
      <p:cxnSp>
        <p:nvCxnSpPr>
          <p:cNvPr id="1075" name="Google Shape;1075;p36"/>
          <p:cNvCxnSpPr>
            <a:endCxn id="1076" idx="1"/>
          </p:cNvCxnSpPr>
          <p:nvPr/>
        </p:nvCxnSpPr>
        <p:spPr>
          <a:xfrm>
            <a:off x="6293636" y="2906859"/>
            <a:ext cx="737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6" name="Google Shape;1076;p36"/>
          <p:cNvSpPr/>
          <p:nvPr/>
        </p:nvSpPr>
        <p:spPr>
          <a:xfrm>
            <a:off x="7031036" y="2528709"/>
            <a:ext cx="710400" cy="7563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3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7" name="Google Shape;1077;p36"/>
          <p:cNvSpPr txBox="1">
            <a:spLocks noGrp="1"/>
          </p:cNvSpPr>
          <p:nvPr>
            <p:ph type="title" idx="4294967295"/>
          </p:nvPr>
        </p:nvSpPr>
        <p:spPr>
          <a:xfrm>
            <a:off x="6653569" y="3439860"/>
            <a:ext cx="146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ANALYZE</a:t>
            </a:r>
            <a:endParaRPr sz="1500" dirty="0"/>
          </a:p>
        </p:txBody>
      </p:sp>
      <p:sp>
        <p:nvSpPr>
          <p:cNvPr id="1078" name="Google Shape;1078;p36"/>
          <p:cNvSpPr txBox="1">
            <a:spLocks noGrp="1"/>
          </p:cNvSpPr>
          <p:nvPr>
            <p:ph type="subTitle" idx="4294967295"/>
          </p:nvPr>
        </p:nvSpPr>
        <p:spPr>
          <a:xfrm>
            <a:off x="6653563" y="3776850"/>
            <a:ext cx="1465200" cy="7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business data using analytics and navigate rational and NoSQL data stores</a:t>
            </a:r>
            <a:endParaRPr sz="1100" dirty="0"/>
          </a:p>
        </p:txBody>
      </p:sp>
      <p:grpSp>
        <p:nvGrpSpPr>
          <p:cNvPr id="1079" name="Google Shape;1079;p36"/>
          <p:cNvGrpSpPr/>
          <p:nvPr/>
        </p:nvGrpSpPr>
        <p:grpSpPr>
          <a:xfrm rot="5400000">
            <a:off x="5791791" y="3316521"/>
            <a:ext cx="225807" cy="623408"/>
            <a:chOff x="456616" y="2161476"/>
            <a:chExt cx="289868" cy="852000"/>
          </a:xfrm>
        </p:grpSpPr>
        <p:sp>
          <p:nvSpPr>
            <p:cNvPr id="1080" name="Google Shape;1080;p36"/>
            <p:cNvSpPr/>
            <p:nvPr/>
          </p:nvSpPr>
          <p:spPr>
            <a:xfrm rot="-5400000">
              <a:off x="588942" y="2649556"/>
              <a:ext cx="25484" cy="289600"/>
            </a:xfrm>
            <a:custGeom>
              <a:avLst/>
              <a:gdLst/>
              <a:ahLst/>
              <a:cxnLst/>
              <a:rect l="l" t="t" r="r" b="b"/>
              <a:pathLst>
                <a:path w="761" h="8648" extrusionOk="0">
                  <a:moveTo>
                    <a:pt x="380" y="0"/>
                  </a:moveTo>
                  <a:cubicBezTo>
                    <a:pt x="190" y="0"/>
                    <a:pt x="0" y="130"/>
                    <a:pt x="0" y="388"/>
                  </a:cubicBezTo>
                  <a:lnTo>
                    <a:pt x="0" y="8260"/>
                  </a:lnTo>
                  <a:cubicBezTo>
                    <a:pt x="0" y="8519"/>
                    <a:pt x="190" y="8648"/>
                    <a:pt x="380" y="8648"/>
                  </a:cubicBezTo>
                  <a:cubicBezTo>
                    <a:pt x="570" y="8648"/>
                    <a:pt x="760" y="8519"/>
                    <a:pt x="760" y="8260"/>
                  </a:cubicBezTo>
                  <a:lnTo>
                    <a:pt x="760" y="388"/>
                  </a:lnTo>
                  <a:cubicBezTo>
                    <a:pt x="760" y="130"/>
                    <a:pt x="570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1" name="Google Shape;1081;p36"/>
            <p:cNvSpPr/>
            <p:nvPr/>
          </p:nvSpPr>
          <p:spPr>
            <a:xfrm rot="-5400000">
              <a:off x="588808" y="2235662"/>
              <a:ext cx="25484" cy="289868"/>
            </a:xfrm>
            <a:custGeom>
              <a:avLst/>
              <a:gdLst/>
              <a:ahLst/>
              <a:cxnLst/>
              <a:rect l="l" t="t" r="r" b="b"/>
              <a:pathLst>
                <a:path w="761" h="8656" extrusionOk="0">
                  <a:moveTo>
                    <a:pt x="365" y="1"/>
                  </a:moveTo>
                  <a:cubicBezTo>
                    <a:pt x="153" y="1"/>
                    <a:pt x="1" y="183"/>
                    <a:pt x="1" y="396"/>
                  </a:cubicBezTo>
                  <a:lnTo>
                    <a:pt x="1" y="8268"/>
                  </a:lnTo>
                  <a:cubicBezTo>
                    <a:pt x="1" y="8527"/>
                    <a:pt x="191" y="8656"/>
                    <a:pt x="381" y="8656"/>
                  </a:cubicBezTo>
                  <a:cubicBezTo>
                    <a:pt x="570" y="8656"/>
                    <a:pt x="760" y="8527"/>
                    <a:pt x="760" y="8268"/>
                  </a:cubicBezTo>
                  <a:lnTo>
                    <a:pt x="760" y="396"/>
                  </a:lnTo>
                  <a:cubicBezTo>
                    <a:pt x="760" y="183"/>
                    <a:pt x="578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2" name="Google Shape;1082;p36"/>
            <p:cNvSpPr/>
            <p:nvPr/>
          </p:nvSpPr>
          <p:spPr>
            <a:xfrm rot="-5400000">
              <a:off x="576234" y="2902231"/>
              <a:ext cx="25484" cy="197007"/>
            </a:xfrm>
            <a:custGeom>
              <a:avLst/>
              <a:gdLst/>
              <a:ahLst/>
              <a:cxnLst/>
              <a:rect l="l" t="t" r="r" b="b"/>
              <a:pathLst>
                <a:path w="761" h="5883" extrusionOk="0">
                  <a:moveTo>
                    <a:pt x="380" y="1"/>
                  </a:moveTo>
                  <a:cubicBezTo>
                    <a:pt x="190" y="1"/>
                    <a:pt x="0" y="130"/>
                    <a:pt x="0" y="388"/>
                  </a:cubicBezTo>
                  <a:lnTo>
                    <a:pt x="0" y="5495"/>
                  </a:lnTo>
                  <a:cubicBezTo>
                    <a:pt x="0" y="5753"/>
                    <a:pt x="190" y="5882"/>
                    <a:pt x="380" y="5882"/>
                  </a:cubicBezTo>
                  <a:cubicBezTo>
                    <a:pt x="570" y="5882"/>
                    <a:pt x="760" y="5753"/>
                    <a:pt x="760" y="5495"/>
                  </a:cubicBezTo>
                  <a:lnTo>
                    <a:pt x="760" y="388"/>
                  </a:lnTo>
                  <a:cubicBezTo>
                    <a:pt x="760" y="130"/>
                    <a:pt x="570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3" name="Google Shape;1083;p36"/>
            <p:cNvSpPr/>
            <p:nvPr/>
          </p:nvSpPr>
          <p:spPr>
            <a:xfrm rot="-5400000">
              <a:off x="575849" y="2488856"/>
              <a:ext cx="26489" cy="197241"/>
            </a:xfrm>
            <a:custGeom>
              <a:avLst/>
              <a:gdLst/>
              <a:ahLst/>
              <a:cxnLst/>
              <a:rect l="l" t="t" r="r" b="b"/>
              <a:pathLst>
                <a:path w="791" h="5890" extrusionOk="0">
                  <a:moveTo>
                    <a:pt x="410" y="1"/>
                  </a:moveTo>
                  <a:cubicBezTo>
                    <a:pt x="220" y="1"/>
                    <a:pt x="30" y="130"/>
                    <a:pt x="30" y="388"/>
                  </a:cubicBezTo>
                  <a:lnTo>
                    <a:pt x="30" y="5495"/>
                  </a:lnTo>
                  <a:cubicBezTo>
                    <a:pt x="0" y="5707"/>
                    <a:pt x="182" y="5890"/>
                    <a:pt x="395" y="5890"/>
                  </a:cubicBezTo>
                  <a:cubicBezTo>
                    <a:pt x="608" y="5890"/>
                    <a:pt x="790" y="5707"/>
                    <a:pt x="790" y="5495"/>
                  </a:cubicBezTo>
                  <a:lnTo>
                    <a:pt x="790" y="388"/>
                  </a:lnTo>
                  <a:cubicBezTo>
                    <a:pt x="790" y="130"/>
                    <a:pt x="600" y="1"/>
                    <a:pt x="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4" name="Google Shape;1084;p36"/>
            <p:cNvSpPr/>
            <p:nvPr/>
          </p:nvSpPr>
          <p:spPr>
            <a:xfrm rot="-5400000">
              <a:off x="576619" y="2076100"/>
              <a:ext cx="25484" cy="196237"/>
            </a:xfrm>
            <a:custGeom>
              <a:avLst/>
              <a:gdLst/>
              <a:ahLst/>
              <a:cxnLst/>
              <a:rect l="l" t="t" r="r" b="b"/>
              <a:pathLst>
                <a:path w="761" h="5860" extrusionOk="0">
                  <a:moveTo>
                    <a:pt x="396" y="0"/>
                  </a:moveTo>
                  <a:cubicBezTo>
                    <a:pt x="183" y="0"/>
                    <a:pt x="1" y="152"/>
                    <a:pt x="1" y="365"/>
                  </a:cubicBezTo>
                  <a:lnTo>
                    <a:pt x="1" y="5472"/>
                  </a:lnTo>
                  <a:cubicBezTo>
                    <a:pt x="1" y="5730"/>
                    <a:pt x="191" y="5859"/>
                    <a:pt x="381" y="5859"/>
                  </a:cubicBezTo>
                  <a:cubicBezTo>
                    <a:pt x="570" y="5859"/>
                    <a:pt x="760" y="5730"/>
                    <a:pt x="760" y="5472"/>
                  </a:cubicBezTo>
                  <a:lnTo>
                    <a:pt x="760" y="365"/>
                  </a:lnTo>
                  <a:cubicBezTo>
                    <a:pt x="760" y="152"/>
                    <a:pt x="608" y="0"/>
                    <a:pt x="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37"/>
          <p:cNvSpPr txBox="1">
            <a:spLocks noGrp="1"/>
          </p:cNvSpPr>
          <p:nvPr>
            <p:ph type="title"/>
          </p:nvPr>
        </p:nvSpPr>
        <p:spPr>
          <a:xfrm>
            <a:off x="719975" y="1777850"/>
            <a:ext cx="21183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5DE34"/>
                </a:solidFill>
              </a:rPr>
              <a:t>DATA &amp; </a:t>
            </a:r>
            <a:endParaRPr sz="1500" dirty="0">
              <a:solidFill>
                <a:srgbClr val="F5DE3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5DE34"/>
                </a:solidFill>
              </a:rPr>
              <a:t>ANALYTICS</a:t>
            </a:r>
            <a:endParaRPr sz="1500" dirty="0">
              <a:solidFill>
                <a:srgbClr val="F5DE34"/>
              </a:solidFill>
            </a:endParaRPr>
          </a:p>
        </p:txBody>
      </p:sp>
      <p:sp>
        <p:nvSpPr>
          <p:cNvPr id="1090" name="Google Shape;1090;p37"/>
          <p:cNvSpPr txBox="1">
            <a:spLocks noGrp="1"/>
          </p:cNvSpPr>
          <p:nvPr>
            <p:ph type="subTitle" idx="1"/>
          </p:nvPr>
        </p:nvSpPr>
        <p:spPr>
          <a:xfrm>
            <a:off x="719975" y="2314575"/>
            <a:ext cx="2118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Use relational and NoSQL databases; analyze and present insights from data</a:t>
            </a:r>
            <a:endParaRPr dirty="0"/>
          </a:p>
        </p:txBody>
      </p:sp>
      <p:sp>
        <p:nvSpPr>
          <p:cNvPr id="1091" name="Google Shape;1091;p37"/>
          <p:cNvSpPr txBox="1">
            <a:spLocks noGrp="1"/>
          </p:cNvSpPr>
          <p:nvPr>
            <p:ph type="title" idx="2"/>
          </p:nvPr>
        </p:nvSpPr>
        <p:spPr>
          <a:xfrm>
            <a:off x="3512851" y="1777850"/>
            <a:ext cx="21183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5DE34"/>
                </a:solidFill>
              </a:rPr>
              <a:t>WEB APPLICATION DEVELOPMENT</a:t>
            </a:r>
            <a:endParaRPr sz="1500" dirty="0">
              <a:solidFill>
                <a:srgbClr val="F5DE34"/>
              </a:solidFill>
            </a:endParaRPr>
          </a:p>
        </p:txBody>
      </p:sp>
      <p:sp>
        <p:nvSpPr>
          <p:cNvPr id="1092" name="Google Shape;1092;p37"/>
          <p:cNvSpPr txBox="1">
            <a:spLocks noGrp="1"/>
          </p:cNvSpPr>
          <p:nvPr>
            <p:ph type="subTitle" idx="3"/>
          </p:nvPr>
        </p:nvSpPr>
        <p:spPr>
          <a:xfrm>
            <a:off x="3512850" y="2314575"/>
            <a:ext cx="2118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Develop software applications for the web that use cloud services</a:t>
            </a:r>
            <a:endParaRPr dirty="0"/>
          </a:p>
        </p:txBody>
      </p:sp>
      <p:sp>
        <p:nvSpPr>
          <p:cNvPr id="1093" name="Google Shape;1093;p37"/>
          <p:cNvSpPr txBox="1">
            <a:spLocks noGrp="1"/>
          </p:cNvSpPr>
          <p:nvPr>
            <p:ph type="title" idx="4"/>
          </p:nvPr>
        </p:nvSpPr>
        <p:spPr>
          <a:xfrm>
            <a:off x="719975" y="3211250"/>
            <a:ext cx="21183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5DE34"/>
                </a:solidFill>
              </a:rPr>
              <a:t>CLOUD ARCHITECTURE</a:t>
            </a:r>
            <a:endParaRPr sz="1500" dirty="0">
              <a:solidFill>
                <a:srgbClr val="F5DE34"/>
              </a:solidFill>
            </a:endParaRPr>
          </a:p>
        </p:txBody>
      </p:sp>
      <p:sp>
        <p:nvSpPr>
          <p:cNvPr id="1094" name="Google Shape;1094;p37"/>
          <p:cNvSpPr txBox="1">
            <a:spLocks noGrp="1"/>
          </p:cNvSpPr>
          <p:nvPr>
            <p:ph type="subTitle" idx="5"/>
          </p:nvPr>
        </p:nvSpPr>
        <p:spPr>
          <a:xfrm>
            <a:off x="719975" y="3747975"/>
            <a:ext cx="2118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Design and build cloud infrastructure for scalable application deployment</a:t>
            </a:r>
            <a:endParaRPr dirty="0"/>
          </a:p>
        </p:txBody>
      </p:sp>
      <p:sp>
        <p:nvSpPr>
          <p:cNvPr id="1095" name="Google Shape;1095;p37"/>
          <p:cNvSpPr txBox="1">
            <a:spLocks noGrp="1"/>
          </p:cNvSpPr>
          <p:nvPr>
            <p:ph type="title" idx="6"/>
          </p:nvPr>
        </p:nvSpPr>
        <p:spPr>
          <a:xfrm>
            <a:off x="3512851" y="3211250"/>
            <a:ext cx="21183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5DE34"/>
                </a:solidFill>
              </a:rPr>
              <a:t>WEB SERVICE PROGRAMMING</a:t>
            </a:r>
            <a:endParaRPr sz="1500" dirty="0">
              <a:solidFill>
                <a:srgbClr val="F5DE34"/>
              </a:solidFill>
            </a:endParaRPr>
          </a:p>
        </p:txBody>
      </p:sp>
      <p:sp>
        <p:nvSpPr>
          <p:cNvPr id="1096" name="Google Shape;1096;p37"/>
          <p:cNvSpPr txBox="1">
            <a:spLocks noGrp="1"/>
          </p:cNvSpPr>
          <p:nvPr>
            <p:ph type="subTitle" idx="7"/>
          </p:nvPr>
        </p:nvSpPr>
        <p:spPr>
          <a:xfrm>
            <a:off x="3512850" y="3747975"/>
            <a:ext cx="2118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Create and deploy a complete, ene-to-end, web-based cloud application</a:t>
            </a:r>
            <a:endParaRPr dirty="0"/>
          </a:p>
        </p:txBody>
      </p:sp>
      <p:sp>
        <p:nvSpPr>
          <p:cNvPr id="1097" name="Google Shape;1097;p37"/>
          <p:cNvSpPr txBox="1">
            <a:spLocks noGrp="1"/>
          </p:cNvSpPr>
          <p:nvPr>
            <p:ph type="title" idx="8"/>
          </p:nvPr>
        </p:nvSpPr>
        <p:spPr>
          <a:xfrm>
            <a:off x="6305728" y="1777850"/>
            <a:ext cx="21183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5DE34"/>
                </a:solidFill>
              </a:rPr>
              <a:t>USER EXPERIENCE DESIGN</a:t>
            </a:r>
            <a:endParaRPr sz="1500" dirty="0">
              <a:solidFill>
                <a:srgbClr val="F5DE34"/>
              </a:solidFill>
            </a:endParaRPr>
          </a:p>
        </p:txBody>
      </p:sp>
      <p:sp>
        <p:nvSpPr>
          <p:cNvPr id="1098" name="Google Shape;1098;p37"/>
          <p:cNvSpPr txBox="1">
            <a:spLocks noGrp="1"/>
          </p:cNvSpPr>
          <p:nvPr>
            <p:ph type="subTitle" idx="9"/>
          </p:nvPr>
        </p:nvSpPr>
        <p:spPr>
          <a:xfrm>
            <a:off x="6305725" y="2314575"/>
            <a:ext cx="2118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Describe, scope, and build a complete user experience</a:t>
            </a:r>
            <a:endParaRPr dirty="0"/>
          </a:p>
        </p:txBody>
      </p:sp>
      <p:sp>
        <p:nvSpPr>
          <p:cNvPr id="1099" name="Google Shape;1099;p37"/>
          <p:cNvSpPr txBox="1">
            <a:spLocks noGrp="1"/>
          </p:cNvSpPr>
          <p:nvPr>
            <p:ph type="title" idx="13"/>
          </p:nvPr>
        </p:nvSpPr>
        <p:spPr>
          <a:xfrm>
            <a:off x="6305728" y="3211250"/>
            <a:ext cx="21183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5DE34"/>
                </a:solidFill>
              </a:rPr>
              <a:t>MANAGING ENTERPRISE CYBERSECURITY</a:t>
            </a:r>
            <a:endParaRPr sz="1400" dirty="0">
              <a:solidFill>
                <a:srgbClr val="F5DE34"/>
              </a:solidFill>
            </a:endParaRPr>
          </a:p>
        </p:txBody>
      </p:sp>
      <p:sp>
        <p:nvSpPr>
          <p:cNvPr id="1100" name="Google Shape;1100;p37"/>
          <p:cNvSpPr txBox="1">
            <a:spLocks noGrp="1"/>
          </p:cNvSpPr>
          <p:nvPr>
            <p:ph type="subTitle" idx="14"/>
          </p:nvPr>
        </p:nvSpPr>
        <p:spPr>
          <a:xfrm>
            <a:off x="6305725" y="3747975"/>
            <a:ext cx="2118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Secure the enterprise against cyber-threat</a:t>
            </a:r>
            <a:endParaRPr dirty="0"/>
          </a:p>
        </p:txBody>
      </p:sp>
      <p:sp>
        <p:nvSpPr>
          <p:cNvPr id="1101" name="Google Shape;1101;p37"/>
          <p:cNvSpPr txBox="1">
            <a:spLocks noGrp="1"/>
          </p:cNvSpPr>
          <p:nvPr>
            <p:ph type="title" idx="15"/>
          </p:nvPr>
        </p:nvSpPr>
        <p:spPr>
          <a:xfrm>
            <a:off x="1485450" y="539700"/>
            <a:ext cx="61731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REQUIRED MIS COURSES</a:t>
            </a:r>
            <a:endParaRPr dirty="0"/>
          </a:p>
        </p:txBody>
      </p:sp>
      <p:cxnSp>
        <p:nvCxnSpPr>
          <p:cNvPr id="1102" name="Google Shape;1102;p37"/>
          <p:cNvCxnSpPr>
            <a:stCxn id="1089" idx="3"/>
            <a:endCxn id="1091" idx="1"/>
          </p:cNvCxnSpPr>
          <p:nvPr/>
        </p:nvCxnSpPr>
        <p:spPr>
          <a:xfrm>
            <a:off x="2838275" y="2016800"/>
            <a:ext cx="6747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103" name="Google Shape;1103;p37"/>
          <p:cNvCxnSpPr>
            <a:stCxn id="1091" idx="3"/>
            <a:endCxn id="1097" idx="1"/>
          </p:cNvCxnSpPr>
          <p:nvPr/>
        </p:nvCxnSpPr>
        <p:spPr>
          <a:xfrm>
            <a:off x="5631151" y="2016800"/>
            <a:ext cx="6747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104" name="Google Shape;1104;p37"/>
          <p:cNvCxnSpPr>
            <a:stCxn id="1093" idx="3"/>
            <a:endCxn id="1095" idx="1"/>
          </p:cNvCxnSpPr>
          <p:nvPr/>
        </p:nvCxnSpPr>
        <p:spPr>
          <a:xfrm>
            <a:off x="2838275" y="3450200"/>
            <a:ext cx="6747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105" name="Google Shape;1105;p37"/>
          <p:cNvCxnSpPr>
            <a:stCxn id="1095" idx="3"/>
            <a:endCxn id="1099" idx="1"/>
          </p:cNvCxnSpPr>
          <p:nvPr/>
        </p:nvCxnSpPr>
        <p:spPr>
          <a:xfrm>
            <a:off x="5631151" y="3450200"/>
            <a:ext cx="6747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0" name="Google Shape;111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8795" y="0"/>
            <a:ext cx="384641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39"/>
          <p:cNvSpPr/>
          <p:nvPr/>
        </p:nvSpPr>
        <p:spPr>
          <a:xfrm>
            <a:off x="6703125" y="1599575"/>
            <a:ext cx="1283700" cy="12834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16" name="Google Shape;1116;p39"/>
          <p:cNvSpPr/>
          <p:nvPr/>
        </p:nvSpPr>
        <p:spPr>
          <a:xfrm>
            <a:off x="3941819" y="1591550"/>
            <a:ext cx="1283700" cy="12834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1117" name="Google Shape;1117;p39"/>
          <p:cNvGrpSpPr/>
          <p:nvPr/>
        </p:nvGrpSpPr>
        <p:grpSpPr>
          <a:xfrm rot="900049" flipH="1">
            <a:off x="3808192" y="1554325"/>
            <a:ext cx="1669185" cy="1585716"/>
            <a:chOff x="2632375" y="3649275"/>
            <a:chExt cx="1063875" cy="1010675"/>
          </a:xfrm>
        </p:grpSpPr>
        <p:sp>
          <p:nvSpPr>
            <p:cNvPr id="1118" name="Google Shape;1118;p39"/>
            <p:cNvSpPr/>
            <p:nvPr/>
          </p:nvSpPr>
          <p:spPr>
            <a:xfrm>
              <a:off x="3678750" y="4093825"/>
              <a:ext cx="17500" cy="129950"/>
            </a:xfrm>
            <a:custGeom>
              <a:avLst/>
              <a:gdLst/>
              <a:ahLst/>
              <a:cxnLst/>
              <a:rect l="l" t="t" r="r" b="b"/>
              <a:pathLst>
                <a:path w="700" h="5198" fill="none" extrusionOk="0">
                  <a:moveTo>
                    <a:pt x="699" y="0"/>
                  </a:moveTo>
                  <a:cubicBezTo>
                    <a:pt x="699" y="1763"/>
                    <a:pt x="456" y="3496"/>
                    <a:pt x="0" y="5198"/>
                  </a:cubicBezTo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2632375" y="3649275"/>
              <a:ext cx="997000" cy="1010675"/>
            </a:xfrm>
            <a:custGeom>
              <a:avLst/>
              <a:gdLst/>
              <a:ahLst/>
              <a:cxnLst/>
              <a:rect l="l" t="t" r="r" b="b"/>
              <a:pathLst>
                <a:path w="39880" h="40427" fill="none" extrusionOk="0">
                  <a:moveTo>
                    <a:pt x="39880" y="27600"/>
                  </a:moveTo>
                  <a:cubicBezTo>
                    <a:pt x="33193" y="38937"/>
                    <a:pt x="17387" y="40427"/>
                    <a:pt x="8694" y="30548"/>
                  </a:cubicBezTo>
                  <a:cubicBezTo>
                    <a:pt x="0" y="20639"/>
                    <a:pt x="3526" y="5137"/>
                    <a:pt x="15654" y="1"/>
                  </a:cubicBezTo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20" name="Google Shape;1120;p39"/>
          <p:cNvSpPr txBox="1">
            <a:spLocks noGrp="1"/>
          </p:cNvSpPr>
          <p:nvPr>
            <p:ph type="title"/>
          </p:nvPr>
        </p:nvSpPr>
        <p:spPr>
          <a:xfrm>
            <a:off x="2060700" y="539700"/>
            <a:ext cx="5022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MIS COURSES</a:t>
            </a:r>
            <a:endParaRPr dirty="0"/>
          </a:p>
        </p:txBody>
      </p:sp>
      <p:sp>
        <p:nvSpPr>
          <p:cNvPr id="1121" name="Google Shape;1121;p39"/>
          <p:cNvSpPr/>
          <p:nvPr/>
        </p:nvSpPr>
        <p:spPr>
          <a:xfrm>
            <a:off x="1201950" y="1591550"/>
            <a:ext cx="1283700" cy="12834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1122" name="Google Shape;1122;p39"/>
          <p:cNvGrpSpPr/>
          <p:nvPr/>
        </p:nvGrpSpPr>
        <p:grpSpPr>
          <a:xfrm>
            <a:off x="2485694" y="2017577"/>
            <a:ext cx="1454012" cy="431350"/>
            <a:chOff x="5604500" y="1883813"/>
            <a:chExt cx="1491600" cy="431350"/>
          </a:xfrm>
        </p:grpSpPr>
        <p:cxnSp>
          <p:nvCxnSpPr>
            <p:cNvPr id="1123" name="Google Shape;1123;p39"/>
            <p:cNvCxnSpPr/>
            <p:nvPr/>
          </p:nvCxnSpPr>
          <p:spPr>
            <a:xfrm>
              <a:off x="5604500" y="2101700"/>
              <a:ext cx="1491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24" name="Google Shape;1124;p39"/>
            <p:cNvGrpSpPr/>
            <p:nvPr/>
          </p:nvGrpSpPr>
          <p:grpSpPr>
            <a:xfrm rot="2700000">
              <a:off x="6191966" y="1952596"/>
              <a:ext cx="316239" cy="293783"/>
              <a:chOff x="5761175" y="4621750"/>
              <a:chExt cx="253560" cy="235555"/>
            </a:xfrm>
          </p:grpSpPr>
          <p:sp>
            <p:nvSpPr>
              <p:cNvPr id="1125" name="Google Shape;1125;p39"/>
              <p:cNvSpPr/>
              <p:nvPr/>
            </p:nvSpPr>
            <p:spPr>
              <a:xfrm flipH="1">
                <a:off x="5761175" y="4621750"/>
                <a:ext cx="253560" cy="235555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7117" extrusionOk="0">
                    <a:moveTo>
                      <a:pt x="3815" y="0"/>
                    </a:moveTo>
                    <a:cubicBezTo>
                      <a:pt x="3630" y="0"/>
                      <a:pt x="3442" y="15"/>
                      <a:pt x="3253" y="44"/>
                    </a:cubicBezTo>
                    <a:cubicBezTo>
                      <a:pt x="1307" y="379"/>
                      <a:pt x="0" y="2202"/>
                      <a:pt x="304" y="4148"/>
                    </a:cubicBezTo>
                    <a:cubicBezTo>
                      <a:pt x="604" y="5864"/>
                      <a:pt x="2101" y="7117"/>
                      <a:pt x="3787" y="7117"/>
                    </a:cubicBezTo>
                    <a:cubicBezTo>
                      <a:pt x="3982" y="7117"/>
                      <a:pt x="4179" y="7100"/>
                      <a:pt x="4377" y="7066"/>
                    </a:cubicBezTo>
                    <a:cubicBezTo>
                      <a:pt x="6323" y="6762"/>
                      <a:pt x="7660" y="4938"/>
                      <a:pt x="7326" y="2993"/>
                    </a:cubicBezTo>
                    <a:cubicBezTo>
                      <a:pt x="7051" y="1236"/>
                      <a:pt x="5538" y="0"/>
                      <a:pt x="3815" y="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26" name="Google Shape;1126;p39"/>
              <p:cNvSpPr/>
              <p:nvPr/>
            </p:nvSpPr>
            <p:spPr>
              <a:xfrm flipH="1">
                <a:off x="5841670" y="4693107"/>
                <a:ext cx="106673" cy="91084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2752" extrusionOk="0">
                    <a:moveTo>
                      <a:pt x="1832" y="1"/>
                    </a:moveTo>
                    <a:cubicBezTo>
                      <a:pt x="1497" y="1"/>
                      <a:pt x="1156" y="127"/>
                      <a:pt x="882" y="411"/>
                    </a:cubicBezTo>
                    <a:cubicBezTo>
                      <a:pt x="0" y="1262"/>
                      <a:pt x="608" y="2752"/>
                      <a:pt x="1855" y="2752"/>
                    </a:cubicBezTo>
                    <a:cubicBezTo>
                      <a:pt x="2614" y="2752"/>
                      <a:pt x="3222" y="2144"/>
                      <a:pt x="3222" y="1384"/>
                    </a:cubicBezTo>
                    <a:cubicBezTo>
                      <a:pt x="3222" y="560"/>
                      <a:pt x="2538" y="1"/>
                      <a:pt x="18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127" name="Google Shape;1127;p39"/>
          <p:cNvGrpSpPr/>
          <p:nvPr/>
        </p:nvGrpSpPr>
        <p:grpSpPr>
          <a:xfrm>
            <a:off x="5223350" y="2017563"/>
            <a:ext cx="1491600" cy="431350"/>
            <a:chOff x="5604500" y="1883813"/>
            <a:chExt cx="1491600" cy="431350"/>
          </a:xfrm>
        </p:grpSpPr>
        <p:cxnSp>
          <p:nvCxnSpPr>
            <p:cNvPr id="1128" name="Google Shape;1128;p39"/>
            <p:cNvCxnSpPr/>
            <p:nvPr/>
          </p:nvCxnSpPr>
          <p:spPr>
            <a:xfrm>
              <a:off x="5604500" y="2101700"/>
              <a:ext cx="1491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29" name="Google Shape;1129;p39"/>
            <p:cNvGrpSpPr/>
            <p:nvPr/>
          </p:nvGrpSpPr>
          <p:grpSpPr>
            <a:xfrm rot="2700000">
              <a:off x="6191966" y="1952596"/>
              <a:ext cx="316239" cy="293783"/>
              <a:chOff x="5761175" y="4621750"/>
              <a:chExt cx="253560" cy="235555"/>
            </a:xfrm>
          </p:grpSpPr>
          <p:sp>
            <p:nvSpPr>
              <p:cNvPr id="1130" name="Google Shape;1130;p39"/>
              <p:cNvSpPr/>
              <p:nvPr/>
            </p:nvSpPr>
            <p:spPr>
              <a:xfrm flipH="1">
                <a:off x="5761175" y="4621750"/>
                <a:ext cx="253560" cy="235555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7117" extrusionOk="0">
                    <a:moveTo>
                      <a:pt x="3815" y="0"/>
                    </a:moveTo>
                    <a:cubicBezTo>
                      <a:pt x="3630" y="0"/>
                      <a:pt x="3442" y="15"/>
                      <a:pt x="3253" y="44"/>
                    </a:cubicBezTo>
                    <a:cubicBezTo>
                      <a:pt x="1307" y="379"/>
                      <a:pt x="0" y="2202"/>
                      <a:pt x="304" y="4148"/>
                    </a:cubicBezTo>
                    <a:cubicBezTo>
                      <a:pt x="604" y="5864"/>
                      <a:pt x="2101" y="7117"/>
                      <a:pt x="3787" y="7117"/>
                    </a:cubicBezTo>
                    <a:cubicBezTo>
                      <a:pt x="3982" y="7117"/>
                      <a:pt x="4179" y="7100"/>
                      <a:pt x="4377" y="7066"/>
                    </a:cubicBezTo>
                    <a:cubicBezTo>
                      <a:pt x="6323" y="6762"/>
                      <a:pt x="7660" y="4938"/>
                      <a:pt x="7326" y="2993"/>
                    </a:cubicBezTo>
                    <a:cubicBezTo>
                      <a:pt x="7051" y="1236"/>
                      <a:pt x="5538" y="0"/>
                      <a:pt x="3815" y="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31" name="Google Shape;1131;p39"/>
              <p:cNvSpPr/>
              <p:nvPr/>
            </p:nvSpPr>
            <p:spPr>
              <a:xfrm flipH="1">
                <a:off x="5841670" y="4693107"/>
                <a:ext cx="106673" cy="91084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2752" extrusionOk="0">
                    <a:moveTo>
                      <a:pt x="1832" y="1"/>
                    </a:moveTo>
                    <a:cubicBezTo>
                      <a:pt x="1497" y="1"/>
                      <a:pt x="1156" y="127"/>
                      <a:pt x="882" y="411"/>
                    </a:cubicBezTo>
                    <a:cubicBezTo>
                      <a:pt x="0" y="1262"/>
                      <a:pt x="608" y="2752"/>
                      <a:pt x="1855" y="2752"/>
                    </a:cubicBezTo>
                    <a:cubicBezTo>
                      <a:pt x="2614" y="2752"/>
                      <a:pt x="3222" y="2144"/>
                      <a:pt x="3222" y="1384"/>
                    </a:cubicBezTo>
                    <a:cubicBezTo>
                      <a:pt x="3222" y="560"/>
                      <a:pt x="2538" y="1"/>
                      <a:pt x="18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132" name="Google Shape;1132;p39"/>
          <p:cNvSpPr txBox="1">
            <a:spLocks noGrp="1"/>
          </p:cNvSpPr>
          <p:nvPr>
            <p:ph type="title" idx="4294967295"/>
          </p:nvPr>
        </p:nvSpPr>
        <p:spPr>
          <a:xfrm>
            <a:off x="801456" y="3094875"/>
            <a:ext cx="20847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5DE34"/>
                </a:solidFill>
              </a:rPr>
              <a:t>MAJOR</a:t>
            </a:r>
            <a:endParaRPr sz="1800" dirty="0">
              <a:solidFill>
                <a:srgbClr val="F5DE34"/>
              </a:solidFill>
            </a:endParaRPr>
          </a:p>
        </p:txBody>
      </p:sp>
      <p:sp>
        <p:nvSpPr>
          <p:cNvPr id="1133" name="Google Shape;1133;p39"/>
          <p:cNvSpPr txBox="1">
            <a:spLocks noGrp="1"/>
          </p:cNvSpPr>
          <p:nvPr>
            <p:ph type="subTitle" idx="4294967295"/>
          </p:nvPr>
        </p:nvSpPr>
        <p:spPr>
          <a:xfrm>
            <a:off x="801450" y="3542730"/>
            <a:ext cx="2084700" cy="14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 dirty="0"/>
              <a:t>Data &amp; Analytics</a:t>
            </a:r>
            <a:endParaRPr sz="12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 dirty="0"/>
              <a:t>User Experience </a:t>
            </a:r>
            <a:endParaRPr sz="12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 dirty="0"/>
              <a:t>Web Development</a:t>
            </a:r>
            <a:endParaRPr sz="12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 dirty="0"/>
              <a:t>Cloud Architecture </a:t>
            </a:r>
            <a:endParaRPr sz="12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 dirty="0"/>
              <a:t>Web Services</a:t>
            </a:r>
            <a:endParaRPr sz="12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 dirty="0"/>
              <a:t>Cybersecurity</a:t>
            </a:r>
            <a:endParaRPr sz="1200" dirty="0"/>
          </a:p>
        </p:txBody>
      </p:sp>
      <p:sp>
        <p:nvSpPr>
          <p:cNvPr id="1134" name="Google Shape;1134;p39"/>
          <p:cNvSpPr txBox="1">
            <a:spLocks noGrp="1"/>
          </p:cNvSpPr>
          <p:nvPr>
            <p:ph type="title" idx="4294967295"/>
          </p:nvPr>
        </p:nvSpPr>
        <p:spPr>
          <a:xfrm>
            <a:off x="3557953" y="3094875"/>
            <a:ext cx="20847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5DE34"/>
                </a:solidFill>
              </a:rPr>
              <a:t>MINOR</a:t>
            </a:r>
            <a:endParaRPr sz="1800" dirty="0">
              <a:solidFill>
                <a:srgbClr val="F5DE34"/>
              </a:solidFill>
            </a:endParaRPr>
          </a:p>
        </p:txBody>
      </p:sp>
      <p:sp>
        <p:nvSpPr>
          <p:cNvPr id="1135" name="Google Shape;1135;p39"/>
          <p:cNvSpPr txBox="1">
            <a:spLocks noGrp="1"/>
          </p:cNvSpPr>
          <p:nvPr>
            <p:ph type="subTitle" idx="4294967295"/>
          </p:nvPr>
        </p:nvSpPr>
        <p:spPr>
          <a:xfrm>
            <a:off x="3557947" y="3542722"/>
            <a:ext cx="20847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 dirty="0"/>
              <a:t>Data &amp; Analytics</a:t>
            </a:r>
            <a:endParaRPr sz="12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 dirty="0"/>
              <a:t>Digital Design</a:t>
            </a:r>
            <a:endParaRPr sz="12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 dirty="0"/>
              <a:t>MIS Elective </a:t>
            </a:r>
            <a:endParaRPr sz="1200" dirty="0"/>
          </a:p>
        </p:txBody>
      </p:sp>
      <p:sp>
        <p:nvSpPr>
          <p:cNvPr id="1136" name="Google Shape;1136;p39"/>
          <p:cNvSpPr txBox="1">
            <a:spLocks noGrp="1"/>
          </p:cNvSpPr>
          <p:nvPr>
            <p:ph type="title" idx="4294967295"/>
          </p:nvPr>
        </p:nvSpPr>
        <p:spPr>
          <a:xfrm>
            <a:off x="6314453" y="3094875"/>
            <a:ext cx="20847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5DE34"/>
                </a:solidFill>
              </a:rPr>
              <a:t>CERTIFICATE</a:t>
            </a:r>
            <a:endParaRPr sz="1800" dirty="0">
              <a:solidFill>
                <a:srgbClr val="F5DE34"/>
              </a:solidFill>
            </a:endParaRPr>
          </a:p>
        </p:txBody>
      </p:sp>
      <p:sp>
        <p:nvSpPr>
          <p:cNvPr id="1137" name="Google Shape;1137;p39"/>
          <p:cNvSpPr txBox="1">
            <a:spLocks noGrp="1"/>
          </p:cNvSpPr>
          <p:nvPr>
            <p:ph type="subTitle" idx="4294967295"/>
          </p:nvPr>
        </p:nvSpPr>
        <p:spPr>
          <a:xfrm>
            <a:off x="6314450" y="3542726"/>
            <a:ext cx="20847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 dirty="0"/>
              <a:t>Digital Systems</a:t>
            </a:r>
            <a:endParaRPr sz="12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 dirty="0"/>
              <a:t>Data &amp; Analytics</a:t>
            </a:r>
            <a:endParaRPr sz="12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 dirty="0"/>
              <a:t>MIS Elective</a:t>
            </a:r>
            <a:endParaRPr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38" name="Google Shape;1138;p39"/>
          <p:cNvGrpSpPr/>
          <p:nvPr/>
        </p:nvGrpSpPr>
        <p:grpSpPr>
          <a:xfrm rot="-2700000" flipH="1">
            <a:off x="1102059" y="1401992"/>
            <a:ext cx="1669144" cy="1646473"/>
            <a:chOff x="2632375" y="3610525"/>
            <a:chExt cx="1063875" cy="1049425"/>
          </a:xfrm>
        </p:grpSpPr>
        <p:sp>
          <p:nvSpPr>
            <p:cNvPr id="1139" name="Google Shape;1139;p39"/>
            <p:cNvSpPr/>
            <p:nvPr/>
          </p:nvSpPr>
          <p:spPr>
            <a:xfrm>
              <a:off x="3678750" y="4093825"/>
              <a:ext cx="17500" cy="129950"/>
            </a:xfrm>
            <a:custGeom>
              <a:avLst/>
              <a:gdLst/>
              <a:ahLst/>
              <a:cxnLst/>
              <a:rect l="l" t="t" r="r" b="b"/>
              <a:pathLst>
                <a:path w="700" h="5198" fill="none" extrusionOk="0">
                  <a:moveTo>
                    <a:pt x="699" y="0"/>
                  </a:moveTo>
                  <a:cubicBezTo>
                    <a:pt x="699" y="1763"/>
                    <a:pt x="456" y="3496"/>
                    <a:pt x="0" y="5198"/>
                  </a:cubicBezTo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2632375" y="3649275"/>
              <a:ext cx="997000" cy="1010675"/>
            </a:xfrm>
            <a:custGeom>
              <a:avLst/>
              <a:gdLst/>
              <a:ahLst/>
              <a:cxnLst/>
              <a:rect l="l" t="t" r="r" b="b"/>
              <a:pathLst>
                <a:path w="39880" h="40427" fill="none" extrusionOk="0">
                  <a:moveTo>
                    <a:pt x="39880" y="27600"/>
                  </a:moveTo>
                  <a:cubicBezTo>
                    <a:pt x="33193" y="38937"/>
                    <a:pt x="17387" y="40427"/>
                    <a:pt x="8694" y="30548"/>
                  </a:cubicBezTo>
                  <a:cubicBezTo>
                    <a:pt x="0" y="20639"/>
                    <a:pt x="3526" y="5137"/>
                    <a:pt x="15654" y="1"/>
                  </a:cubicBezTo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3083000" y="3610525"/>
              <a:ext cx="129950" cy="17500"/>
            </a:xfrm>
            <a:custGeom>
              <a:avLst/>
              <a:gdLst/>
              <a:ahLst/>
              <a:cxnLst/>
              <a:rect l="l" t="t" r="r" b="b"/>
              <a:pathLst>
                <a:path w="5198" h="700" fill="none" extrusionOk="0">
                  <a:moveTo>
                    <a:pt x="0" y="700"/>
                  </a:moveTo>
                  <a:cubicBezTo>
                    <a:pt x="1702" y="244"/>
                    <a:pt x="3435" y="0"/>
                    <a:pt x="5198" y="0"/>
                  </a:cubicBezTo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2" name="Google Shape;1142;p39"/>
          <p:cNvGrpSpPr/>
          <p:nvPr/>
        </p:nvGrpSpPr>
        <p:grpSpPr>
          <a:xfrm rot="2700000">
            <a:off x="6396155" y="1410017"/>
            <a:ext cx="1669144" cy="1646473"/>
            <a:chOff x="2632375" y="3610525"/>
            <a:chExt cx="1063875" cy="1049425"/>
          </a:xfrm>
        </p:grpSpPr>
        <p:sp>
          <p:nvSpPr>
            <p:cNvPr id="1143" name="Google Shape;1143;p39"/>
            <p:cNvSpPr/>
            <p:nvPr/>
          </p:nvSpPr>
          <p:spPr>
            <a:xfrm>
              <a:off x="3678750" y="4093825"/>
              <a:ext cx="17500" cy="129950"/>
            </a:xfrm>
            <a:custGeom>
              <a:avLst/>
              <a:gdLst/>
              <a:ahLst/>
              <a:cxnLst/>
              <a:rect l="l" t="t" r="r" b="b"/>
              <a:pathLst>
                <a:path w="700" h="5198" fill="none" extrusionOk="0">
                  <a:moveTo>
                    <a:pt x="699" y="0"/>
                  </a:moveTo>
                  <a:cubicBezTo>
                    <a:pt x="699" y="1763"/>
                    <a:pt x="456" y="3496"/>
                    <a:pt x="0" y="5198"/>
                  </a:cubicBezTo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2632375" y="3649275"/>
              <a:ext cx="997000" cy="1010675"/>
            </a:xfrm>
            <a:custGeom>
              <a:avLst/>
              <a:gdLst/>
              <a:ahLst/>
              <a:cxnLst/>
              <a:rect l="l" t="t" r="r" b="b"/>
              <a:pathLst>
                <a:path w="39880" h="40427" fill="none" extrusionOk="0">
                  <a:moveTo>
                    <a:pt x="39880" y="27600"/>
                  </a:moveTo>
                  <a:cubicBezTo>
                    <a:pt x="33193" y="38937"/>
                    <a:pt x="17387" y="40427"/>
                    <a:pt x="8694" y="30548"/>
                  </a:cubicBezTo>
                  <a:cubicBezTo>
                    <a:pt x="0" y="20639"/>
                    <a:pt x="3526" y="5137"/>
                    <a:pt x="15654" y="1"/>
                  </a:cubicBezTo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5" name="Google Shape;1145;p39"/>
            <p:cNvSpPr/>
            <p:nvPr/>
          </p:nvSpPr>
          <p:spPr>
            <a:xfrm>
              <a:off x="3083000" y="3610525"/>
              <a:ext cx="129950" cy="17500"/>
            </a:xfrm>
            <a:custGeom>
              <a:avLst/>
              <a:gdLst/>
              <a:ahLst/>
              <a:cxnLst/>
              <a:rect l="l" t="t" r="r" b="b"/>
              <a:pathLst>
                <a:path w="5198" h="700" fill="none" extrusionOk="0">
                  <a:moveTo>
                    <a:pt x="0" y="700"/>
                  </a:moveTo>
                  <a:cubicBezTo>
                    <a:pt x="1702" y="244"/>
                    <a:pt x="3435" y="0"/>
                    <a:pt x="5198" y="0"/>
                  </a:cubicBezTo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cxnSp>
        <p:nvCxnSpPr>
          <p:cNvPr id="1146" name="Google Shape;1146;p39"/>
          <p:cNvCxnSpPr/>
          <p:nvPr/>
        </p:nvCxnSpPr>
        <p:spPr>
          <a:xfrm>
            <a:off x="7998600" y="2233250"/>
            <a:ext cx="1678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7" name="Google Shape;1147;p39"/>
          <p:cNvSpPr txBox="1"/>
          <p:nvPr/>
        </p:nvSpPr>
        <p:spPr>
          <a:xfrm>
            <a:off x="1201950" y="1925450"/>
            <a:ext cx="1283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 </a:t>
            </a:r>
            <a:endParaRPr sz="4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8" name="Google Shape;1148;p39"/>
          <p:cNvSpPr txBox="1"/>
          <p:nvPr/>
        </p:nvSpPr>
        <p:spPr>
          <a:xfrm>
            <a:off x="4000938" y="1917425"/>
            <a:ext cx="1283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4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9" name="Google Shape;1149;p39"/>
          <p:cNvSpPr txBox="1"/>
          <p:nvPr/>
        </p:nvSpPr>
        <p:spPr>
          <a:xfrm>
            <a:off x="6714938" y="1917425"/>
            <a:ext cx="1283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4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lectronic Circuit Style CV by Slidesgo">
  <a:themeElements>
    <a:clrScheme name="Simple Light">
      <a:dk1>
        <a:srgbClr val="FFFFFF"/>
      </a:dk1>
      <a:lt1>
        <a:srgbClr val="040E41"/>
      </a:lt1>
      <a:dk2>
        <a:srgbClr val="EFEFEF"/>
      </a:dk2>
      <a:lt2>
        <a:srgbClr val="303B72"/>
      </a:lt2>
      <a:accent1>
        <a:srgbClr val="F5DE34"/>
      </a:accent1>
      <a:accent2>
        <a:srgbClr val="0152B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285</Words>
  <Application>Microsoft Office PowerPoint</Application>
  <PresentationFormat>On-screen Show (16:9)</PresentationFormat>
  <Paragraphs>75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Montserrat ExtraBold</vt:lpstr>
      <vt:lpstr>Source Sans Pro</vt:lpstr>
      <vt:lpstr>Raleway</vt:lpstr>
      <vt:lpstr>Montserrat</vt:lpstr>
      <vt:lpstr>Josefin Slab SemiBold</vt:lpstr>
      <vt:lpstr>Lato</vt:lpstr>
      <vt:lpstr>Bebas Neue</vt:lpstr>
      <vt:lpstr>Electronic Circuit Style CV by Slidesgo</vt:lpstr>
      <vt:lpstr>TEMPLE MIS</vt:lpstr>
      <vt:lpstr>PowerPoint Presentation</vt:lpstr>
      <vt:lpstr>WHAT IS MIS?</vt:lpstr>
      <vt:lpstr>THE MIS MAJOR MIS produces digital leaders who design, architect, and manage API-driven, cloud-based software that </vt:lpstr>
      <vt:lpstr>TEMPLE MIS STUDENTS HAVE ACCESS TO…</vt:lpstr>
      <vt:lpstr>WHAT AN MIS MAJOR DOES</vt:lpstr>
      <vt:lpstr>DATA &amp;  ANALYTICS</vt:lpstr>
      <vt:lpstr>PowerPoint Presentation</vt:lpstr>
      <vt:lpstr>MIS COURSES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TEMPLE MIS</dc:title>
  <dc:creator>Joseph Allegra</dc:creator>
  <cp:lastModifiedBy>Marie-Christine Martin</cp:lastModifiedBy>
  <cp:revision>6</cp:revision>
  <dcterms:modified xsi:type="dcterms:W3CDTF">2023-10-04T19:42:31Z</dcterms:modified>
</cp:coreProperties>
</file>