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sldIdLst>
    <p:sldId id="256" r:id="rId2"/>
    <p:sldId id="361" r:id="rId3"/>
    <p:sldId id="543" r:id="rId4"/>
    <p:sldId id="544" r:id="rId5"/>
    <p:sldId id="542" r:id="rId6"/>
    <p:sldId id="541" r:id="rId7"/>
    <p:sldId id="540" r:id="rId8"/>
    <p:sldId id="539" r:id="rId9"/>
  </p:sldIdLst>
  <p:sldSz cx="12192000" cy="6858000"/>
  <p:notesSz cx="6858000" cy="93138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">
          <p15:clr>
            <a:srgbClr val="A4A3A4"/>
          </p15:clr>
        </p15:guide>
        <p15:guide id="2" pos="7344" userDrawn="1">
          <p15:clr>
            <a:srgbClr val="A4A3A4"/>
          </p15:clr>
        </p15:guide>
        <p15:guide id="3" orient="horz" pos="2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E35"/>
    <a:srgbClr val="FFFF9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078C34-9DD4-4FF6-A8B3-301DA20EA9BA}">
  <a:tblStyle styleId="{CA078C34-9DD4-4FF6-A8B3-301DA20EA9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0" autoAdjust="0"/>
    <p:restoredTop sz="94404" autoAdjust="0"/>
  </p:normalViewPr>
  <p:slideViewPr>
    <p:cSldViewPr snapToGrid="0">
      <p:cViewPr varScale="1">
        <p:scale>
          <a:sx n="70" d="100"/>
          <a:sy n="70" d="100"/>
        </p:scale>
        <p:origin x="584" y="52"/>
      </p:cViewPr>
      <p:guideLst>
        <p:guide pos="288"/>
        <p:guide pos="7344"/>
        <p:guide orient="horz" pos="2232"/>
      </p:guideLst>
    </p:cSldViewPr>
  </p:slideViewPr>
  <p:outlineViewPr>
    <p:cViewPr>
      <p:scale>
        <a:sx n="33" d="100"/>
        <a:sy n="33" d="100"/>
      </p:scale>
      <p:origin x="0" y="-73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12"/>
    </p:cViewPr>
  </p:sorterViewPr>
  <p:notesViewPr>
    <p:cSldViewPr snapToGrid="0">
      <p:cViewPr varScale="1">
        <p:scale>
          <a:sx n="115" d="100"/>
          <a:sy n="115" d="100"/>
        </p:scale>
        <p:origin x="501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12E37738-F784-448C-AA54-C5C92C87387E}"/>
    <pc:docChg chg="custSel delSld modSld">
      <pc:chgData name="Marie-Christine Martin" userId="3f04a9e6-8652-4b3c-b462-956eaf9c05a8" providerId="ADAL" clId="{12E37738-F784-448C-AA54-C5C92C87387E}" dt="2023-11-09T13:19:26.660" v="63" actId="47"/>
      <pc:docMkLst>
        <pc:docMk/>
      </pc:docMkLst>
      <pc:sldChg chg="del">
        <pc:chgData name="Marie-Christine Martin" userId="3f04a9e6-8652-4b3c-b462-956eaf9c05a8" providerId="ADAL" clId="{12E37738-F784-448C-AA54-C5C92C87387E}" dt="2023-11-09T13:18:47.660" v="1" actId="47"/>
        <pc:sldMkLst>
          <pc:docMk/>
          <pc:sldMk cId="978462623" sldId="275"/>
        </pc:sldMkLst>
      </pc:sldChg>
      <pc:sldChg chg="del">
        <pc:chgData name="Marie-Christine Martin" userId="3f04a9e6-8652-4b3c-b462-956eaf9c05a8" providerId="ADAL" clId="{12E37738-F784-448C-AA54-C5C92C87387E}" dt="2023-11-09T13:18:48.007" v="2" actId="47"/>
        <pc:sldMkLst>
          <pc:docMk/>
          <pc:sldMk cId="1788274634" sldId="278"/>
        </pc:sldMkLst>
      </pc:sldChg>
      <pc:sldChg chg="del">
        <pc:chgData name="Marie-Christine Martin" userId="3f04a9e6-8652-4b3c-b462-956eaf9c05a8" providerId="ADAL" clId="{12E37738-F784-448C-AA54-C5C92C87387E}" dt="2023-11-09T13:18:46.893" v="0" actId="47"/>
        <pc:sldMkLst>
          <pc:docMk/>
          <pc:sldMk cId="1652184519" sldId="293"/>
        </pc:sldMkLst>
      </pc:sldChg>
      <pc:sldChg chg="del">
        <pc:chgData name="Marie-Christine Martin" userId="3f04a9e6-8652-4b3c-b462-956eaf9c05a8" providerId="ADAL" clId="{12E37738-F784-448C-AA54-C5C92C87387E}" dt="2023-11-09T13:18:48.915" v="6" actId="47"/>
        <pc:sldMkLst>
          <pc:docMk/>
          <pc:sldMk cId="1775986721" sldId="317"/>
        </pc:sldMkLst>
      </pc:sldChg>
      <pc:sldChg chg="del">
        <pc:chgData name="Marie-Christine Martin" userId="3f04a9e6-8652-4b3c-b462-956eaf9c05a8" providerId="ADAL" clId="{12E37738-F784-448C-AA54-C5C92C87387E}" dt="2023-11-09T13:18:49.322" v="8" actId="47"/>
        <pc:sldMkLst>
          <pc:docMk/>
          <pc:sldMk cId="3592733806" sldId="324"/>
        </pc:sldMkLst>
      </pc:sldChg>
      <pc:sldChg chg="del">
        <pc:chgData name="Marie-Christine Martin" userId="3f04a9e6-8652-4b3c-b462-956eaf9c05a8" providerId="ADAL" clId="{12E37738-F784-448C-AA54-C5C92C87387E}" dt="2023-11-09T13:18:49.119" v="7" actId="47"/>
        <pc:sldMkLst>
          <pc:docMk/>
          <pc:sldMk cId="297495364" sldId="330"/>
        </pc:sldMkLst>
      </pc:sldChg>
      <pc:sldChg chg="del">
        <pc:chgData name="Marie-Christine Martin" userId="3f04a9e6-8652-4b3c-b462-956eaf9c05a8" providerId="ADAL" clId="{12E37738-F784-448C-AA54-C5C92C87387E}" dt="2023-11-09T13:19:07.824" v="59" actId="47"/>
        <pc:sldMkLst>
          <pc:docMk/>
          <pc:sldMk cId="3747025639" sldId="349"/>
        </pc:sldMkLst>
      </pc:sldChg>
      <pc:sldChg chg="del">
        <pc:chgData name="Marie-Christine Martin" userId="3f04a9e6-8652-4b3c-b462-956eaf9c05a8" providerId="ADAL" clId="{12E37738-F784-448C-AA54-C5C92C87387E}" dt="2023-11-09T13:18:48.272" v="3" actId="47"/>
        <pc:sldMkLst>
          <pc:docMk/>
          <pc:sldMk cId="1201635950" sldId="356"/>
        </pc:sldMkLst>
      </pc:sldChg>
      <pc:sldChg chg="delSp modSp mod">
        <pc:chgData name="Marie-Christine Martin" userId="3f04a9e6-8652-4b3c-b462-956eaf9c05a8" providerId="ADAL" clId="{12E37738-F784-448C-AA54-C5C92C87387E}" dt="2023-11-09T13:19:16.131" v="61" actId="6549"/>
        <pc:sldMkLst>
          <pc:docMk/>
          <pc:sldMk cId="255149750" sldId="361"/>
        </pc:sldMkLst>
        <pc:spChg chg="del">
          <ac:chgData name="Marie-Christine Martin" userId="3f04a9e6-8652-4b3c-b462-956eaf9c05a8" providerId="ADAL" clId="{12E37738-F784-448C-AA54-C5C92C87387E}" dt="2023-11-09T13:19:12.233" v="60" actId="478"/>
          <ac:spMkLst>
            <pc:docMk/>
            <pc:sldMk cId="255149750" sldId="361"/>
            <ac:spMk id="6" creationId="{00000000-0000-0000-0000-000000000000}"/>
          </ac:spMkLst>
        </pc:spChg>
        <pc:spChg chg="mod">
          <ac:chgData name="Marie-Christine Martin" userId="3f04a9e6-8652-4b3c-b462-956eaf9c05a8" providerId="ADAL" clId="{12E37738-F784-448C-AA54-C5C92C87387E}" dt="2023-11-09T13:19:16.131" v="61" actId="6549"/>
          <ac:spMkLst>
            <pc:docMk/>
            <pc:sldMk cId="255149750" sldId="361"/>
            <ac:spMk id="12" creationId="{600196DF-6FEA-C64E-82D5-67A222DEDDBB}"/>
          </ac:spMkLst>
        </pc:spChg>
      </pc:sldChg>
      <pc:sldChg chg="del">
        <pc:chgData name="Marie-Christine Martin" userId="3f04a9e6-8652-4b3c-b462-956eaf9c05a8" providerId="ADAL" clId="{12E37738-F784-448C-AA54-C5C92C87387E}" dt="2023-11-09T13:19:22.362" v="62" actId="47"/>
        <pc:sldMkLst>
          <pc:docMk/>
          <pc:sldMk cId="1887311427" sldId="362"/>
        </pc:sldMkLst>
      </pc:sldChg>
      <pc:sldChg chg="del">
        <pc:chgData name="Marie-Christine Martin" userId="3f04a9e6-8652-4b3c-b462-956eaf9c05a8" providerId="ADAL" clId="{12E37738-F784-448C-AA54-C5C92C87387E}" dt="2023-11-09T13:18:49.511" v="9" actId="47"/>
        <pc:sldMkLst>
          <pc:docMk/>
          <pc:sldMk cId="2685396692" sldId="382"/>
        </pc:sldMkLst>
      </pc:sldChg>
      <pc:sldChg chg="del">
        <pc:chgData name="Marie-Christine Martin" userId="3f04a9e6-8652-4b3c-b462-956eaf9c05a8" providerId="ADAL" clId="{12E37738-F784-448C-AA54-C5C92C87387E}" dt="2023-11-09T13:18:53.754" v="28" actId="47"/>
        <pc:sldMkLst>
          <pc:docMk/>
          <pc:sldMk cId="1920693101" sldId="383"/>
        </pc:sldMkLst>
      </pc:sldChg>
      <pc:sldChg chg="del">
        <pc:chgData name="Marie-Christine Martin" userId="3f04a9e6-8652-4b3c-b462-956eaf9c05a8" providerId="ADAL" clId="{12E37738-F784-448C-AA54-C5C92C87387E}" dt="2023-11-09T13:18:49.904" v="11" actId="47"/>
        <pc:sldMkLst>
          <pc:docMk/>
          <pc:sldMk cId="1741937293" sldId="384"/>
        </pc:sldMkLst>
      </pc:sldChg>
      <pc:sldChg chg="del">
        <pc:chgData name="Marie-Christine Martin" userId="3f04a9e6-8652-4b3c-b462-956eaf9c05a8" providerId="ADAL" clId="{12E37738-F784-448C-AA54-C5C92C87387E}" dt="2023-11-09T13:18:54.794" v="30" actId="47"/>
        <pc:sldMkLst>
          <pc:docMk/>
          <pc:sldMk cId="3719977365" sldId="385"/>
        </pc:sldMkLst>
      </pc:sldChg>
      <pc:sldChg chg="del">
        <pc:chgData name="Marie-Christine Martin" userId="3f04a9e6-8652-4b3c-b462-956eaf9c05a8" providerId="ADAL" clId="{12E37738-F784-448C-AA54-C5C92C87387E}" dt="2023-11-09T13:18:55.139" v="31" actId="47"/>
        <pc:sldMkLst>
          <pc:docMk/>
          <pc:sldMk cId="1274162164" sldId="386"/>
        </pc:sldMkLst>
      </pc:sldChg>
      <pc:sldChg chg="del">
        <pc:chgData name="Marie-Christine Martin" userId="3f04a9e6-8652-4b3c-b462-956eaf9c05a8" providerId="ADAL" clId="{12E37738-F784-448C-AA54-C5C92C87387E}" dt="2023-11-09T13:19:00.644" v="44" actId="47"/>
        <pc:sldMkLst>
          <pc:docMk/>
          <pc:sldMk cId="2495637289" sldId="395"/>
        </pc:sldMkLst>
      </pc:sldChg>
      <pc:sldChg chg="del">
        <pc:chgData name="Marie-Christine Martin" userId="3f04a9e6-8652-4b3c-b462-956eaf9c05a8" providerId="ADAL" clId="{12E37738-F784-448C-AA54-C5C92C87387E}" dt="2023-11-09T13:19:01.147" v="46" actId="47"/>
        <pc:sldMkLst>
          <pc:docMk/>
          <pc:sldMk cId="1623372855" sldId="396"/>
        </pc:sldMkLst>
      </pc:sldChg>
      <pc:sldChg chg="del">
        <pc:chgData name="Marie-Christine Martin" userId="3f04a9e6-8652-4b3c-b462-956eaf9c05a8" providerId="ADAL" clId="{12E37738-F784-448C-AA54-C5C92C87387E}" dt="2023-11-09T13:19:01.412" v="47" actId="47"/>
        <pc:sldMkLst>
          <pc:docMk/>
          <pc:sldMk cId="3155288502" sldId="414"/>
        </pc:sldMkLst>
      </pc:sldChg>
      <pc:sldChg chg="del">
        <pc:chgData name="Marie-Christine Martin" userId="3f04a9e6-8652-4b3c-b462-956eaf9c05a8" providerId="ADAL" clId="{12E37738-F784-448C-AA54-C5C92C87387E}" dt="2023-11-09T13:18:48.522" v="4" actId="47"/>
        <pc:sldMkLst>
          <pc:docMk/>
          <pc:sldMk cId="2319074022" sldId="426"/>
        </pc:sldMkLst>
      </pc:sldChg>
      <pc:sldChg chg="del">
        <pc:chgData name="Marie-Christine Martin" userId="3f04a9e6-8652-4b3c-b462-956eaf9c05a8" providerId="ADAL" clId="{12E37738-F784-448C-AA54-C5C92C87387E}" dt="2023-11-09T13:18:49.715" v="10" actId="47"/>
        <pc:sldMkLst>
          <pc:docMk/>
          <pc:sldMk cId="739253905" sldId="427"/>
        </pc:sldMkLst>
      </pc:sldChg>
      <pc:sldChg chg="del">
        <pc:chgData name="Marie-Christine Martin" userId="3f04a9e6-8652-4b3c-b462-956eaf9c05a8" providerId="ADAL" clId="{12E37738-F784-448C-AA54-C5C92C87387E}" dt="2023-11-09T13:18:54.215" v="29" actId="47"/>
        <pc:sldMkLst>
          <pc:docMk/>
          <pc:sldMk cId="1473216132" sldId="441"/>
        </pc:sldMkLst>
      </pc:sldChg>
      <pc:sldChg chg="del">
        <pc:chgData name="Marie-Christine Martin" userId="3f04a9e6-8652-4b3c-b462-956eaf9c05a8" providerId="ADAL" clId="{12E37738-F784-448C-AA54-C5C92C87387E}" dt="2023-11-09T13:19:00.895" v="45" actId="47"/>
        <pc:sldMkLst>
          <pc:docMk/>
          <pc:sldMk cId="333435462" sldId="451"/>
        </pc:sldMkLst>
      </pc:sldChg>
      <pc:sldChg chg="del">
        <pc:chgData name="Marie-Christine Martin" userId="3f04a9e6-8652-4b3c-b462-956eaf9c05a8" providerId="ADAL" clId="{12E37738-F784-448C-AA54-C5C92C87387E}" dt="2023-11-09T13:18:55.359" v="32" actId="47"/>
        <pc:sldMkLst>
          <pc:docMk/>
          <pc:sldMk cId="140717022" sldId="502"/>
        </pc:sldMkLst>
      </pc:sldChg>
      <pc:sldChg chg="del">
        <pc:chgData name="Marie-Christine Martin" userId="3f04a9e6-8652-4b3c-b462-956eaf9c05a8" providerId="ADAL" clId="{12E37738-F784-448C-AA54-C5C92C87387E}" dt="2023-11-09T13:18:55.581" v="33" actId="47"/>
        <pc:sldMkLst>
          <pc:docMk/>
          <pc:sldMk cId="3659610017" sldId="503"/>
        </pc:sldMkLst>
      </pc:sldChg>
      <pc:sldChg chg="del">
        <pc:chgData name="Marie-Christine Martin" userId="3f04a9e6-8652-4b3c-b462-956eaf9c05a8" providerId="ADAL" clId="{12E37738-F784-448C-AA54-C5C92C87387E}" dt="2023-11-09T13:18:55.847" v="34" actId="47"/>
        <pc:sldMkLst>
          <pc:docMk/>
          <pc:sldMk cId="3147427055" sldId="504"/>
        </pc:sldMkLst>
      </pc:sldChg>
      <pc:sldChg chg="del">
        <pc:chgData name="Marie-Christine Martin" userId="3f04a9e6-8652-4b3c-b462-956eaf9c05a8" providerId="ADAL" clId="{12E37738-F784-448C-AA54-C5C92C87387E}" dt="2023-11-09T13:18:56.206" v="35" actId="47"/>
        <pc:sldMkLst>
          <pc:docMk/>
          <pc:sldMk cId="3287991506" sldId="505"/>
        </pc:sldMkLst>
      </pc:sldChg>
      <pc:sldChg chg="del">
        <pc:chgData name="Marie-Christine Martin" userId="3f04a9e6-8652-4b3c-b462-956eaf9c05a8" providerId="ADAL" clId="{12E37738-F784-448C-AA54-C5C92C87387E}" dt="2023-11-09T13:18:56.565" v="36" actId="47"/>
        <pc:sldMkLst>
          <pc:docMk/>
          <pc:sldMk cId="3318318901" sldId="506"/>
        </pc:sldMkLst>
      </pc:sldChg>
      <pc:sldChg chg="del">
        <pc:chgData name="Marie-Christine Martin" userId="3f04a9e6-8652-4b3c-b462-956eaf9c05a8" providerId="ADAL" clId="{12E37738-F784-448C-AA54-C5C92C87387E}" dt="2023-11-09T13:18:56.911" v="37" actId="47"/>
        <pc:sldMkLst>
          <pc:docMk/>
          <pc:sldMk cId="1646914414" sldId="507"/>
        </pc:sldMkLst>
      </pc:sldChg>
      <pc:sldChg chg="del">
        <pc:chgData name="Marie-Christine Martin" userId="3f04a9e6-8652-4b3c-b462-956eaf9c05a8" providerId="ADAL" clId="{12E37738-F784-448C-AA54-C5C92C87387E}" dt="2023-11-09T13:18:57.289" v="38" actId="47"/>
        <pc:sldMkLst>
          <pc:docMk/>
          <pc:sldMk cId="1394953428" sldId="508"/>
        </pc:sldMkLst>
      </pc:sldChg>
      <pc:sldChg chg="del">
        <pc:chgData name="Marie-Christine Martin" userId="3f04a9e6-8652-4b3c-b462-956eaf9c05a8" providerId="ADAL" clId="{12E37738-F784-448C-AA54-C5C92C87387E}" dt="2023-11-09T13:18:57.617" v="39" actId="47"/>
        <pc:sldMkLst>
          <pc:docMk/>
          <pc:sldMk cId="3685071112" sldId="509"/>
        </pc:sldMkLst>
      </pc:sldChg>
      <pc:sldChg chg="del">
        <pc:chgData name="Marie-Christine Martin" userId="3f04a9e6-8652-4b3c-b462-956eaf9c05a8" providerId="ADAL" clId="{12E37738-F784-448C-AA54-C5C92C87387E}" dt="2023-11-09T13:18:58.026" v="40" actId="47"/>
        <pc:sldMkLst>
          <pc:docMk/>
          <pc:sldMk cId="1219725711" sldId="510"/>
        </pc:sldMkLst>
      </pc:sldChg>
      <pc:sldChg chg="del">
        <pc:chgData name="Marie-Christine Martin" userId="3f04a9e6-8652-4b3c-b462-956eaf9c05a8" providerId="ADAL" clId="{12E37738-F784-448C-AA54-C5C92C87387E}" dt="2023-11-09T13:18:58.464" v="41" actId="47"/>
        <pc:sldMkLst>
          <pc:docMk/>
          <pc:sldMk cId="2688365689" sldId="511"/>
        </pc:sldMkLst>
      </pc:sldChg>
      <pc:sldChg chg="del">
        <pc:chgData name="Marie-Christine Martin" userId="3f04a9e6-8652-4b3c-b462-956eaf9c05a8" providerId="ADAL" clId="{12E37738-F784-448C-AA54-C5C92C87387E}" dt="2023-11-09T13:18:58.903" v="42" actId="47"/>
        <pc:sldMkLst>
          <pc:docMk/>
          <pc:sldMk cId="751444584" sldId="512"/>
        </pc:sldMkLst>
      </pc:sldChg>
      <pc:sldChg chg="del">
        <pc:chgData name="Marie-Christine Martin" userId="3f04a9e6-8652-4b3c-b462-956eaf9c05a8" providerId="ADAL" clId="{12E37738-F784-448C-AA54-C5C92C87387E}" dt="2023-11-09T13:19:01.727" v="48" actId="47"/>
        <pc:sldMkLst>
          <pc:docMk/>
          <pc:sldMk cId="3133749273" sldId="513"/>
        </pc:sldMkLst>
      </pc:sldChg>
      <pc:sldChg chg="del">
        <pc:chgData name="Marie-Christine Martin" userId="3f04a9e6-8652-4b3c-b462-956eaf9c05a8" providerId="ADAL" clId="{12E37738-F784-448C-AA54-C5C92C87387E}" dt="2023-11-09T13:19:02.055" v="49" actId="47"/>
        <pc:sldMkLst>
          <pc:docMk/>
          <pc:sldMk cId="941340343" sldId="514"/>
        </pc:sldMkLst>
      </pc:sldChg>
      <pc:sldChg chg="del">
        <pc:chgData name="Marie-Christine Martin" userId="3f04a9e6-8652-4b3c-b462-956eaf9c05a8" providerId="ADAL" clId="{12E37738-F784-448C-AA54-C5C92C87387E}" dt="2023-11-09T13:19:02.760" v="50" actId="47"/>
        <pc:sldMkLst>
          <pc:docMk/>
          <pc:sldMk cId="3664387781" sldId="515"/>
        </pc:sldMkLst>
      </pc:sldChg>
      <pc:sldChg chg="del">
        <pc:chgData name="Marie-Christine Martin" userId="3f04a9e6-8652-4b3c-b462-956eaf9c05a8" providerId="ADAL" clId="{12E37738-F784-448C-AA54-C5C92C87387E}" dt="2023-11-09T13:19:03.106" v="51" actId="47"/>
        <pc:sldMkLst>
          <pc:docMk/>
          <pc:sldMk cId="2327054794" sldId="516"/>
        </pc:sldMkLst>
      </pc:sldChg>
      <pc:sldChg chg="del">
        <pc:chgData name="Marie-Christine Martin" userId="3f04a9e6-8652-4b3c-b462-956eaf9c05a8" providerId="ADAL" clId="{12E37738-F784-448C-AA54-C5C92C87387E}" dt="2023-11-09T13:19:03.497" v="52" actId="47"/>
        <pc:sldMkLst>
          <pc:docMk/>
          <pc:sldMk cId="1359332092" sldId="517"/>
        </pc:sldMkLst>
      </pc:sldChg>
      <pc:sldChg chg="del">
        <pc:chgData name="Marie-Christine Martin" userId="3f04a9e6-8652-4b3c-b462-956eaf9c05a8" providerId="ADAL" clId="{12E37738-F784-448C-AA54-C5C92C87387E}" dt="2023-11-09T13:19:03.842" v="53" actId="47"/>
        <pc:sldMkLst>
          <pc:docMk/>
          <pc:sldMk cId="3974709644" sldId="518"/>
        </pc:sldMkLst>
      </pc:sldChg>
      <pc:sldChg chg="del">
        <pc:chgData name="Marie-Christine Martin" userId="3f04a9e6-8652-4b3c-b462-956eaf9c05a8" providerId="ADAL" clId="{12E37738-F784-448C-AA54-C5C92C87387E}" dt="2023-11-09T13:19:04.173" v="54" actId="47"/>
        <pc:sldMkLst>
          <pc:docMk/>
          <pc:sldMk cId="226097804" sldId="519"/>
        </pc:sldMkLst>
      </pc:sldChg>
      <pc:sldChg chg="del">
        <pc:chgData name="Marie-Christine Martin" userId="3f04a9e6-8652-4b3c-b462-956eaf9c05a8" providerId="ADAL" clId="{12E37738-F784-448C-AA54-C5C92C87387E}" dt="2023-11-09T13:19:04.531" v="55" actId="47"/>
        <pc:sldMkLst>
          <pc:docMk/>
          <pc:sldMk cId="3590919553" sldId="520"/>
        </pc:sldMkLst>
      </pc:sldChg>
      <pc:sldChg chg="del">
        <pc:chgData name="Marie-Christine Martin" userId="3f04a9e6-8652-4b3c-b462-956eaf9c05a8" providerId="ADAL" clId="{12E37738-F784-448C-AA54-C5C92C87387E}" dt="2023-11-09T13:19:04.987" v="56" actId="47"/>
        <pc:sldMkLst>
          <pc:docMk/>
          <pc:sldMk cId="3645707768" sldId="521"/>
        </pc:sldMkLst>
      </pc:sldChg>
      <pc:sldChg chg="del">
        <pc:chgData name="Marie-Christine Martin" userId="3f04a9e6-8652-4b3c-b462-956eaf9c05a8" providerId="ADAL" clId="{12E37738-F784-448C-AA54-C5C92C87387E}" dt="2023-11-09T13:19:05.395" v="57" actId="47"/>
        <pc:sldMkLst>
          <pc:docMk/>
          <pc:sldMk cId="1518923456" sldId="522"/>
        </pc:sldMkLst>
      </pc:sldChg>
      <pc:sldChg chg="del">
        <pc:chgData name="Marie-Christine Martin" userId="3f04a9e6-8652-4b3c-b462-956eaf9c05a8" providerId="ADAL" clId="{12E37738-F784-448C-AA54-C5C92C87387E}" dt="2023-11-09T13:18:50.076" v="12" actId="47"/>
        <pc:sldMkLst>
          <pc:docMk/>
          <pc:sldMk cId="3712730548" sldId="523"/>
        </pc:sldMkLst>
      </pc:sldChg>
      <pc:sldChg chg="del">
        <pc:chgData name="Marie-Christine Martin" userId="3f04a9e6-8652-4b3c-b462-956eaf9c05a8" providerId="ADAL" clId="{12E37738-F784-448C-AA54-C5C92C87387E}" dt="2023-11-09T13:18:50.829" v="16" actId="47"/>
        <pc:sldMkLst>
          <pc:docMk/>
          <pc:sldMk cId="3318353689" sldId="527"/>
        </pc:sldMkLst>
      </pc:sldChg>
      <pc:sldChg chg="del">
        <pc:chgData name="Marie-Christine Martin" userId="3f04a9e6-8652-4b3c-b462-956eaf9c05a8" providerId="ADAL" clId="{12E37738-F784-448C-AA54-C5C92C87387E}" dt="2023-11-09T13:18:51.033" v="17" actId="47"/>
        <pc:sldMkLst>
          <pc:docMk/>
          <pc:sldMk cId="773175036" sldId="528"/>
        </pc:sldMkLst>
      </pc:sldChg>
      <pc:sldChg chg="del">
        <pc:chgData name="Marie-Christine Martin" userId="3f04a9e6-8652-4b3c-b462-956eaf9c05a8" providerId="ADAL" clId="{12E37738-F784-448C-AA54-C5C92C87387E}" dt="2023-11-09T13:18:51.235" v="18" actId="47"/>
        <pc:sldMkLst>
          <pc:docMk/>
          <pc:sldMk cId="164331014" sldId="529"/>
        </pc:sldMkLst>
      </pc:sldChg>
      <pc:sldChg chg="del">
        <pc:chgData name="Marie-Christine Martin" userId="3f04a9e6-8652-4b3c-b462-956eaf9c05a8" providerId="ADAL" clId="{12E37738-F784-448C-AA54-C5C92C87387E}" dt="2023-11-09T13:18:51.407" v="19" actId="47"/>
        <pc:sldMkLst>
          <pc:docMk/>
          <pc:sldMk cId="283183204" sldId="530"/>
        </pc:sldMkLst>
      </pc:sldChg>
      <pc:sldChg chg="del">
        <pc:chgData name="Marie-Christine Martin" userId="3f04a9e6-8652-4b3c-b462-956eaf9c05a8" providerId="ADAL" clId="{12E37738-F784-448C-AA54-C5C92C87387E}" dt="2023-11-09T13:18:51.611" v="20" actId="47"/>
        <pc:sldMkLst>
          <pc:docMk/>
          <pc:sldMk cId="264914702" sldId="531"/>
        </pc:sldMkLst>
      </pc:sldChg>
      <pc:sldChg chg="del">
        <pc:chgData name="Marie-Christine Martin" userId="3f04a9e6-8652-4b3c-b462-956eaf9c05a8" providerId="ADAL" clId="{12E37738-F784-448C-AA54-C5C92C87387E}" dt="2023-11-09T13:18:51.815" v="21" actId="47"/>
        <pc:sldMkLst>
          <pc:docMk/>
          <pc:sldMk cId="1450816512" sldId="532"/>
        </pc:sldMkLst>
      </pc:sldChg>
      <pc:sldChg chg="del">
        <pc:chgData name="Marie-Christine Martin" userId="3f04a9e6-8652-4b3c-b462-956eaf9c05a8" providerId="ADAL" clId="{12E37738-F784-448C-AA54-C5C92C87387E}" dt="2023-11-09T13:18:52.067" v="22" actId="47"/>
        <pc:sldMkLst>
          <pc:docMk/>
          <pc:sldMk cId="3624908755" sldId="533"/>
        </pc:sldMkLst>
      </pc:sldChg>
      <pc:sldChg chg="del">
        <pc:chgData name="Marie-Christine Martin" userId="3f04a9e6-8652-4b3c-b462-956eaf9c05a8" providerId="ADAL" clId="{12E37738-F784-448C-AA54-C5C92C87387E}" dt="2023-11-09T13:18:52.278" v="23" actId="47"/>
        <pc:sldMkLst>
          <pc:docMk/>
          <pc:sldMk cId="2872520055" sldId="534"/>
        </pc:sldMkLst>
      </pc:sldChg>
      <pc:sldChg chg="del">
        <pc:chgData name="Marie-Christine Martin" userId="3f04a9e6-8652-4b3c-b462-956eaf9c05a8" providerId="ADAL" clId="{12E37738-F784-448C-AA54-C5C92C87387E}" dt="2023-11-09T13:18:52.443" v="24" actId="47"/>
        <pc:sldMkLst>
          <pc:docMk/>
          <pc:sldMk cId="3563943744" sldId="535"/>
        </pc:sldMkLst>
      </pc:sldChg>
      <pc:sldChg chg="del">
        <pc:chgData name="Marie-Christine Martin" userId="3f04a9e6-8652-4b3c-b462-956eaf9c05a8" providerId="ADAL" clId="{12E37738-F784-448C-AA54-C5C92C87387E}" dt="2023-11-09T13:18:52.662" v="25" actId="47"/>
        <pc:sldMkLst>
          <pc:docMk/>
          <pc:sldMk cId="2807395909" sldId="536"/>
        </pc:sldMkLst>
      </pc:sldChg>
      <pc:sldChg chg="del">
        <pc:chgData name="Marie-Christine Martin" userId="3f04a9e6-8652-4b3c-b462-956eaf9c05a8" providerId="ADAL" clId="{12E37738-F784-448C-AA54-C5C92C87387E}" dt="2023-11-09T13:18:53.086" v="26" actId="47"/>
        <pc:sldMkLst>
          <pc:docMk/>
          <pc:sldMk cId="946731503" sldId="537"/>
        </pc:sldMkLst>
      </pc:sldChg>
      <pc:sldChg chg="del">
        <pc:chgData name="Marie-Christine Martin" userId="3f04a9e6-8652-4b3c-b462-956eaf9c05a8" providerId="ADAL" clId="{12E37738-F784-448C-AA54-C5C92C87387E}" dt="2023-11-09T13:18:53.370" v="27" actId="47"/>
        <pc:sldMkLst>
          <pc:docMk/>
          <pc:sldMk cId="216136177" sldId="538"/>
        </pc:sldMkLst>
      </pc:sldChg>
      <pc:sldChg chg="del">
        <pc:chgData name="Marie-Christine Martin" userId="3f04a9e6-8652-4b3c-b462-956eaf9c05a8" providerId="ADAL" clId="{12E37738-F784-448C-AA54-C5C92C87387E}" dt="2023-11-09T13:18:50.280" v="13" actId="47"/>
        <pc:sldMkLst>
          <pc:docMk/>
          <pc:sldMk cId="740814710" sldId="545"/>
        </pc:sldMkLst>
      </pc:sldChg>
      <pc:sldChg chg="del">
        <pc:chgData name="Marie-Christine Martin" userId="3f04a9e6-8652-4b3c-b462-956eaf9c05a8" providerId="ADAL" clId="{12E37738-F784-448C-AA54-C5C92C87387E}" dt="2023-11-09T13:18:50.468" v="14" actId="47"/>
        <pc:sldMkLst>
          <pc:docMk/>
          <pc:sldMk cId="4217060053" sldId="546"/>
        </pc:sldMkLst>
      </pc:sldChg>
      <pc:sldChg chg="del">
        <pc:chgData name="Marie-Christine Martin" userId="3f04a9e6-8652-4b3c-b462-956eaf9c05a8" providerId="ADAL" clId="{12E37738-F784-448C-AA54-C5C92C87387E}" dt="2023-11-09T13:18:50.657" v="15" actId="47"/>
        <pc:sldMkLst>
          <pc:docMk/>
          <pc:sldMk cId="3345485588" sldId="547"/>
        </pc:sldMkLst>
      </pc:sldChg>
      <pc:sldChg chg="del">
        <pc:chgData name="Marie-Christine Martin" userId="3f04a9e6-8652-4b3c-b462-956eaf9c05a8" providerId="ADAL" clId="{12E37738-F784-448C-AA54-C5C92C87387E}" dt="2023-11-09T13:19:00.361" v="43" actId="47"/>
        <pc:sldMkLst>
          <pc:docMk/>
          <pc:sldMk cId="1602277953" sldId="548"/>
        </pc:sldMkLst>
      </pc:sldChg>
      <pc:sldChg chg="del">
        <pc:chgData name="Marie-Christine Martin" userId="3f04a9e6-8652-4b3c-b462-956eaf9c05a8" providerId="ADAL" clId="{12E37738-F784-448C-AA54-C5C92C87387E}" dt="2023-11-09T13:18:48.696" v="5" actId="47"/>
        <pc:sldMkLst>
          <pc:docMk/>
          <pc:sldMk cId="1224408028" sldId="549"/>
        </pc:sldMkLst>
      </pc:sldChg>
      <pc:sldChg chg="del">
        <pc:chgData name="Marie-Christine Martin" userId="3f04a9e6-8652-4b3c-b462-956eaf9c05a8" providerId="ADAL" clId="{12E37738-F784-448C-AA54-C5C92C87387E}" dt="2023-11-09T13:19:05.787" v="58" actId="47"/>
        <pc:sldMkLst>
          <pc:docMk/>
          <pc:sldMk cId="3392149426" sldId="550"/>
        </pc:sldMkLst>
      </pc:sldChg>
      <pc:sldChg chg="del">
        <pc:chgData name="Marie-Christine Martin" userId="3f04a9e6-8652-4b3c-b462-956eaf9c05a8" providerId="ADAL" clId="{12E37738-F784-448C-AA54-C5C92C87387E}" dt="2023-11-09T13:19:26.660" v="63" actId="47"/>
        <pc:sldMkLst>
          <pc:docMk/>
          <pc:sldMk cId="1372130461" sldId="551"/>
        </pc:sldMkLst>
      </pc:sldChg>
      <pc:sldMasterChg chg="delSldLayout">
        <pc:chgData name="Marie-Christine Martin" userId="3f04a9e6-8652-4b3c-b462-956eaf9c05a8" providerId="ADAL" clId="{12E37738-F784-448C-AA54-C5C92C87387E}" dt="2023-11-09T13:18:46.893" v="0" actId="47"/>
        <pc:sldMasterMkLst>
          <pc:docMk/>
          <pc:sldMasterMk cId="0" sldId="2147483662"/>
        </pc:sldMasterMkLst>
        <pc:sldLayoutChg chg="del">
          <pc:chgData name="Marie-Christine Martin" userId="3f04a9e6-8652-4b3c-b462-956eaf9c05a8" providerId="ADAL" clId="{12E37738-F784-448C-AA54-C5C92C87387E}" dt="2023-11-09T13:18:46.893" v="0" actId="47"/>
          <pc:sldLayoutMkLst>
            <pc:docMk/>
            <pc:sldMasterMk cId="0" sldId="2147483662"/>
            <pc:sldLayoutMk cId="1163404097" sldId="214748366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7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7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35000" y="1163638"/>
            <a:ext cx="5588000" cy="3143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82296"/>
            <a:ext cx="5486400" cy="366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6555"/>
            <a:ext cx="2971800" cy="467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46555"/>
            <a:ext cx="2971800" cy="467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685800" y="4482296"/>
            <a:ext cx="5486400" cy="366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3884614" y="8846555"/>
            <a:ext cx="2971800" cy="467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472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529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47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6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47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7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327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8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4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605791" y="4367848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05791" y="2343151"/>
            <a:ext cx="10980300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60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146674"/>
            <a:ext cx="27432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146674"/>
            <a:ext cx="41148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35808" y="972829"/>
            <a:ext cx="2720385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9075419" y="6146674"/>
            <a:ext cx="27432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5433000" y="4081463"/>
            <a:ext cx="13260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9075419" y="6146674"/>
            <a:ext cx="27432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605791" y="4367848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605791" y="2343151"/>
            <a:ext cx="10980300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7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5433000" y="4058603"/>
            <a:ext cx="13260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29972" y="556896"/>
            <a:ext cx="11488500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9075419" y="6146674"/>
            <a:ext cx="27432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432843" y="6146674"/>
            <a:ext cx="41148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329971" y="1825625"/>
            <a:ext cx="11488500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8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8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lvl="0" indent="-4064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8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8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lvl="0" indent="-4064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8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0" y="5955030"/>
            <a:ext cx="12192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29972" y="1825625"/>
            <a:ext cx="5625057" cy="37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9075419" y="6146674"/>
            <a:ext cx="27432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329972" y="556896"/>
            <a:ext cx="11488647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973" y="6146673"/>
            <a:ext cx="2320018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6193562" y="1825625"/>
            <a:ext cx="5625057" cy="37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432843" y="2068829"/>
            <a:ext cx="5522187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432843" y="2505075"/>
            <a:ext cx="5522187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12192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973" y="6146673"/>
            <a:ext cx="2320018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29972" y="556896"/>
            <a:ext cx="11488647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432843" y="514668"/>
            <a:ext cx="521970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6296432" y="2068828"/>
            <a:ext cx="5522187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6296432" y="2505074"/>
            <a:ext cx="5522187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9075419" y="6146674"/>
            <a:ext cx="27432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>
            <a:spLocks noGrp="1"/>
          </p:cNvSpPr>
          <p:nvPr>
            <p:ph type="pic" idx="2"/>
          </p:nvPr>
        </p:nvSpPr>
        <p:spPr>
          <a:xfrm>
            <a:off x="4846320" y="457201"/>
            <a:ext cx="6509068" cy="5147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2" name="Google Shape;92;p15"/>
          <p:cNvSpPr/>
          <p:nvPr/>
        </p:nvSpPr>
        <p:spPr>
          <a:xfrm>
            <a:off x="0" y="5955030"/>
            <a:ext cx="12192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973" y="6146673"/>
            <a:ext cx="2320018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41403" y="548640"/>
            <a:ext cx="4207737" cy="103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341403" y="1931670"/>
            <a:ext cx="4207737" cy="3672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96" name="Google Shape;96;p15"/>
          <p:cNvCxnSpPr/>
          <p:nvPr/>
        </p:nvCxnSpPr>
        <p:spPr>
          <a:xfrm>
            <a:off x="432843" y="514668"/>
            <a:ext cx="521970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9075419" y="6146674"/>
            <a:ext cx="27432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5" r:id="rId4"/>
    <p:sldLayoutId id="2147483659" r:id="rId5"/>
    <p:sldLayoutId id="2147483661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dRzTucEl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kGKDdhHK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WHzDqUv09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gGgzoomS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L8uklKmNY&amp;list=PLHf0-9XaxinfdFAsw1RvU2dBcc98DN41a&amp;index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P3VUt_JSM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2643849" y="2359971"/>
            <a:ext cx="6904182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dirty="0"/>
              <a:t>Digital Systems</a:t>
            </a:r>
            <a:endParaRPr dirty="0"/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1"/>
          </p:nvPr>
        </p:nvSpPr>
        <p:spPr>
          <a:xfrm>
            <a:off x="621289" y="4367848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</a:pPr>
            <a:r>
              <a:rPr lang="en-US" sz="4400" dirty="0"/>
              <a:t>12.1 Loops</a:t>
            </a:r>
            <a:endParaRPr sz="4400" dirty="0"/>
          </a:p>
        </p:txBody>
      </p:sp>
      <p:cxnSp>
        <p:nvCxnSpPr>
          <p:cNvPr id="105" name="Google Shape;105;p16"/>
          <p:cNvCxnSpPr/>
          <p:nvPr/>
        </p:nvCxnSpPr>
        <p:spPr>
          <a:xfrm>
            <a:off x="5433060" y="4081463"/>
            <a:ext cx="132588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Rectangle 6"/>
          <p:cNvSpPr/>
          <p:nvPr/>
        </p:nvSpPr>
        <p:spPr>
          <a:xfrm>
            <a:off x="5172304" y="5264722"/>
            <a:ext cx="1847272" cy="1071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62CBC2-DA5E-7242-9075-47BA75D1C1DE}"/>
              </a:ext>
            </a:extLst>
          </p:cNvPr>
          <p:cNvSpPr/>
          <p:nvPr/>
        </p:nvSpPr>
        <p:spPr>
          <a:xfrm>
            <a:off x="11477480" y="6130928"/>
            <a:ext cx="540804" cy="4882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Black" panose="020B0A04020102020204" pitchFamily="34" charset="0"/>
              </a:rPr>
              <a:t>F</a:t>
            </a:r>
            <a:r>
              <a:rPr lang="en-US" sz="12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12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12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00196DF-6FEA-C64E-82D5-67A222DEDDBB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kern="1200" dirty="0">
                <a:solidFill>
                  <a:srgbClr val="A41E35"/>
                </a:solidFill>
                <a:latin typeface="+mj-lt"/>
                <a:ea typeface="+mj-ea"/>
                <a:cs typeface="+mj-cs"/>
              </a:rPr>
              <a:t>Week 12</a:t>
            </a:r>
          </a:p>
          <a:p>
            <a:pPr algn="r">
              <a:spcBef>
                <a:spcPct val="0"/>
              </a:spcBef>
            </a:pPr>
            <a:r>
              <a:rPr lang="en-US" kern="1200" dirty="0">
                <a:solidFill>
                  <a:srgbClr val="A41E35"/>
                </a:solidFill>
                <a:latin typeface="+mj-lt"/>
                <a:ea typeface="+mj-ea"/>
                <a:cs typeface="+mj-cs"/>
              </a:rPr>
              <a:t>Challenges</a:t>
            </a:r>
          </a:p>
          <a:p>
            <a:pPr algn="r">
              <a:spcBef>
                <a:spcPct val="0"/>
              </a:spcBef>
            </a:pPr>
            <a:endParaRPr lang="en-US" dirty="0"/>
          </a:p>
          <a:p>
            <a:pPr algn="r">
              <a:spcBef>
                <a:spcPct val="0"/>
              </a:spcBef>
            </a:pPr>
            <a:endParaRPr lang="en-US" kern="1200" dirty="0">
              <a:solidFill>
                <a:srgbClr val="A41E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F027AED-81FC-DA40-BD45-9A9DE0409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2531" y="557477"/>
            <a:ext cx="6377769" cy="4930246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</a:rPr>
              <a:t>BugCollector</a:t>
            </a:r>
            <a:r>
              <a:rPr lang="en-US" sz="2400" kern="1200" dirty="0">
                <a:solidFill>
                  <a:schemeClr val="tx1"/>
                </a:solidFill>
              </a:rPr>
              <a:t> (video)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</a:rPr>
              <a:t>CaloriesBurned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</a:rPr>
              <a:t>BudgetAnalysis</a:t>
            </a:r>
            <a:endParaRPr lang="en-US" sz="2400" kern="1200" dirty="0">
              <a:solidFill>
                <a:schemeClr val="tx1"/>
              </a:solidFill>
              <a:cs typeface="Arial"/>
            </a:endParaRP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</a:rPr>
              <a:t>DistanceTraveled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</a:rPr>
              <a:t>C2FTable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</a:rPr>
              <a:t>GuessANumber</a:t>
            </a:r>
            <a:r>
              <a:rPr lang="en-US" sz="2400" kern="1200" dirty="0">
                <a:solidFill>
                  <a:schemeClr val="tx1"/>
                </a:solidFill>
              </a:rPr>
              <a:t> (video)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</a:rPr>
              <a:t>SumOfNumbers</a:t>
            </a:r>
            <a:r>
              <a:rPr lang="en-US" sz="2400" kern="1200" dirty="0">
                <a:solidFill>
                  <a:schemeClr val="tx1"/>
                </a:solidFill>
              </a:rPr>
              <a:t> (video)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</a:rPr>
              <a:t>AverageRainfall</a:t>
            </a:r>
            <a:r>
              <a:rPr lang="en-US" sz="2400" kern="1200" dirty="0">
                <a:solidFill>
                  <a:schemeClr val="tx1"/>
                </a:solidFill>
              </a:rPr>
              <a:t> (video)</a:t>
            </a:r>
          </a:p>
          <a:p>
            <a:pPr marL="628650" indent="-228600"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</a:rPr>
              <a:t>PenniesForPay</a:t>
            </a:r>
            <a:r>
              <a:rPr lang="en-US" sz="2400" kern="1200" dirty="0">
                <a:solidFill>
                  <a:schemeClr val="tx1"/>
                </a:solidFill>
              </a:rPr>
              <a:t> (video)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106CF3-49E5-B34C-AD6B-28F1CFC9BE89}"/>
              </a:ext>
            </a:extLst>
          </p:cNvPr>
          <p:cNvCxnSpPr>
            <a:cxnSpLocks/>
          </p:cNvCxnSpPr>
          <p:nvPr/>
        </p:nvCxnSpPr>
        <p:spPr>
          <a:xfrm>
            <a:off x="4806091" y="1975757"/>
            <a:ext cx="0" cy="290648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Diamond Peer Teacher</a:t>
            </a:r>
            <a:br>
              <a:rPr lang="en-US" dirty="0"/>
            </a:br>
            <a:r>
              <a:rPr lang="en-US" dirty="0"/>
              <a:t>Quinten Powers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2305" y="5462604"/>
            <a:ext cx="1847272" cy="11634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D645389-9307-40A0-96D5-DAD29E0F2E78}"/>
              </a:ext>
            </a:extLst>
          </p:cNvPr>
          <p:cNvSpPr txBox="1">
            <a:spLocks/>
          </p:cNvSpPr>
          <p:nvPr/>
        </p:nvSpPr>
        <p:spPr>
          <a:xfrm>
            <a:off x="605791" y="4381550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hlinkClick r:id="rId3"/>
              </a:rPr>
              <a:t>Bug Collector Intro Walkthrough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1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Diamond Peer Teacher</a:t>
            </a:r>
            <a:br>
              <a:rPr lang="en-US" dirty="0"/>
            </a:br>
            <a:r>
              <a:rPr lang="en-US" dirty="0"/>
              <a:t>Lauren Quinn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2305" y="5462604"/>
            <a:ext cx="1847272" cy="11634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D645389-9307-40A0-96D5-DAD29E0F2E78}"/>
              </a:ext>
            </a:extLst>
          </p:cNvPr>
          <p:cNvSpPr txBox="1">
            <a:spLocks/>
          </p:cNvSpPr>
          <p:nvPr/>
        </p:nvSpPr>
        <p:spPr>
          <a:xfrm>
            <a:off x="605791" y="4381550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hlinkClick r:id="rId3"/>
              </a:rPr>
              <a:t>Debugger Video 4 (Developer Tools Breakpoints)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3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Diamond Peer Teacher</a:t>
            </a:r>
            <a:br>
              <a:rPr lang="en-US" dirty="0"/>
            </a:br>
            <a:r>
              <a:rPr lang="en-US" dirty="0"/>
              <a:t>Anna Boykis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2305" y="5462604"/>
            <a:ext cx="1847272" cy="11634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D645389-9307-40A0-96D5-DAD29E0F2E78}"/>
              </a:ext>
            </a:extLst>
          </p:cNvPr>
          <p:cNvSpPr txBox="1">
            <a:spLocks/>
          </p:cNvSpPr>
          <p:nvPr/>
        </p:nvSpPr>
        <p:spPr>
          <a:xfrm>
            <a:off x="605791" y="4381550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hlinkClick r:id="rId3"/>
              </a:rPr>
              <a:t>Guess A Number Walkthrough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2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Diamond Peer Teacher</a:t>
            </a:r>
            <a:br>
              <a:rPr lang="en-US" dirty="0"/>
            </a:br>
            <a:r>
              <a:rPr lang="en-US" dirty="0"/>
              <a:t>Lauren Quinn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2305" y="5462604"/>
            <a:ext cx="1847272" cy="11634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D645389-9307-40A0-96D5-DAD29E0F2E78}"/>
              </a:ext>
            </a:extLst>
          </p:cNvPr>
          <p:cNvSpPr txBox="1">
            <a:spLocks/>
          </p:cNvSpPr>
          <p:nvPr/>
        </p:nvSpPr>
        <p:spPr>
          <a:xfrm>
            <a:off x="605791" y="4381550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hlinkClick r:id="rId3"/>
              </a:rPr>
              <a:t>Sum of Numbers Walkthrough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3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Diamond Peer Teacher</a:t>
            </a:r>
            <a:br>
              <a:rPr lang="en-US" dirty="0"/>
            </a:br>
            <a:r>
              <a:rPr lang="en-US" dirty="0"/>
              <a:t>Quinten Powers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2305" y="5462604"/>
            <a:ext cx="1847272" cy="11634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D645389-9307-40A0-96D5-DAD29E0F2E78}"/>
              </a:ext>
            </a:extLst>
          </p:cNvPr>
          <p:cNvSpPr txBox="1">
            <a:spLocks/>
          </p:cNvSpPr>
          <p:nvPr/>
        </p:nvSpPr>
        <p:spPr>
          <a:xfrm>
            <a:off x="605791" y="4381550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hlinkClick r:id="rId3"/>
              </a:rPr>
              <a:t>Average Rainfall Walkthrough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0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Diamond Peer Teacher</a:t>
            </a:r>
            <a:br>
              <a:rPr lang="en-US" dirty="0"/>
            </a:br>
            <a:r>
              <a:rPr lang="en-US" dirty="0"/>
              <a:t>Quinten Powers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72305" y="5462604"/>
            <a:ext cx="1847272" cy="11634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F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en-US" sz="3600" b="1" dirty="0">
                <a:latin typeface="Arial Black" panose="020B0A04020102020204" pitchFamily="34" charset="0"/>
              </a:rPr>
              <a:t>X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MIS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D645389-9307-40A0-96D5-DAD29E0F2E78}"/>
              </a:ext>
            </a:extLst>
          </p:cNvPr>
          <p:cNvSpPr txBox="1">
            <a:spLocks/>
          </p:cNvSpPr>
          <p:nvPr/>
        </p:nvSpPr>
        <p:spPr>
          <a:xfrm>
            <a:off x="605791" y="4381550"/>
            <a:ext cx="109803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hlinkClick r:id="rId3"/>
              </a:rPr>
              <a:t>Pennies For Pay Walkthrough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72661CD-B166-48C1-B0B8-B1382E61D682}">
  <we:reference id="wa104178141" version="3.10.0.19" store="en-US" storeType="OMEX"/>
  <we:alternateReferences>
    <we:reference id="wa104178141" version="3.10.0.19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40246</TotalTime>
  <Words>123</Words>
  <Application>Microsoft Office PowerPoint</Application>
  <PresentationFormat>Widescreen</PresentationFormat>
  <Paragraphs>48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Georgia</vt:lpstr>
      <vt:lpstr>Office Theme</vt:lpstr>
      <vt:lpstr>Digital Systems</vt:lpstr>
      <vt:lpstr>PowerPoint Presentation</vt:lpstr>
      <vt:lpstr>Diamond Peer Teacher Quinten Powers </vt:lpstr>
      <vt:lpstr>Diamond Peer Teacher Lauren Quinn </vt:lpstr>
      <vt:lpstr>Diamond Peer Teacher Anna Boykis </vt:lpstr>
      <vt:lpstr>Diamond Peer Teacher Lauren Quinn </vt:lpstr>
      <vt:lpstr>Diamond Peer Teacher Quinten Powers </vt:lpstr>
      <vt:lpstr>Diamond Peer Teacher Quinten Powers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Title</dc:title>
  <dc:creator>Steven Sclarow</dc:creator>
  <cp:lastModifiedBy>Marie-Christine Martin</cp:lastModifiedBy>
  <cp:revision>348</cp:revision>
  <cp:lastPrinted>2022-04-05T19:19:32Z</cp:lastPrinted>
  <dcterms:modified xsi:type="dcterms:W3CDTF">2023-11-09T13:19:29Z</dcterms:modified>
</cp:coreProperties>
</file>