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1"/>
  </p:sldMasterIdLst>
  <p:notesMasterIdLst>
    <p:notesMasterId r:id="rId9"/>
  </p:notesMasterIdLst>
  <p:sldIdLst>
    <p:sldId id="256" r:id="rId2"/>
    <p:sldId id="357" r:id="rId3"/>
    <p:sldId id="388" r:id="rId4"/>
    <p:sldId id="389" r:id="rId5"/>
    <p:sldId id="390" r:id="rId6"/>
    <p:sldId id="391" r:id="rId7"/>
    <p:sldId id="397" r:id="rId8"/>
  </p:sldIdLst>
  <p:sldSz cx="12192000" cy="6858000"/>
  <p:notesSz cx="7102475" cy="9388475"/>
  <p:embeddedFontLst>
    <p:embeddedFont>
      <p:font typeface="Arial Black" panose="020B0A04020102020204" pitchFamily="34" charset="0"/>
      <p:bold r:id="rId10"/>
    </p:embeddedFont>
    <p:embeddedFont>
      <p:font typeface="Arial Narrow" panose="020B0606020202030204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Georgia" panose="02040502050405020303" pitchFamily="18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">
          <p15:clr>
            <a:srgbClr val="A4A3A4"/>
          </p15:clr>
        </p15:guide>
        <p15:guide id="2" pos="7344" userDrawn="1">
          <p15:clr>
            <a:srgbClr val="A4A3A4"/>
          </p15:clr>
        </p15:guide>
        <p15:guide id="3" orient="horz" pos="220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1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078C34-9DD4-4FF6-A8B3-301DA20EA9BA}">
  <a:tblStyle styleId="{CA078C34-9DD4-4FF6-A8B3-301DA20EA9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79045" autoAdjust="0"/>
  </p:normalViewPr>
  <p:slideViewPr>
    <p:cSldViewPr snapToGrid="0">
      <p:cViewPr varScale="1">
        <p:scale>
          <a:sx n="100" d="100"/>
          <a:sy n="100" d="100"/>
        </p:scale>
        <p:origin x="1230" y="84"/>
      </p:cViewPr>
      <p:guideLst>
        <p:guide pos="288"/>
        <p:guide pos="7344"/>
        <p:guide orient="horz" pos="2208"/>
      </p:guideLst>
    </p:cSldViewPr>
  </p:slideViewPr>
  <p:outlineViewPr>
    <p:cViewPr>
      <p:scale>
        <a:sx n="33" d="100"/>
        <a:sy n="33" d="100"/>
      </p:scale>
      <p:origin x="0" y="-73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15" d="100"/>
          <a:sy n="115" d="100"/>
        </p:scale>
        <p:origin x="5016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presProps" Target="pres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e-Christine Martin" userId="3f04a9e6-8652-4b3c-b462-956eaf9c05a8" providerId="ADAL" clId="{743CDD2C-AF11-43D7-BECD-AC5FAA9A0BBC}"/>
    <pc:docChg chg="delSld modSld">
      <pc:chgData name="Marie-Christine Martin" userId="3f04a9e6-8652-4b3c-b462-956eaf9c05a8" providerId="ADAL" clId="{743CDD2C-AF11-43D7-BECD-AC5FAA9A0BBC}" dt="2023-11-28T21:00:34.012" v="12" actId="20577"/>
      <pc:docMkLst>
        <pc:docMk/>
      </pc:docMkLst>
      <pc:sldChg chg="modSp mod">
        <pc:chgData name="Marie-Christine Martin" userId="3f04a9e6-8652-4b3c-b462-956eaf9c05a8" providerId="ADAL" clId="{743CDD2C-AF11-43D7-BECD-AC5FAA9A0BBC}" dt="2023-11-28T21:00:34.012" v="12" actId="20577"/>
        <pc:sldMkLst>
          <pc:docMk/>
          <pc:sldMk cId="0" sldId="256"/>
        </pc:sldMkLst>
        <pc:spChg chg="mod">
          <ac:chgData name="Marie-Christine Martin" userId="3f04a9e6-8652-4b3c-b462-956eaf9c05a8" providerId="ADAL" clId="{743CDD2C-AF11-43D7-BECD-AC5FAA9A0BBC}" dt="2023-11-28T21:00:34.012" v="12" actId="20577"/>
          <ac:spMkLst>
            <pc:docMk/>
            <pc:sldMk cId="0" sldId="256"/>
            <ac:spMk id="104" creationId="{00000000-0000-0000-0000-000000000000}"/>
          </ac:spMkLst>
        </pc:spChg>
      </pc:sldChg>
      <pc:sldChg chg="del">
        <pc:chgData name="Marie-Christine Martin" userId="3f04a9e6-8652-4b3c-b462-956eaf9c05a8" providerId="ADAL" clId="{743CDD2C-AF11-43D7-BECD-AC5FAA9A0BBC}" dt="2023-11-28T21:00:25.287" v="5" actId="47"/>
        <pc:sldMkLst>
          <pc:docMk/>
          <pc:sldMk cId="1331526658" sldId="272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978462623" sldId="275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3909323886" sldId="283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1652184519" sldId="293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3803144080" sldId="317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3851993888" sldId="319"/>
        </pc:sldMkLst>
      </pc:sldChg>
      <pc:sldChg chg="del">
        <pc:chgData name="Marie-Christine Martin" userId="3f04a9e6-8652-4b3c-b462-956eaf9c05a8" providerId="ADAL" clId="{743CDD2C-AF11-43D7-BECD-AC5FAA9A0BBC}" dt="2023-11-28T20:59:55.893" v="2" actId="47"/>
        <pc:sldMkLst>
          <pc:docMk/>
          <pc:sldMk cId="4261130349" sldId="324"/>
        </pc:sldMkLst>
      </pc:sldChg>
      <pc:sldChg chg="del">
        <pc:chgData name="Marie-Christine Martin" userId="3f04a9e6-8652-4b3c-b462-956eaf9c05a8" providerId="ADAL" clId="{743CDD2C-AF11-43D7-BECD-AC5FAA9A0BBC}" dt="2023-11-28T20:59:59.534" v="3" actId="47"/>
        <pc:sldMkLst>
          <pc:docMk/>
          <pc:sldMk cId="2150270781" sldId="330"/>
        </pc:sldMkLst>
      </pc:sldChg>
      <pc:sldChg chg="del">
        <pc:chgData name="Marie-Christine Martin" userId="3f04a9e6-8652-4b3c-b462-956eaf9c05a8" providerId="ADAL" clId="{743CDD2C-AF11-43D7-BECD-AC5FAA9A0BBC}" dt="2023-11-28T20:59:54.103" v="1" actId="47"/>
        <pc:sldMkLst>
          <pc:docMk/>
          <pc:sldMk cId="3747025639" sldId="349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524890243" sldId="373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2744463452" sldId="374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2990828456" sldId="375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3550160796" sldId="376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4148701908" sldId="377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1409104603" sldId="378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567579716" sldId="380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641256659" sldId="381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2749315426" sldId="385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2303790359" sldId="386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2870427797" sldId="392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764104614" sldId="393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3148982078" sldId="395"/>
        </pc:sldMkLst>
      </pc:sldChg>
      <pc:sldChg chg="del">
        <pc:chgData name="Marie-Christine Martin" userId="3f04a9e6-8652-4b3c-b462-956eaf9c05a8" providerId="ADAL" clId="{743CDD2C-AF11-43D7-BECD-AC5FAA9A0BBC}" dt="2023-11-28T20:59:47.165" v="0" actId="47"/>
        <pc:sldMkLst>
          <pc:docMk/>
          <pc:sldMk cId="4132492061" sldId="396"/>
        </pc:sldMkLst>
      </pc:sldChg>
      <pc:sldChg chg="del">
        <pc:chgData name="Marie-Christine Martin" userId="3f04a9e6-8652-4b3c-b462-956eaf9c05a8" providerId="ADAL" clId="{743CDD2C-AF11-43D7-BECD-AC5FAA9A0BBC}" dt="2023-11-28T21:00:22.398" v="4" actId="47"/>
        <pc:sldMkLst>
          <pc:docMk/>
          <pc:sldMk cId="983909607" sldId="398"/>
        </pc:sldMkLst>
      </pc:sldChg>
      <pc:sldMasterChg chg="delSldLayout">
        <pc:chgData name="Marie-Christine Martin" userId="3f04a9e6-8652-4b3c-b462-956eaf9c05a8" providerId="ADAL" clId="{743CDD2C-AF11-43D7-BECD-AC5FAA9A0BBC}" dt="2023-11-28T21:00:25.287" v="5" actId="47"/>
        <pc:sldMasterMkLst>
          <pc:docMk/>
          <pc:sldMasterMk cId="0" sldId="2147483662"/>
        </pc:sldMasterMkLst>
        <pc:sldLayoutChg chg="del">
          <pc:chgData name="Marie-Christine Martin" userId="3f04a9e6-8652-4b3c-b462-956eaf9c05a8" providerId="ADAL" clId="{743CDD2C-AF11-43D7-BECD-AC5FAA9A0BBC}" dt="2023-11-28T21:00:22.398" v="4" actId="47"/>
          <pc:sldLayoutMkLst>
            <pc:docMk/>
            <pc:sldMasterMk cId="0" sldId="2147483662"/>
            <pc:sldLayoutMk cId="0" sldId="2147483659"/>
          </pc:sldLayoutMkLst>
        </pc:sldLayoutChg>
        <pc:sldLayoutChg chg="del">
          <pc:chgData name="Marie-Christine Martin" userId="3f04a9e6-8652-4b3c-b462-956eaf9c05a8" providerId="ADAL" clId="{743CDD2C-AF11-43D7-BECD-AC5FAA9A0BBC}" dt="2023-11-28T21:00:25.287" v="5" actId="47"/>
          <pc:sldLayoutMkLst>
            <pc:docMk/>
            <pc:sldMasterMk cId="0" sldId="2147483662"/>
            <pc:sldLayoutMk cId="3421401860" sldId="2147483663"/>
          </pc:sldLayoutMkLst>
        </pc:sldLayoutChg>
        <pc:sldLayoutChg chg="del">
          <pc:chgData name="Marie-Christine Martin" userId="3f04a9e6-8652-4b3c-b462-956eaf9c05a8" providerId="ADAL" clId="{743CDD2C-AF11-43D7-BECD-AC5FAA9A0BBC}" dt="2023-11-28T21:00:22.398" v="4" actId="47"/>
          <pc:sldLayoutMkLst>
            <pc:docMk/>
            <pc:sldMasterMk cId="0" sldId="2147483662"/>
            <pc:sldLayoutMk cId="1535274595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7739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093" y="0"/>
            <a:ext cx="3077739" cy="47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35013" y="1173163"/>
            <a:ext cx="5632450" cy="31686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1:notes"/>
          <p:cNvSpPr txBox="1">
            <a:spLocks noGrp="1"/>
          </p:cNvSpPr>
          <p:nvPr>
            <p:ph type="body" idx="1"/>
          </p:nvPr>
        </p:nvSpPr>
        <p:spPr>
          <a:xfrm>
            <a:off x="710248" y="4518203"/>
            <a:ext cx="5681980" cy="369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101" name="Google Shape;101;p1:notes"/>
          <p:cNvSpPr txBox="1">
            <a:spLocks noGrp="1"/>
          </p:cNvSpPr>
          <p:nvPr>
            <p:ph type="sldNum" idx="12"/>
          </p:nvPr>
        </p:nvSpPr>
        <p:spPr>
          <a:xfrm>
            <a:off x="4023093" y="8917423"/>
            <a:ext cx="3077739" cy="471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13" tIns="47093" rIns="94213" bIns="47093" anchor="b" anchorCtr="0">
            <a:noAutofit/>
          </a:bodyPr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1</a:t>
            </a:fld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2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640905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3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694722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4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3157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121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 defTabSz="923270">
              <a:defRPr/>
            </a:pPr>
            <a:fld id="{00000000-1234-1234-1234-123412341234}" type="slidenum">
              <a:rPr lang="en-US" sz="1200">
                <a:latin typeface="Calibri"/>
                <a:ea typeface="Calibri"/>
                <a:cs typeface="Calibri"/>
                <a:sym typeface="Calibri"/>
              </a:rPr>
              <a:pPr algn="r" defTabSz="923270">
                <a:defRPr/>
              </a:pPr>
              <a:t>6</a:t>
            </a:fld>
            <a:endParaRPr lang="en-US" sz="1200" dirty="0"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448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22222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 Narrow"/>
              <a:buNone/>
              <a:defRPr sz="60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146674"/>
            <a:ext cx="27432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146674"/>
            <a:ext cx="4114800" cy="57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35808" y="972829"/>
            <a:ext cx="2720385" cy="609366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cxnSp>
        <p:nvCxnSpPr>
          <p:cNvPr id="22" name="Google Shape;22;p2"/>
          <p:cNvCxnSpPr/>
          <p:nvPr/>
        </p:nvCxnSpPr>
        <p:spPr>
          <a:xfrm>
            <a:off x="5433000" y="408146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solidFill>
          <a:srgbClr val="A41E35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605791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ctrTitle"/>
          </p:nvPr>
        </p:nvSpPr>
        <p:spPr>
          <a:xfrm>
            <a:off x="605791" y="2343151"/>
            <a:ext cx="10980300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Narrow"/>
              <a:buNone/>
              <a:defRPr sz="7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cxnSp>
        <p:nvCxnSpPr>
          <p:cNvPr id="27" name="Google Shape;27;p3"/>
          <p:cNvCxnSpPr/>
          <p:nvPr/>
        </p:nvCxnSpPr>
        <p:spPr>
          <a:xfrm>
            <a:off x="5433000" y="4058603"/>
            <a:ext cx="132600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umbered list">
  <p:cSld name="Title Only_1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500" cy="11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BFBFBF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44" name="Google Shape;44;p6"/>
          <p:cNvSpPr txBox="1"/>
          <p:nvPr/>
        </p:nvSpPr>
        <p:spPr>
          <a:xfrm>
            <a:off x="432843" y="6146674"/>
            <a:ext cx="41148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BFBFB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45" name="Google Shape;45;p6"/>
          <p:cNvSpPr txBox="1"/>
          <p:nvPr/>
        </p:nvSpPr>
        <p:spPr>
          <a:xfrm>
            <a:off x="329971" y="1825625"/>
            <a:ext cx="114885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r>
              <a:rPr lang="en-US" sz="2800" dirty="0"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 Narrow"/>
              <a:buAutoNum type="arabicPeriod"/>
            </a:pPr>
            <a:r>
              <a:rPr lang="en-US" sz="2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sgrgrg</a:t>
            </a: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457200" lvl="0" indent="-40640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Narrow"/>
              <a:buAutoNum type="arabicPeriod"/>
            </a:pPr>
            <a:endParaRPr sz="2800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2997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63" name="Google Shape;63;p9"/>
          <p:cNvSpPr txBox="1">
            <a:spLocks noGrp="1"/>
          </p:cNvSpPr>
          <p:nvPr>
            <p:ph type="title"/>
          </p:nvPr>
        </p:nvSpPr>
        <p:spPr>
          <a:xfrm>
            <a:off x="329972" y="556896"/>
            <a:ext cx="11488647" cy="1145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pic>
        <p:nvPicPr>
          <p:cNvPr id="65" name="Google Shape;6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9"/>
          <p:cNvSpPr txBox="1">
            <a:spLocks noGrp="1"/>
          </p:cNvSpPr>
          <p:nvPr>
            <p:ph type="body" idx="2"/>
          </p:nvPr>
        </p:nvSpPr>
        <p:spPr>
          <a:xfrm>
            <a:off x="6193562" y="1825625"/>
            <a:ext cx="5625057" cy="3763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125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>
            <a:spLocks noGrp="1"/>
          </p:cNvSpPr>
          <p:nvPr>
            <p:ph type="pic" idx="2"/>
          </p:nvPr>
        </p:nvSpPr>
        <p:spPr>
          <a:xfrm>
            <a:off x="4846320" y="457201"/>
            <a:ext cx="6509068" cy="5147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None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92" name="Google Shape;92;p15"/>
          <p:cNvSpPr/>
          <p:nvPr/>
        </p:nvSpPr>
        <p:spPr>
          <a:xfrm>
            <a:off x="0" y="5955030"/>
            <a:ext cx="12192000" cy="902970"/>
          </a:xfrm>
          <a:prstGeom prst="rect">
            <a:avLst/>
          </a:prstGeom>
          <a:solidFill>
            <a:srgbClr val="A41E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9973" y="6146673"/>
            <a:ext cx="2320018" cy="519684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>
            <a:spLocks noGrp="1"/>
          </p:cNvSpPr>
          <p:nvPr>
            <p:ph type="title"/>
          </p:nvPr>
        </p:nvSpPr>
        <p:spPr>
          <a:xfrm>
            <a:off x="341403" y="548640"/>
            <a:ext cx="4207737" cy="10380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1"/>
          </p:nvPr>
        </p:nvSpPr>
        <p:spPr>
          <a:xfrm>
            <a:off x="341403" y="1931670"/>
            <a:ext cx="4207737" cy="3672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6" name="Google Shape;96;p15"/>
          <p:cNvCxnSpPr/>
          <p:nvPr/>
        </p:nvCxnSpPr>
        <p:spPr>
          <a:xfrm>
            <a:off x="432843" y="514668"/>
            <a:ext cx="521970" cy="0"/>
          </a:xfrm>
          <a:prstGeom prst="straightConnector1">
            <a:avLst/>
          </a:prstGeom>
          <a:noFill/>
          <a:ln w="63500" cap="flat" cmpd="sng">
            <a:solidFill>
              <a:srgbClr val="A41E3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5"/>
          <p:cNvSpPr txBox="1">
            <a:spLocks noGrp="1"/>
          </p:cNvSpPr>
          <p:nvPr>
            <p:ph type="sldNum" idx="12"/>
          </p:nvPr>
        </p:nvSpPr>
        <p:spPr>
          <a:xfrm>
            <a:off x="9075419" y="6146674"/>
            <a:ext cx="2743200" cy="574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Char char="•"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Char char="•"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1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2" r:id="rId3"/>
    <p:sldLayoutId id="2147483655" r:id="rId4"/>
    <p:sldLayoutId id="2147483661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7AFo9UVOW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-YO7TM8PEI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0_6YwqXSbI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iz5A0b1smGw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6"/>
          <p:cNvSpPr txBox="1">
            <a:spLocks noGrp="1"/>
          </p:cNvSpPr>
          <p:nvPr>
            <p:ph type="ctrTitle"/>
          </p:nvPr>
        </p:nvSpPr>
        <p:spPr>
          <a:xfrm>
            <a:off x="2643849" y="2359971"/>
            <a:ext cx="6904182" cy="157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/>
            <a:r>
              <a:rPr lang="en-US" dirty="0"/>
              <a:t>Digital Systems</a:t>
            </a:r>
            <a:endParaRPr dirty="0"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"/>
          </p:nvPr>
        </p:nvSpPr>
        <p:spPr>
          <a:xfrm>
            <a:off x="621289" y="4367848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</a:pPr>
            <a:r>
              <a:rPr lang="en-US" sz="3200" dirty="0"/>
              <a:t>Week 13 Videos</a:t>
            </a:r>
            <a:endParaRPr sz="3200" dirty="0"/>
          </a:p>
        </p:txBody>
      </p:sp>
      <p:cxnSp>
        <p:nvCxnSpPr>
          <p:cNvPr id="105" name="Google Shape;105;p16"/>
          <p:cNvCxnSpPr/>
          <p:nvPr/>
        </p:nvCxnSpPr>
        <p:spPr>
          <a:xfrm>
            <a:off x="5433060" y="4081463"/>
            <a:ext cx="1325880" cy="0"/>
          </a:xfrm>
          <a:prstGeom prst="straightConnector1">
            <a:avLst/>
          </a:prstGeom>
          <a:noFill/>
          <a:ln w="635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"/>
          <p:cNvSpPr/>
          <p:nvPr/>
        </p:nvSpPr>
        <p:spPr>
          <a:xfrm>
            <a:off x="5187803" y="5481632"/>
            <a:ext cx="1847272" cy="107141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228CDE-3A37-ED41-8FB8-1A9EA8DD7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375" y="555798"/>
            <a:ext cx="3494362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Challenges</a:t>
            </a:r>
            <a:b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  <a:t> Week 14 coding files</a:t>
            </a:r>
            <a:b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</a:br>
            <a:br>
              <a:rPr lang="en-US" kern="1200" dirty="0">
                <a:solidFill>
                  <a:srgbClr val="A41E35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A41E35"/>
                </a:solidFill>
              </a:rPr>
              <a:t>Add CSS!</a:t>
            </a:r>
            <a:endParaRPr lang="en-US" kern="1200" dirty="0">
              <a:solidFill>
                <a:srgbClr val="A41E35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6C2AF15-92BA-B243-AC09-96053A87B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32562" y="963877"/>
            <a:ext cx="7859438" cy="493024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1 – Profits (video)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1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TotalPurchases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</a:rPr>
              <a:t>(video)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2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SalesTax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400" kern="1200" dirty="0">
                <a:solidFill>
                  <a:schemeClr val="tx1"/>
                </a:solidFill>
              </a:rPr>
              <a:t>(video)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2 – </a:t>
            </a:r>
            <a:r>
              <a:rPr lang="en-US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MaleAndFemalePercentages</a:t>
            </a: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(video)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3 – RomanNumerals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3 – MagicDates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 4 – PenniesForPay</a:t>
            </a:r>
          </a:p>
          <a:p>
            <a:pPr marL="628650" indent="-228600">
              <a:buFont typeface="Arial" panose="020B0604020202020204" pitchFamily="34" charset="0"/>
              <a:buChar char="•"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73B545-1593-3A44-AF9D-1E657A1ADB08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F</a:t>
            </a:r>
            <a:r>
              <a:rPr lang="en-US" sz="12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12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12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8" name="Oval 7"/>
          <p:cNvSpPr/>
          <p:nvPr/>
        </p:nvSpPr>
        <p:spPr>
          <a:xfrm>
            <a:off x="4293893" y="917820"/>
            <a:ext cx="7066061" cy="2680075"/>
          </a:xfrm>
          <a:prstGeom prst="ellipse">
            <a:avLst/>
          </a:prstGeom>
          <a:noFill/>
          <a:ln w="38100"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41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Ariella Izbinsky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Profits HTML Coding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90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Ariella Izbinsky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Total Purchases HTML Coding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07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Lauren Quinn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F</a:t>
            </a:r>
            <a:r>
              <a:rPr lang="en-US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O</a:t>
            </a:r>
            <a:r>
              <a:rPr lang="en-US" sz="3600" b="1" dirty="0">
                <a:latin typeface="Arial Black" panose="020B0A04020102020204" pitchFamily="34" charset="0"/>
              </a:rPr>
              <a:t>X</a:t>
            </a:r>
          </a:p>
          <a:p>
            <a:pPr algn="ctr"/>
            <a:r>
              <a:rPr lang="en-US" sz="3600" b="1" dirty="0">
                <a:latin typeface="Arial Black" panose="020B0A04020102020204" pitchFamily="34" charset="0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dirty="0">
                <a:hlinkClick r:id="rId3"/>
              </a:rPr>
              <a:t>Sales Tax HTML Coding Walkthrough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57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Diamond Peer Teacher</a:t>
            </a:r>
            <a:br>
              <a:rPr lang="en-US" dirty="0"/>
            </a:br>
            <a:r>
              <a:rPr lang="en-US" dirty="0"/>
              <a:t>Quinten Powers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172305" y="5462604"/>
            <a:ext cx="1847272" cy="116349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10" name="Subtitle 5">
            <a:extLst>
              <a:ext uri="{FF2B5EF4-FFF2-40B4-BE49-F238E27FC236}">
                <a16:creationId xmlns:a16="http://schemas.microsoft.com/office/drawing/2014/main" id="{FD645389-9307-40A0-96D5-DAD29E0F2E78}"/>
              </a:ext>
            </a:extLst>
          </p:cNvPr>
          <p:cNvSpPr txBox="1">
            <a:spLocks/>
          </p:cNvSpPr>
          <p:nvPr/>
        </p:nvSpPr>
        <p:spPr>
          <a:xfrm>
            <a:off x="605791" y="4381550"/>
            <a:ext cx="109803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defRPr sz="2500" b="0" i="0" u="none" strike="noStrike" cap="none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3556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A41E35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marR="0" lvl="0" indent="-4064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A41E35"/>
              </a:buClr>
              <a:buSzPts val="2500"/>
              <a:buFont typeface="Arial"/>
              <a:buNone/>
              <a:tabLst/>
              <a:defRPr/>
            </a:pPr>
            <a:r>
              <a:rPr kumimoji="0" lang="en-US" sz="2500" b="0" i="0" u="none" strike="noStrike" kern="0" cap="none" spc="0" normalizeH="0" baseline="0" noProof="0" dirty="0">
                <a:ln>
                  <a:noFill/>
                </a:ln>
                <a:solidFill>
                  <a:srgbClr val="E7E6E6"/>
                </a:solidFill>
                <a:effectLst/>
                <a:uLnTx/>
                <a:uFillTx/>
                <a:latin typeface="Georgia"/>
                <a:sym typeface="Georgia"/>
                <a:hlinkClick r:id="rId3"/>
              </a:rPr>
              <a:t>Male And Female Percentages HTML Coding Walkthrough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E7E6E6"/>
              </a:solidFill>
              <a:effectLst/>
              <a:uLnTx/>
              <a:uFillTx/>
              <a:latin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584184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04E8254-0039-A743-A722-FBE6BFE0E474}"/>
              </a:ext>
            </a:extLst>
          </p:cNvPr>
          <p:cNvSpPr/>
          <p:nvPr/>
        </p:nvSpPr>
        <p:spPr>
          <a:xfrm>
            <a:off x="11477480" y="6130928"/>
            <a:ext cx="540804" cy="4882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F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O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X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  <a:sym typeface="Arial"/>
              </a:rPr>
              <a:t>MIS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85097" y="385498"/>
            <a:ext cx="97172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A41E35"/>
                </a:solidFill>
              </a:rPr>
              <a:t>Please Fill out SFF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</a:rPr>
              <a:t>(Student Feedback Form)</a:t>
            </a:r>
          </a:p>
        </p:txBody>
      </p:sp>
      <p:pic>
        <p:nvPicPr>
          <p:cNvPr id="1026" name="Picture 2" descr="8 smart ways to collect customer feedback [infographic] | IMPA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193" y="2621280"/>
            <a:ext cx="6263573" cy="3162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7802880" y="3159760"/>
            <a:ext cx="1371600" cy="1534161"/>
          </a:xfrm>
          <a:prstGeom prst="ellipse">
            <a:avLst/>
          </a:prstGeom>
          <a:noFill/>
          <a:ln w="38100">
            <a:solidFill>
              <a:srgbClr val="A41E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7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5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72661CD-B166-48C1-B0B8-B1382E61D682}">
  <we:reference id="wa104178141" version="3.10.0.19" store="en-US" storeType="OMEX"/>
  <we:alternateReferences>
    <we:reference id="wa104178141" version="3.10.0.19" store="wa10417814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9760</TotalTime>
  <Words>136</Words>
  <Application>Microsoft Office PowerPoint</Application>
  <PresentationFormat>Widescreen</PresentationFormat>
  <Paragraphs>40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Georgia</vt:lpstr>
      <vt:lpstr>Arial</vt:lpstr>
      <vt:lpstr>Calibri</vt:lpstr>
      <vt:lpstr>Arial Narrow</vt:lpstr>
      <vt:lpstr>Arial Black</vt:lpstr>
      <vt:lpstr>Office Theme</vt:lpstr>
      <vt:lpstr>Digital Systems</vt:lpstr>
      <vt:lpstr>Challenges   Week 14 coding files  Add CSS!</vt:lpstr>
      <vt:lpstr>Diamond Peer Teacher Ariella Izbinsky </vt:lpstr>
      <vt:lpstr>Diamond Peer Teacher Ariella Izbinsky </vt:lpstr>
      <vt:lpstr>Diamond Peer Teacher Lauren Quinn </vt:lpstr>
      <vt:lpstr>Diamond Peer Teacher Quinten Powers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REPORT Title</dc:title>
  <dc:creator>Steven Sclarow</dc:creator>
  <cp:lastModifiedBy>Marie-Christine Martin</cp:lastModifiedBy>
  <cp:revision>310</cp:revision>
  <cp:lastPrinted>2020-12-02T02:52:06Z</cp:lastPrinted>
  <dcterms:modified xsi:type="dcterms:W3CDTF">2023-11-28T21:00:39Z</dcterms:modified>
</cp:coreProperties>
</file>