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5"/>
  </p:notesMasterIdLst>
  <p:sldIdLst>
    <p:sldId id="256" r:id="rId2"/>
    <p:sldId id="387" r:id="rId3"/>
    <p:sldId id="377" r:id="rId4"/>
  </p:sldIdLst>
  <p:sldSz cx="12192000" cy="6858000"/>
  <p:notesSz cx="7023100" cy="9309100"/>
  <p:embeddedFontLst>
    <p:embeddedFont>
      <p:font typeface="Arial Black" panose="020B0A04020102020204" pitchFamily="34" charset="0"/>
      <p:bold r:id="rId6"/>
    </p:embeddedFon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E. Sclarow" initials="SES" lastIdx="2" clrIdx="0">
    <p:extLst>
      <p:ext uri="{19B8F6BF-5375-455C-9EA6-DF929625EA0E}">
        <p15:presenceInfo xmlns:p15="http://schemas.microsoft.com/office/powerpoint/2012/main" userId="Steven E. Sclar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0" autoAdjust="0"/>
    <p:restoredTop sz="88016" autoAdjust="0"/>
  </p:normalViewPr>
  <p:slideViewPr>
    <p:cSldViewPr snapToGrid="0">
      <p:cViewPr varScale="1">
        <p:scale>
          <a:sx n="111" d="100"/>
          <a:sy n="111" d="100"/>
        </p:scale>
        <p:origin x="414" y="114"/>
      </p:cViewPr>
      <p:guideLst>
        <p:guide pos="288"/>
        <p:guide pos="7344"/>
        <p:guide orient="horz" pos="220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hristine Martin" userId="3f04a9e6-8652-4b3c-b462-956eaf9c05a8" providerId="ADAL" clId="{7EA6EB5A-812B-4273-94F2-AB7133877947}"/>
    <pc:docChg chg="custSel delSld modSld">
      <pc:chgData name="Marie-Christine Martin" userId="3f04a9e6-8652-4b3c-b462-956eaf9c05a8" providerId="ADAL" clId="{7EA6EB5A-812B-4273-94F2-AB7133877947}" dt="2023-11-07T18:22:19.877" v="5" actId="47"/>
      <pc:docMkLst>
        <pc:docMk/>
      </pc:docMkLst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978462623" sldId="275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1652184519" sldId="293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166605143" sldId="316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3803144080" sldId="317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3851993888" sldId="319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3973359862" sldId="321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54205107" sldId="322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3459646841" sldId="323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4261130349" sldId="324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1910051899" sldId="325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1639888851" sldId="327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1119579330" sldId="329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3529815710" sldId="332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777018931" sldId="333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3177699363" sldId="334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2902609346" sldId="335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3009227477" sldId="338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4179312171" sldId="339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2385259277" sldId="340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452123838" sldId="341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2324168865" sldId="342"/>
        </pc:sldMkLst>
      </pc:sldChg>
      <pc:sldChg chg="del">
        <pc:chgData name="Marie-Christine Martin" userId="3f04a9e6-8652-4b3c-b462-956eaf9c05a8" providerId="ADAL" clId="{7EA6EB5A-812B-4273-94F2-AB7133877947}" dt="2023-11-07T18:21:44.020" v="0" actId="47"/>
        <pc:sldMkLst>
          <pc:docMk/>
          <pc:sldMk cId="2255852405" sldId="343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3328928752" sldId="344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4090898279" sldId="345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63421997" sldId="346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2637632355" sldId="347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393209139" sldId="348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4214945921" sldId="349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193637902" sldId="350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3246744695" sldId="351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3375861577" sldId="352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2256457986" sldId="353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1438208547" sldId="354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30389913" sldId="355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920233149" sldId="356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4094528807" sldId="357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1834790548" sldId="358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154856168" sldId="359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2689224019" sldId="360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3751457027" sldId="361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238110049" sldId="362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385683677" sldId="363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2205028842" sldId="364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3941057205" sldId="365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3646946133" sldId="366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1029883953" sldId="368"/>
        </pc:sldMkLst>
      </pc:sldChg>
      <pc:sldChg chg="del">
        <pc:chgData name="Marie-Christine Martin" userId="3f04a9e6-8652-4b3c-b462-956eaf9c05a8" providerId="ADAL" clId="{7EA6EB5A-812B-4273-94F2-AB7133877947}" dt="2023-11-07T18:21:49" v="1" actId="47"/>
        <pc:sldMkLst>
          <pc:docMk/>
          <pc:sldMk cId="1042232340" sldId="376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3559506654" sldId="378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1023246254" sldId="380"/>
        </pc:sldMkLst>
      </pc:sldChg>
      <pc:sldChg chg="del">
        <pc:chgData name="Marie-Christine Martin" userId="3f04a9e6-8652-4b3c-b462-956eaf9c05a8" providerId="ADAL" clId="{7EA6EB5A-812B-4273-94F2-AB7133877947}" dt="2023-11-07T18:21:56.149" v="2" actId="47"/>
        <pc:sldMkLst>
          <pc:docMk/>
          <pc:sldMk cId="1375418484" sldId="382"/>
        </pc:sldMkLst>
      </pc:sldChg>
      <pc:sldChg chg="del">
        <pc:chgData name="Marie-Christine Martin" userId="3f04a9e6-8652-4b3c-b462-956eaf9c05a8" providerId="ADAL" clId="{7EA6EB5A-812B-4273-94F2-AB7133877947}" dt="2023-11-07T18:22:19.877" v="5" actId="47"/>
        <pc:sldMkLst>
          <pc:docMk/>
          <pc:sldMk cId="427636208" sldId="385"/>
        </pc:sldMkLst>
      </pc:sldChg>
      <pc:sldChg chg="del">
        <pc:chgData name="Marie-Christine Martin" userId="3f04a9e6-8652-4b3c-b462-956eaf9c05a8" providerId="ADAL" clId="{7EA6EB5A-812B-4273-94F2-AB7133877947}" dt="2023-11-07T18:22:19.189" v="4" actId="47"/>
        <pc:sldMkLst>
          <pc:docMk/>
          <pc:sldMk cId="1629999803" sldId="386"/>
        </pc:sldMkLst>
      </pc:sldChg>
      <pc:sldChg chg="delSp mod delAnim">
        <pc:chgData name="Marie-Christine Martin" userId="3f04a9e6-8652-4b3c-b462-956eaf9c05a8" providerId="ADAL" clId="{7EA6EB5A-812B-4273-94F2-AB7133877947}" dt="2023-11-07T18:22:14.009" v="3" actId="478"/>
        <pc:sldMkLst>
          <pc:docMk/>
          <pc:sldMk cId="3851113424" sldId="387"/>
        </pc:sldMkLst>
        <pc:spChg chg="del">
          <ac:chgData name="Marie-Christine Martin" userId="3f04a9e6-8652-4b3c-b462-956eaf9c05a8" providerId="ADAL" clId="{7EA6EB5A-812B-4273-94F2-AB7133877947}" dt="2023-11-07T18:22:14.009" v="3" actId="478"/>
          <ac:spMkLst>
            <pc:docMk/>
            <pc:sldMk cId="3851113424" sldId="387"/>
            <ac:spMk id="2" creationId="{00000000-0000-0000-0000-000000000000}"/>
          </ac:spMkLst>
        </pc:spChg>
      </pc:sldChg>
      <pc:sldMasterChg chg="delSldLayout">
        <pc:chgData name="Marie-Christine Martin" userId="3f04a9e6-8652-4b3c-b462-956eaf9c05a8" providerId="ADAL" clId="{7EA6EB5A-812B-4273-94F2-AB7133877947}" dt="2023-11-07T18:21:44.020" v="0" actId="47"/>
        <pc:sldMasterMkLst>
          <pc:docMk/>
          <pc:sldMasterMk cId="0" sldId="2147483662"/>
        </pc:sldMasterMkLst>
        <pc:sldLayoutChg chg="del">
          <pc:chgData name="Marie-Christine Martin" userId="3f04a9e6-8652-4b3c-b462-956eaf9c05a8" providerId="ADAL" clId="{7EA6EB5A-812B-4273-94F2-AB7133877947}" dt="2023-11-07T18:21:44.020" v="0" actId="47"/>
          <pc:sldLayoutMkLst>
            <pc:docMk/>
            <pc:sldMasterMk cId="0" sldId="2147483662"/>
            <pc:sldLayoutMk cId="0" sldId="2147483659"/>
          </pc:sldLayoutMkLst>
        </pc:sldLayoutChg>
        <pc:sldLayoutChg chg="del">
          <pc:chgData name="Marie-Christine Martin" userId="3f04a9e6-8652-4b3c-b462-956eaf9c05a8" providerId="ADAL" clId="{7EA6EB5A-812B-4273-94F2-AB7133877947}" dt="2023-11-07T18:21:44.020" v="0" actId="47"/>
          <pc:sldLayoutMkLst>
            <pc:docMk/>
            <pc:sldMasterMk cId="0" sldId="2147483662"/>
            <pc:sldLayoutMk cId="277786980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Open an example file to show the students the 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�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82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02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6Qpw4fy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Digital Systems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9.1 An Introduction to Programming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9E910C-E2C5-C347-A362-F076CE1F0F46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0196DF-6FEA-C64E-82D5-67A222DE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Week 9</a:t>
            </a:r>
            <a:b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Challenges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027AED-81FC-DA40-BD45-9A9DE040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HelloWorld 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Addresses (video available)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GuessANumber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Profits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LandCalculations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TotalPurchases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106CF3-49E5-B34C-AD6B-28F1CFC9BE89}"/>
              </a:ext>
            </a:extLst>
          </p:cNvPr>
          <p:cNvCxnSpPr>
            <a:cxnSpLocks/>
          </p:cNvCxnSpPr>
          <p:nvPr/>
        </p:nvCxnSpPr>
        <p:spPr>
          <a:xfrm>
            <a:off x="4806091" y="1975757"/>
            <a:ext cx="0" cy="290648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1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Ariella Izbinsky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Addresses Intro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8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50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Arial Narrow</vt:lpstr>
      <vt:lpstr>Wingdings</vt:lpstr>
      <vt:lpstr>Arial Black</vt:lpstr>
      <vt:lpstr>Georgia</vt:lpstr>
      <vt:lpstr>Consolas</vt:lpstr>
      <vt:lpstr>Office Theme</vt:lpstr>
      <vt:lpstr>Digital Systems</vt:lpstr>
      <vt:lpstr>Week 9 Challenges</vt:lpstr>
      <vt:lpstr>Diamond Peer Teacher Ariella Izbinsky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Marie-Christine Martin</cp:lastModifiedBy>
  <cp:revision>415</cp:revision>
  <cp:lastPrinted>2019-04-10T22:15:37Z</cp:lastPrinted>
  <dcterms:modified xsi:type="dcterms:W3CDTF">2023-11-07T18:22:23Z</dcterms:modified>
</cp:coreProperties>
</file>