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3"/>
  </p:notesMasterIdLst>
  <p:sldIdLst>
    <p:sldId id="256" r:id="rId2"/>
    <p:sldId id="366" r:id="rId3"/>
    <p:sldId id="377" r:id="rId4"/>
    <p:sldId id="379" r:id="rId5"/>
    <p:sldId id="380" r:id="rId6"/>
    <p:sldId id="381" r:id="rId7"/>
    <p:sldId id="382" r:id="rId8"/>
    <p:sldId id="383" r:id="rId9"/>
    <p:sldId id="384" r:id="rId10"/>
    <p:sldId id="386" r:id="rId11"/>
    <p:sldId id="387" r:id="rId12"/>
    <p:sldId id="388" r:id="rId13"/>
    <p:sldId id="389" r:id="rId14"/>
    <p:sldId id="390" r:id="rId15"/>
    <p:sldId id="391" r:id="rId16"/>
    <p:sldId id="367" r:id="rId17"/>
    <p:sldId id="392" r:id="rId18"/>
    <p:sldId id="395" r:id="rId19"/>
    <p:sldId id="394" r:id="rId20"/>
    <p:sldId id="396" r:id="rId21"/>
    <p:sldId id="393" r:id="rId22"/>
  </p:sldIdLst>
  <p:sldSz cx="12192000" cy="6858000"/>
  <p:notesSz cx="7023100" cy="93091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Arial Black" panose="020B0A04020102020204" pitchFamily="34" charset="0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913156-3701-4DBA-BB1B-387087BA4F8E}" v="34" dt="2021-12-27T18:37:41.451"/>
  </p1510:revLst>
</p1510:revInfo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88971" autoAdjust="0"/>
  </p:normalViewPr>
  <p:slideViewPr>
    <p:cSldViewPr snapToGrid="0">
      <p:cViewPr varScale="1">
        <p:scale>
          <a:sx n="89" d="100"/>
          <a:sy n="89" d="100"/>
        </p:scale>
        <p:origin x="798" y="90"/>
      </p:cViewPr>
      <p:guideLst>
        <p:guide pos="288"/>
        <p:guide pos="7344"/>
        <p:guide orient="horz" pos="21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16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56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E. Sclarow" userId="fae91d4e-9766-477a-a9b5-24d7c122a8b5" providerId="ADAL" clId="{88F5B7FD-245D-4B69-A859-DDE9F53D73C0}"/>
    <pc:docChg chg="custSel modSld">
      <pc:chgData name="Steven E. Sclarow" userId="fae91d4e-9766-477a-a9b5-24d7c122a8b5" providerId="ADAL" clId="{88F5B7FD-245D-4B69-A859-DDE9F53D73C0}" dt="2021-10-27T01:31:02.622" v="40" actId="20577"/>
      <pc:docMkLst>
        <pc:docMk/>
      </pc:docMkLst>
      <pc:sldChg chg="modNotesTx">
        <pc:chgData name="Steven E. Sclarow" userId="fae91d4e-9766-477a-a9b5-24d7c122a8b5" providerId="ADAL" clId="{88F5B7FD-245D-4B69-A859-DDE9F53D73C0}" dt="2021-10-27T01:28:05.115" v="1" actId="20577"/>
        <pc:sldMkLst>
          <pc:docMk/>
          <pc:sldMk cId="0" sldId="256"/>
        </pc:sldMkLst>
      </pc:sldChg>
      <pc:sldChg chg="modNotesTx">
        <pc:chgData name="Steven E. Sclarow" userId="fae91d4e-9766-477a-a9b5-24d7c122a8b5" providerId="ADAL" clId="{88F5B7FD-245D-4B69-A859-DDE9F53D73C0}" dt="2021-10-27T01:28:16.916" v="3" actId="20577"/>
        <pc:sldMkLst>
          <pc:docMk/>
          <pc:sldMk cId="978462623" sldId="275"/>
        </pc:sldMkLst>
      </pc:sldChg>
      <pc:sldChg chg="modNotesTx">
        <pc:chgData name="Steven E. Sclarow" userId="fae91d4e-9766-477a-a9b5-24d7c122a8b5" providerId="ADAL" clId="{88F5B7FD-245D-4B69-A859-DDE9F53D73C0}" dt="2021-10-27T01:28:26.233" v="5" actId="20577"/>
        <pc:sldMkLst>
          <pc:docMk/>
          <pc:sldMk cId="1788274634" sldId="278"/>
        </pc:sldMkLst>
      </pc:sldChg>
      <pc:sldChg chg="modNotesTx">
        <pc:chgData name="Steven E. Sclarow" userId="fae91d4e-9766-477a-a9b5-24d7c122a8b5" providerId="ADAL" clId="{88F5B7FD-245D-4B69-A859-DDE9F53D73C0}" dt="2021-10-27T01:30:06.231" v="31" actId="20577"/>
        <pc:sldMkLst>
          <pc:docMk/>
          <pc:sldMk cId="3265642256" sldId="310"/>
        </pc:sldMkLst>
      </pc:sldChg>
      <pc:sldChg chg="modNotesTx">
        <pc:chgData name="Steven E. Sclarow" userId="fae91d4e-9766-477a-a9b5-24d7c122a8b5" providerId="ADAL" clId="{88F5B7FD-245D-4B69-A859-DDE9F53D73C0}" dt="2021-10-27T01:28:40.344" v="9" actId="20577"/>
        <pc:sldMkLst>
          <pc:docMk/>
          <pc:sldMk cId="166605143" sldId="316"/>
        </pc:sldMkLst>
      </pc:sldChg>
      <pc:sldChg chg="modNotesTx">
        <pc:chgData name="Steven E. Sclarow" userId="fae91d4e-9766-477a-a9b5-24d7c122a8b5" providerId="ADAL" clId="{88F5B7FD-245D-4B69-A859-DDE9F53D73C0}" dt="2021-10-27T01:28:53.708" v="12" actId="33524"/>
        <pc:sldMkLst>
          <pc:docMk/>
          <pc:sldMk cId="3803144080" sldId="317"/>
        </pc:sldMkLst>
      </pc:sldChg>
      <pc:sldChg chg="modNotesTx">
        <pc:chgData name="Steven E. Sclarow" userId="fae91d4e-9766-477a-a9b5-24d7c122a8b5" providerId="ADAL" clId="{88F5B7FD-245D-4B69-A859-DDE9F53D73C0}" dt="2021-10-27T01:29:01.103" v="14" actId="20577"/>
        <pc:sldMkLst>
          <pc:docMk/>
          <pc:sldMk cId="3851993888" sldId="319"/>
        </pc:sldMkLst>
      </pc:sldChg>
      <pc:sldChg chg="modNotesTx">
        <pc:chgData name="Steven E. Sclarow" userId="fae91d4e-9766-477a-a9b5-24d7c122a8b5" providerId="ADAL" clId="{88F5B7FD-245D-4B69-A859-DDE9F53D73C0}" dt="2021-10-27T01:29:35.611" v="24" actId="33524"/>
        <pc:sldMkLst>
          <pc:docMk/>
          <pc:sldMk cId="3459646841" sldId="323"/>
        </pc:sldMkLst>
      </pc:sldChg>
      <pc:sldChg chg="modNotesTx">
        <pc:chgData name="Steven E. Sclarow" userId="fae91d4e-9766-477a-a9b5-24d7c122a8b5" providerId="ADAL" clId="{88F5B7FD-245D-4B69-A859-DDE9F53D73C0}" dt="2021-10-27T01:29:20.835" v="20" actId="20577"/>
        <pc:sldMkLst>
          <pc:docMk/>
          <pc:sldMk cId="4261130349" sldId="324"/>
        </pc:sldMkLst>
      </pc:sldChg>
      <pc:sldChg chg="modNotesTx">
        <pc:chgData name="Steven E. Sclarow" userId="fae91d4e-9766-477a-a9b5-24d7c122a8b5" providerId="ADAL" clId="{88F5B7FD-245D-4B69-A859-DDE9F53D73C0}" dt="2021-10-27T01:29:58.134" v="29" actId="33524"/>
        <pc:sldMkLst>
          <pc:docMk/>
          <pc:sldMk cId="1910051899" sldId="325"/>
        </pc:sldMkLst>
      </pc:sldChg>
      <pc:sldChg chg="modNotesTx">
        <pc:chgData name="Steven E. Sclarow" userId="fae91d4e-9766-477a-a9b5-24d7c122a8b5" providerId="ADAL" clId="{88F5B7FD-245D-4B69-A859-DDE9F53D73C0}" dt="2021-10-27T01:29:07.199" v="16" actId="20577"/>
        <pc:sldMkLst>
          <pc:docMk/>
          <pc:sldMk cId="2540836444" sldId="329"/>
        </pc:sldMkLst>
      </pc:sldChg>
      <pc:sldChg chg="modNotesTx">
        <pc:chgData name="Steven E. Sclarow" userId="fae91d4e-9766-477a-a9b5-24d7c122a8b5" providerId="ADAL" clId="{88F5B7FD-245D-4B69-A859-DDE9F53D73C0}" dt="2021-10-27T01:29:13.651" v="18" actId="20577"/>
        <pc:sldMkLst>
          <pc:docMk/>
          <pc:sldMk cId="2150270781" sldId="330"/>
        </pc:sldMkLst>
      </pc:sldChg>
      <pc:sldChg chg="modNotesTx">
        <pc:chgData name="Steven E. Sclarow" userId="fae91d4e-9766-477a-a9b5-24d7c122a8b5" providerId="ADAL" clId="{88F5B7FD-245D-4B69-A859-DDE9F53D73C0}" dt="2021-10-27T01:29:47.536" v="26" actId="20577"/>
        <pc:sldMkLst>
          <pc:docMk/>
          <pc:sldMk cId="335590638" sldId="332"/>
        </pc:sldMkLst>
      </pc:sldChg>
      <pc:sldChg chg="modNotesTx">
        <pc:chgData name="Steven E. Sclarow" userId="fae91d4e-9766-477a-a9b5-24d7c122a8b5" providerId="ADAL" clId="{88F5B7FD-245D-4B69-A859-DDE9F53D73C0}" dt="2021-10-27T01:30:33.282" v="33" actId="33524"/>
        <pc:sldMkLst>
          <pc:docMk/>
          <pc:sldMk cId="2627752512" sldId="336"/>
        </pc:sldMkLst>
      </pc:sldChg>
      <pc:sldChg chg="modNotesTx">
        <pc:chgData name="Steven E. Sclarow" userId="fae91d4e-9766-477a-a9b5-24d7c122a8b5" providerId="ADAL" clId="{88F5B7FD-245D-4B69-A859-DDE9F53D73C0}" dt="2021-10-27T01:30:40.633" v="34"/>
        <pc:sldMkLst>
          <pc:docMk/>
          <pc:sldMk cId="3901291268" sldId="337"/>
        </pc:sldMkLst>
      </pc:sldChg>
      <pc:sldChg chg="modNotesTx">
        <pc:chgData name="Steven E. Sclarow" userId="fae91d4e-9766-477a-a9b5-24d7c122a8b5" providerId="ADAL" clId="{88F5B7FD-245D-4B69-A859-DDE9F53D73C0}" dt="2021-10-27T01:30:48.525" v="36" actId="20577"/>
        <pc:sldMkLst>
          <pc:docMk/>
          <pc:sldMk cId="1855816156" sldId="338"/>
        </pc:sldMkLst>
      </pc:sldChg>
      <pc:sldChg chg="modNotesTx">
        <pc:chgData name="Steven E. Sclarow" userId="fae91d4e-9766-477a-a9b5-24d7c122a8b5" providerId="ADAL" clId="{88F5B7FD-245D-4B69-A859-DDE9F53D73C0}" dt="2021-10-27T01:30:55.662" v="38" actId="20577"/>
        <pc:sldMkLst>
          <pc:docMk/>
          <pc:sldMk cId="2570934499" sldId="339"/>
        </pc:sldMkLst>
      </pc:sldChg>
      <pc:sldChg chg="modNotesTx">
        <pc:chgData name="Steven E. Sclarow" userId="fae91d4e-9766-477a-a9b5-24d7c122a8b5" providerId="ADAL" clId="{88F5B7FD-245D-4B69-A859-DDE9F53D73C0}" dt="2021-10-27T01:31:02.622" v="40" actId="20577"/>
        <pc:sldMkLst>
          <pc:docMk/>
          <pc:sldMk cId="1262430503" sldId="340"/>
        </pc:sldMkLst>
      </pc:sldChg>
      <pc:sldChg chg="modNotesTx">
        <pc:chgData name="Steven E. Sclarow" userId="fae91d4e-9766-477a-a9b5-24d7c122a8b5" providerId="ADAL" clId="{88F5B7FD-245D-4B69-A859-DDE9F53D73C0}" dt="2021-10-27T01:28:33.048" v="7" actId="20577"/>
        <pc:sldMkLst>
          <pc:docMk/>
          <pc:sldMk cId="1201635950" sldId="356"/>
        </pc:sldMkLst>
      </pc:sldChg>
    </pc:docChg>
  </pc:docChgLst>
  <pc:docChgLst>
    <pc:chgData name="Steven E. Sclarow" userId="fae91d4e-9766-477a-a9b5-24d7c122a8b5" providerId="ADAL" clId="{CB913156-3701-4DBA-BB1B-387087BA4F8E}"/>
    <pc:docChg chg="undo redo custSel addSld delSld modSld">
      <pc:chgData name="Steven E. Sclarow" userId="fae91d4e-9766-477a-a9b5-24d7c122a8b5" providerId="ADAL" clId="{CB913156-3701-4DBA-BB1B-387087BA4F8E}" dt="2021-12-27T18:37:18.108" v="768" actId="207"/>
      <pc:docMkLst>
        <pc:docMk/>
      </pc:docMkLst>
      <pc:sldChg chg="modSp mod modAnim modNotesTx">
        <pc:chgData name="Steven E. Sclarow" userId="fae91d4e-9766-477a-a9b5-24d7c122a8b5" providerId="ADAL" clId="{CB913156-3701-4DBA-BB1B-387087BA4F8E}" dt="2021-12-27T17:02:15.893" v="270" actId="20577"/>
        <pc:sldMkLst>
          <pc:docMk/>
          <pc:sldMk cId="1788274634" sldId="278"/>
        </pc:sldMkLst>
        <pc:spChg chg="mod">
          <ac:chgData name="Steven E. Sclarow" userId="fae91d4e-9766-477a-a9b5-24d7c122a8b5" providerId="ADAL" clId="{CB913156-3701-4DBA-BB1B-387087BA4F8E}" dt="2021-12-27T16:59:55.799" v="153" actId="6549"/>
          <ac:spMkLst>
            <pc:docMk/>
            <pc:sldMk cId="1788274634" sldId="278"/>
            <ac:spMk id="8" creationId="{1CE5D70E-F06B-6A4D-865C-803FB5E15280}"/>
          </ac:spMkLst>
        </pc:spChg>
        <pc:picChg chg="mod">
          <ac:chgData name="Steven E. Sclarow" userId="fae91d4e-9766-477a-a9b5-24d7c122a8b5" providerId="ADAL" clId="{CB913156-3701-4DBA-BB1B-387087BA4F8E}" dt="2021-12-27T17:01:38.463" v="213"/>
          <ac:picMkLst>
            <pc:docMk/>
            <pc:sldMk cId="1788274634" sldId="278"/>
            <ac:picMk id="2" creationId="{00000000-0000-0000-0000-000000000000}"/>
          </ac:picMkLst>
        </pc:picChg>
      </pc:sldChg>
      <pc:sldChg chg="del">
        <pc:chgData name="Steven E. Sclarow" userId="fae91d4e-9766-477a-a9b5-24d7c122a8b5" providerId="ADAL" clId="{CB913156-3701-4DBA-BB1B-387087BA4F8E}" dt="2021-12-27T16:56:07.216" v="1" actId="47"/>
        <pc:sldMkLst>
          <pc:docMk/>
          <pc:sldMk cId="1652184519" sldId="293"/>
        </pc:sldMkLst>
      </pc:sldChg>
      <pc:sldChg chg="addSp delSp modSp mod">
        <pc:chgData name="Steven E. Sclarow" userId="fae91d4e-9766-477a-a9b5-24d7c122a8b5" providerId="ADAL" clId="{CB913156-3701-4DBA-BB1B-387087BA4F8E}" dt="2021-12-27T17:20:08.868" v="630" actId="14100"/>
        <pc:sldMkLst>
          <pc:docMk/>
          <pc:sldMk cId="3265642256" sldId="310"/>
        </pc:sldMkLst>
        <pc:spChg chg="add mod">
          <ac:chgData name="Steven E. Sclarow" userId="fae91d4e-9766-477a-a9b5-24d7c122a8b5" providerId="ADAL" clId="{CB913156-3701-4DBA-BB1B-387087BA4F8E}" dt="2021-12-27T17:19:18.135" v="613" actId="1076"/>
          <ac:spMkLst>
            <pc:docMk/>
            <pc:sldMk cId="3265642256" sldId="310"/>
            <ac:spMk id="6" creationId="{FED66F87-32E2-4EC3-B519-3178BB0BC921}"/>
          </ac:spMkLst>
        </pc:spChg>
        <pc:spChg chg="add del mod">
          <ac:chgData name="Steven E. Sclarow" userId="fae91d4e-9766-477a-a9b5-24d7c122a8b5" providerId="ADAL" clId="{CB913156-3701-4DBA-BB1B-387087BA4F8E}" dt="2021-12-27T17:20:08.868" v="630" actId="14100"/>
          <ac:spMkLst>
            <pc:docMk/>
            <pc:sldMk cId="3265642256" sldId="310"/>
            <ac:spMk id="8" creationId="{ECCE2EEB-30A2-4290-B5A9-BAAA1F973F49}"/>
          </ac:spMkLst>
        </pc:spChg>
        <pc:spChg chg="del">
          <ac:chgData name="Steven E. Sclarow" userId="fae91d4e-9766-477a-a9b5-24d7c122a8b5" providerId="ADAL" clId="{CB913156-3701-4DBA-BB1B-387087BA4F8E}" dt="2021-12-27T17:19:11.710" v="612" actId="478"/>
          <ac:spMkLst>
            <pc:docMk/>
            <pc:sldMk cId="3265642256" sldId="310"/>
            <ac:spMk id="12" creationId="{68984989-F035-7246-BADA-96F11E67DC50}"/>
          </ac:spMkLst>
        </pc:spChg>
        <pc:spChg chg="add del">
          <ac:chgData name="Steven E. Sclarow" userId="fae91d4e-9766-477a-a9b5-24d7c122a8b5" providerId="ADAL" clId="{CB913156-3701-4DBA-BB1B-387087BA4F8E}" dt="2021-12-27T17:19:56.726" v="624" actId="478"/>
          <ac:spMkLst>
            <pc:docMk/>
            <pc:sldMk cId="3265642256" sldId="310"/>
            <ac:spMk id="14" creationId="{935374E1-7DFD-6D43-950D-7B6912034220}"/>
          </ac:spMkLst>
        </pc:spChg>
      </pc:sldChg>
      <pc:sldChg chg="modSp">
        <pc:chgData name="Steven E. Sclarow" userId="fae91d4e-9766-477a-a9b5-24d7c122a8b5" providerId="ADAL" clId="{CB913156-3701-4DBA-BB1B-387087BA4F8E}" dt="2021-12-27T17:02:26.659" v="271" actId="33524"/>
        <pc:sldMkLst>
          <pc:docMk/>
          <pc:sldMk cId="3803144080" sldId="317"/>
        </pc:sldMkLst>
        <pc:spChg chg="mod">
          <ac:chgData name="Steven E. Sclarow" userId="fae91d4e-9766-477a-a9b5-24d7c122a8b5" providerId="ADAL" clId="{CB913156-3701-4DBA-BB1B-387087BA4F8E}" dt="2021-12-27T17:02:26.659" v="271" actId="33524"/>
          <ac:spMkLst>
            <pc:docMk/>
            <pc:sldMk cId="3803144080" sldId="317"/>
            <ac:spMk id="5" creationId="{6E831501-F550-9841-B45B-2B59E2AAEC31}"/>
          </ac:spMkLst>
        </pc:spChg>
      </pc:sldChg>
      <pc:sldChg chg="modSp mod">
        <pc:chgData name="Steven E. Sclarow" userId="fae91d4e-9766-477a-a9b5-24d7c122a8b5" providerId="ADAL" clId="{CB913156-3701-4DBA-BB1B-387087BA4F8E}" dt="2021-12-27T17:14:40.797" v="571" actId="207"/>
        <pc:sldMkLst>
          <pc:docMk/>
          <pc:sldMk cId="4261130349" sldId="324"/>
        </pc:sldMkLst>
        <pc:spChg chg="mod">
          <ac:chgData name="Steven E. Sclarow" userId="fae91d4e-9766-477a-a9b5-24d7c122a8b5" providerId="ADAL" clId="{CB913156-3701-4DBA-BB1B-387087BA4F8E}" dt="2021-12-27T17:11:32.807" v="494" actId="20577"/>
          <ac:spMkLst>
            <pc:docMk/>
            <pc:sldMk cId="4261130349" sldId="324"/>
            <ac:spMk id="6" creationId="{78C16A0F-5EF2-0145-9EDA-D009E4D6DCF0}"/>
          </ac:spMkLst>
        </pc:spChg>
        <pc:spChg chg="mod">
          <ac:chgData name="Steven E. Sclarow" userId="fae91d4e-9766-477a-a9b5-24d7c122a8b5" providerId="ADAL" clId="{CB913156-3701-4DBA-BB1B-387087BA4F8E}" dt="2021-12-27T17:14:40.797" v="571" actId="207"/>
          <ac:spMkLst>
            <pc:docMk/>
            <pc:sldMk cId="4261130349" sldId="324"/>
            <ac:spMk id="7" creationId="{7594A823-8785-BA49-9FD5-E6B0CB51D2FE}"/>
          </ac:spMkLst>
        </pc:spChg>
      </pc:sldChg>
      <pc:sldChg chg="addSp delSp modSp mod">
        <pc:chgData name="Steven E. Sclarow" userId="fae91d4e-9766-477a-a9b5-24d7c122a8b5" providerId="ADAL" clId="{CB913156-3701-4DBA-BB1B-387087BA4F8E}" dt="2021-12-27T17:08:40.700" v="317" actId="1076"/>
        <pc:sldMkLst>
          <pc:docMk/>
          <pc:sldMk cId="2150270781" sldId="330"/>
        </pc:sldMkLst>
        <pc:spChg chg="del">
          <ac:chgData name="Steven E. Sclarow" userId="fae91d4e-9766-477a-a9b5-24d7c122a8b5" providerId="ADAL" clId="{CB913156-3701-4DBA-BB1B-387087BA4F8E}" dt="2021-12-27T17:08:26.218" v="313" actId="478"/>
          <ac:spMkLst>
            <pc:docMk/>
            <pc:sldMk cId="2150270781" sldId="330"/>
            <ac:spMk id="11" creationId="{F2C45866-A9E2-1041-9C56-089FD960D789}"/>
          </ac:spMkLst>
        </pc:spChg>
        <pc:picChg chg="add mod">
          <ac:chgData name="Steven E. Sclarow" userId="fae91d4e-9766-477a-a9b5-24d7c122a8b5" providerId="ADAL" clId="{CB913156-3701-4DBA-BB1B-387087BA4F8E}" dt="2021-12-27T17:08:40.700" v="317" actId="1076"/>
          <ac:picMkLst>
            <pc:docMk/>
            <pc:sldMk cId="2150270781" sldId="330"/>
            <ac:picMk id="3" creationId="{C071AFF6-90CC-4975-A972-30AAC7C8D3B2}"/>
          </ac:picMkLst>
        </pc:picChg>
      </pc:sldChg>
      <pc:sldChg chg="modSp mod">
        <pc:chgData name="Steven E. Sclarow" userId="fae91d4e-9766-477a-a9b5-24d7c122a8b5" providerId="ADAL" clId="{CB913156-3701-4DBA-BB1B-387087BA4F8E}" dt="2021-12-27T17:17:28.998" v="610" actId="207"/>
        <pc:sldMkLst>
          <pc:docMk/>
          <pc:sldMk cId="335590638" sldId="332"/>
        </pc:sldMkLst>
        <pc:spChg chg="mod">
          <ac:chgData name="Steven E. Sclarow" userId="fae91d4e-9766-477a-a9b5-24d7c122a8b5" providerId="ADAL" clId="{CB913156-3701-4DBA-BB1B-387087BA4F8E}" dt="2021-12-27T17:17:28.998" v="610" actId="207"/>
          <ac:spMkLst>
            <pc:docMk/>
            <pc:sldMk cId="335590638" sldId="332"/>
            <ac:spMk id="15" creationId="{6D42235A-8686-CB47-AFC3-026F4E737A7B}"/>
          </ac:spMkLst>
        </pc:spChg>
      </pc:sldChg>
      <pc:sldChg chg="modSp mod">
        <pc:chgData name="Steven E. Sclarow" userId="fae91d4e-9766-477a-a9b5-24d7c122a8b5" providerId="ADAL" clId="{CB913156-3701-4DBA-BB1B-387087BA4F8E}" dt="2021-12-27T17:22:03.740" v="646" actId="207"/>
        <pc:sldMkLst>
          <pc:docMk/>
          <pc:sldMk cId="885094464" sldId="333"/>
        </pc:sldMkLst>
        <pc:spChg chg="mod">
          <ac:chgData name="Steven E. Sclarow" userId="fae91d4e-9766-477a-a9b5-24d7c122a8b5" providerId="ADAL" clId="{CB913156-3701-4DBA-BB1B-387087BA4F8E}" dt="2021-12-27T17:22:03.740" v="646" actId="207"/>
          <ac:spMkLst>
            <pc:docMk/>
            <pc:sldMk cId="885094464" sldId="333"/>
            <ac:spMk id="21" creationId="{2A515C57-D414-3543-B996-1718D6C8EEDE}"/>
          </ac:spMkLst>
        </pc:spChg>
      </pc:sldChg>
      <pc:sldChg chg="addSp delSp modSp mod">
        <pc:chgData name="Steven E. Sclarow" userId="fae91d4e-9766-477a-a9b5-24d7c122a8b5" providerId="ADAL" clId="{CB913156-3701-4DBA-BB1B-387087BA4F8E}" dt="2021-12-27T17:23:36.315" v="675" actId="14100"/>
        <pc:sldMkLst>
          <pc:docMk/>
          <pc:sldMk cId="3554334662" sldId="334"/>
        </pc:sldMkLst>
        <pc:spChg chg="add mod">
          <ac:chgData name="Steven E. Sclarow" userId="fae91d4e-9766-477a-a9b5-24d7c122a8b5" providerId="ADAL" clId="{CB913156-3701-4DBA-BB1B-387087BA4F8E}" dt="2021-12-27T17:23:36.315" v="675" actId="14100"/>
          <ac:spMkLst>
            <pc:docMk/>
            <pc:sldMk cId="3554334662" sldId="334"/>
            <ac:spMk id="6" creationId="{ACC86D53-1B64-4BA6-9B2B-16746653B573}"/>
          </ac:spMkLst>
        </pc:spChg>
        <pc:spChg chg="del">
          <ac:chgData name="Steven E. Sclarow" userId="fae91d4e-9766-477a-a9b5-24d7c122a8b5" providerId="ADAL" clId="{CB913156-3701-4DBA-BB1B-387087BA4F8E}" dt="2021-12-27T17:22:44.833" v="647" actId="478"/>
          <ac:spMkLst>
            <pc:docMk/>
            <pc:sldMk cId="3554334662" sldId="334"/>
            <ac:spMk id="10" creationId="{6357A02A-8BEC-AE43-A865-94F550866A69}"/>
          </ac:spMkLst>
        </pc:spChg>
      </pc:sldChg>
      <pc:sldChg chg="addSp delSp modSp mod">
        <pc:chgData name="Steven E. Sclarow" userId="fae91d4e-9766-477a-a9b5-24d7c122a8b5" providerId="ADAL" clId="{CB913156-3701-4DBA-BB1B-387087BA4F8E}" dt="2021-12-27T17:25:48.592" v="677"/>
        <pc:sldMkLst>
          <pc:docMk/>
          <pc:sldMk cId="2627752512" sldId="336"/>
        </pc:sldMkLst>
        <pc:spChg chg="add mod">
          <ac:chgData name="Steven E. Sclarow" userId="fae91d4e-9766-477a-a9b5-24d7c122a8b5" providerId="ADAL" clId="{CB913156-3701-4DBA-BB1B-387087BA4F8E}" dt="2021-12-27T17:25:48.592" v="677"/>
          <ac:spMkLst>
            <pc:docMk/>
            <pc:sldMk cId="2627752512" sldId="336"/>
            <ac:spMk id="7" creationId="{7D996F03-742A-4519-AA01-E6DD6E78C025}"/>
          </ac:spMkLst>
        </pc:spChg>
        <pc:spChg chg="del">
          <ac:chgData name="Steven E. Sclarow" userId="fae91d4e-9766-477a-a9b5-24d7c122a8b5" providerId="ADAL" clId="{CB913156-3701-4DBA-BB1B-387087BA4F8E}" dt="2021-12-27T17:25:47.999" v="676" actId="478"/>
          <ac:spMkLst>
            <pc:docMk/>
            <pc:sldMk cId="2627752512" sldId="336"/>
            <ac:spMk id="28" creationId="{89A09642-689C-AA43-8416-B895C0F7B0CC}"/>
          </ac:spMkLst>
        </pc:spChg>
      </pc:sldChg>
      <pc:sldChg chg="modSp mod">
        <pc:chgData name="Steven E. Sclarow" userId="fae91d4e-9766-477a-a9b5-24d7c122a8b5" providerId="ADAL" clId="{CB913156-3701-4DBA-BB1B-387087BA4F8E}" dt="2021-12-27T17:30:12.156" v="711" actId="207"/>
        <pc:sldMkLst>
          <pc:docMk/>
          <pc:sldMk cId="2570934499" sldId="339"/>
        </pc:sldMkLst>
        <pc:spChg chg="mod">
          <ac:chgData name="Steven E. Sclarow" userId="fae91d4e-9766-477a-a9b5-24d7c122a8b5" providerId="ADAL" clId="{CB913156-3701-4DBA-BB1B-387087BA4F8E}" dt="2021-12-27T17:30:12.156" v="711" actId="207"/>
          <ac:spMkLst>
            <pc:docMk/>
            <pc:sldMk cId="2570934499" sldId="339"/>
            <ac:spMk id="8" creationId="{7681BE43-8A6C-234A-BA3E-2E4AFC56ECD8}"/>
          </ac:spMkLst>
        </pc:spChg>
      </pc:sldChg>
      <pc:sldChg chg="modSp mod">
        <pc:chgData name="Steven E. Sclarow" userId="fae91d4e-9766-477a-a9b5-24d7c122a8b5" providerId="ADAL" clId="{CB913156-3701-4DBA-BB1B-387087BA4F8E}" dt="2021-12-27T18:37:18.108" v="768" actId="207"/>
        <pc:sldMkLst>
          <pc:docMk/>
          <pc:sldMk cId="1262430503" sldId="340"/>
        </pc:sldMkLst>
        <pc:spChg chg="mod">
          <ac:chgData name="Steven E. Sclarow" userId="fae91d4e-9766-477a-a9b5-24d7c122a8b5" providerId="ADAL" clId="{CB913156-3701-4DBA-BB1B-387087BA4F8E}" dt="2021-12-27T18:37:18.108" v="768" actId="207"/>
          <ac:spMkLst>
            <pc:docMk/>
            <pc:sldMk cId="1262430503" sldId="340"/>
            <ac:spMk id="7" creationId="{3DB4BBE9-A835-1F4D-AF77-62EA4F039C1C}"/>
          </ac:spMkLst>
        </pc:spChg>
      </pc:sldChg>
      <pc:sldChg chg="add setBg">
        <pc:chgData name="Steven E. Sclarow" userId="fae91d4e-9766-477a-a9b5-24d7c122a8b5" providerId="ADAL" clId="{CB913156-3701-4DBA-BB1B-387087BA4F8E}" dt="2021-12-27T16:56:13.789" v="2"/>
        <pc:sldMkLst>
          <pc:docMk/>
          <pc:sldMk cId="4152047540" sldId="366"/>
        </pc:sldMkLst>
      </pc:sldChg>
      <pc:sldChg chg="addSp delSp modSp add mod modNotesTx">
        <pc:chgData name="Steven E. Sclarow" userId="fae91d4e-9766-477a-a9b5-24d7c122a8b5" providerId="ADAL" clId="{CB913156-3701-4DBA-BB1B-387087BA4F8E}" dt="2021-12-27T17:10:25.892" v="481" actId="20577"/>
        <pc:sldMkLst>
          <pc:docMk/>
          <pc:sldMk cId="1984086320" sldId="367"/>
        </pc:sldMkLst>
        <pc:spChg chg="mod">
          <ac:chgData name="Steven E. Sclarow" userId="fae91d4e-9766-477a-a9b5-24d7c122a8b5" providerId="ADAL" clId="{CB913156-3701-4DBA-BB1B-387087BA4F8E}" dt="2021-12-27T17:09:36.055" v="343" actId="20577"/>
          <ac:spMkLst>
            <pc:docMk/>
            <pc:sldMk cId="1984086320" sldId="367"/>
            <ac:spMk id="9" creationId="{502214E7-65EE-AF4C-98B4-99AE6D35AF78}"/>
          </ac:spMkLst>
        </pc:spChg>
        <pc:spChg chg="del">
          <ac:chgData name="Steven E. Sclarow" userId="fae91d4e-9766-477a-a9b5-24d7c122a8b5" providerId="ADAL" clId="{CB913156-3701-4DBA-BB1B-387087BA4F8E}" dt="2021-12-27T17:08:46.825" v="318" actId="478"/>
          <ac:spMkLst>
            <pc:docMk/>
            <pc:sldMk cId="1984086320" sldId="367"/>
            <ac:spMk id="11" creationId="{F2C45866-A9E2-1041-9C56-089FD960D789}"/>
          </ac:spMkLst>
        </pc:spChg>
        <pc:picChg chg="add mod">
          <ac:chgData name="Steven E. Sclarow" userId="fae91d4e-9766-477a-a9b5-24d7c122a8b5" providerId="ADAL" clId="{CB913156-3701-4DBA-BB1B-387087BA4F8E}" dt="2021-12-27T17:09:14.070" v="331" actId="14100"/>
          <ac:picMkLst>
            <pc:docMk/>
            <pc:sldMk cId="1984086320" sldId="367"/>
            <ac:picMk id="3" creationId="{BFC8218B-B5B7-4FEA-93B4-026DD18BA7D4}"/>
          </ac:picMkLst>
        </pc:picChg>
        <pc:picChg chg="add del mod">
          <ac:chgData name="Steven E. Sclarow" userId="fae91d4e-9766-477a-a9b5-24d7c122a8b5" providerId="ADAL" clId="{CB913156-3701-4DBA-BB1B-387087BA4F8E}" dt="2021-12-27T17:09:22.362" v="332" actId="478"/>
          <ac:picMkLst>
            <pc:docMk/>
            <pc:sldMk cId="1984086320" sldId="367"/>
            <ac:picMk id="7" creationId="{CF11575A-9918-43A3-B2C6-1243528B8564}"/>
          </ac:picMkLst>
        </pc:picChg>
      </pc:sldChg>
    </pc:docChg>
  </pc:docChgLst>
  <pc:docChgLst>
    <pc:chgData name="Ariella Izbinsky" userId="S::tuk77512@temple.edu::3b1c878d-e64d-4441-9e7d-01de32215b62" providerId="AD" clId="Web-{C1CEE6AA-87B6-6C8C-D230-BED255C6A2BF}"/>
    <pc:docChg chg="addSld delSld">
      <pc:chgData name="Ariella Izbinsky" userId="S::tuk77512@temple.edu::3b1c878d-e64d-4441-9e7d-01de32215b62" providerId="AD" clId="Web-{C1CEE6AA-87B6-6C8C-D230-BED255C6A2BF}" dt="2021-10-08T13:38:32.815" v="6"/>
      <pc:docMkLst>
        <pc:docMk/>
      </pc:docMkLst>
      <pc:sldChg chg="del">
        <pc:chgData name="Ariella Izbinsky" userId="S::tuk77512@temple.edu::3b1c878d-e64d-4441-9e7d-01de32215b62" providerId="AD" clId="Web-{C1CEE6AA-87B6-6C8C-D230-BED255C6A2BF}" dt="2021-10-08T13:38:32.815" v="6"/>
        <pc:sldMkLst>
          <pc:docMk/>
          <pc:sldMk cId="1251754231" sldId="357"/>
        </pc:sldMkLst>
      </pc:sldChg>
      <pc:sldChg chg="del">
        <pc:chgData name="Ariella Izbinsky" userId="S::tuk77512@temple.edu::3b1c878d-e64d-4441-9e7d-01de32215b62" providerId="AD" clId="Web-{C1CEE6AA-87B6-6C8C-D230-BED255C6A2BF}" dt="2021-10-08T13:38:32.815" v="5"/>
        <pc:sldMkLst>
          <pc:docMk/>
          <pc:sldMk cId="2702873857" sldId="358"/>
        </pc:sldMkLst>
      </pc:sldChg>
      <pc:sldChg chg="add">
        <pc:chgData name="Ariella Izbinsky" userId="S::tuk77512@temple.edu::3b1c878d-e64d-4441-9e7d-01de32215b62" providerId="AD" clId="Web-{C1CEE6AA-87B6-6C8C-D230-BED255C6A2BF}" dt="2021-10-08T13:38:27.143" v="0"/>
        <pc:sldMkLst>
          <pc:docMk/>
          <pc:sldMk cId="20437486" sldId="361"/>
        </pc:sldMkLst>
      </pc:sldChg>
      <pc:sldChg chg="add">
        <pc:chgData name="Ariella Izbinsky" userId="S::tuk77512@temple.edu::3b1c878d-e64d-4441-9e7d-01de32215b62" providerId="AD" clId="Web-{C1CEE6AA-87B6-6C8C-D230-BED255C6A2BF}" dt="2021-10-08T13:38:27.236" v="1"/>
        <pc:sldMkLst>
          <pc:docMk/>
          <pc:sldMk cId="2739321221" sldId="362"/>
        </pc:sldMkLst>
      </pc:sldChg>
      <pc:sldChg chg="add">
        <pc:chgData name="Ariella Izbinsky" userId="S::tuk77512@temple.edu::3b1c878d-e64d-4441-9e7d-01de32215b62" providerId="AD" clId="Web-{C1CEE6AA-87B6-6C8C-D230-BED255C6A2BF}" dt="2021-10-08T13:38:27.330" v="2"/>
        <pc:sldMkLst>
          <pc:docMk/>
          <pc:sldMk cId="1239852794" sldId="363"/>
        </pc:sldMkLst>
      </pc:sldChg>
      <pc:sldChg chg="add">
        <pc:chgData name="Ariella Izbinsky" userId="S::tuk77512@temple.edu::3b1c878d-e64d-4441-9e7d-01de32215b62" providerId="AD" clId="Web-{C1CEE6AA-87B6-6C8C-D230-BED255C6A2BF}" dt="2021-10-08T13:38:27.424" v="3"/>
        <pc:sldMkLst>
          <pc:docMk/>
          <pc:sldMk cId="905170624" sldId="364"/>
        </pc:sldMkLst>
      </pc:sldChg>
      <pc:sldChg chg="add">
        <pc:chgData name="Ariella Izbinsky" userId="S::tuk77512@temple.edu::3b1c878d-e64d-4441-9e7d-01de32215b62" providerId="AD" clId="Web-{C1CEE6AA-87B6-6C8C-D230-BED255C6A2BF}" dt="2021-10-08T13:38:27.502" v="4"/>
        <pc:sldMkLst>
          <pc:docMk/>
          <pc:sldMk cId="4089889391" sldId="365"/>
        </pc:sldMkLst>
      </pc:sldChg>
    </pc:docChg>
  </pc:docChgLst>
  <pc:docChgLst>
    <pc:chgData name="Mart Doyle" userId="f902c8ef-fa83-4977-889d-19e913eb968f" providerId="ADAL" clId="{CCFA3BFA-6DD6-4EE3-9D69-34192BE3DBC1}"/>
    <pc:docChg chg="addSld delSld modSld">
      <pc:chgData name="Mart Doyle" userId="f902c8ef-fa83-4977-889d-19e913eb968f" providerId="ADAL" clId="{CCFA3BFA-6DD6-4EE3-9D69-34192BE3DBC1}" dt="2020-03-20T14:33:39.159" v="102" actId="20577"/>
      <pc:docMkLst>
        <pc:docMk/>
      </pc:docMkLst>
      <pc:sldChg chg="del">
        <pc:chgData name="Mart Doyle" userId="f902c8ef-fa83-4977-889d-19e913eb968f" providerId="ADAL" clId="{CCFA3BFA-6DD6-4EE3-9D69-34192BE3DBC1}" dt="2020-03-20T14:29:38.669" v="0" actId="47"/>
        <pc:sldMkLst>
          <pc:docMk/>
          <pc:sldMk cId="628439643" sldId="342"/>
        </pc:sldMkLst>
      </pc:sldChg>
      <pc:sldChg chg="del">
        <pc:chgData name="Mart Doyle" userId="f902c8ef-fa83-4977-889d-19e913eb968f" providerId="ADAL" clId="{CCFA3BFA-6DD6-4EE3-9D69-34192BE3DBC1}" dt="2020-03-20T14:29:38.669" v="0" actId="47"/>
        <pc:sldMkLst>
          <pc:docMk/>
          <pc:sldMk cId="1375131562" sldId="343"/>
        </pc:sldMkLst>
      </pc:sldChg>
      <pc:sldChg chg="modSp add">
        <pc:chgData name="Mart Doyle" userId="f902c8ef-fa83-4977-889d-19e913eb968f" providerId="ADAL" clId="{CCFA3BFA-6DD6-4EE3-9D69-34192BE3DBC1}" dt="2020-03-20T14:31:36.952" v="55" actId="20577"/>
        <pc:sldMkLst>
          <pc:docMk/>
          <pc:sldMk cId="1251754231" sldId="357"/>
        </pc:sldMkLst>
        <pc:spChg chg="mod">
          <ac:chgData name="Mart Doyle" userId="f902c8ef-fa83-4977-889d-19e913eb968f" providerId="ADAL" clId="{CCFA3BFA-6DD6-4EE3-9D69-34192BE3DBC1}" dt="2020-03-20T14:31:36.952" v="55" actId="20577"/>
          <ac:spMkLst>
            <pc:docMk/>
            <pc:sldMk cId="1251754231" sldId="357"/>
            <ac:spMk id="10" creationId="{FD645389-9307-40A0-96D5-DAD29E0F2E78}"/>
          </ac:spMkLst>
        </pc:spChg>
      </pc:sldChg>
      <pc:sldChg chg="modSp add">
        <pc:chgData name="Mart Doyle" userId="f902c8ef-fa83-4977-889d-19e913eb968f" providerId="ADAL" clId="{CCFA3BFA-6DD6-4EE3-9D69-34192BE3DBC1}" dt="2020-03-20T14:33:39.159" v="102" actId="20577"/>
        <pc:sldMkLst>
          <pc:docMk/>
          <pc:sldMk cId="2702873857" sldId="358"/>
        </pc:sldMkLst>
        <pc:spChg chg="mod">
          <ac:chgData name="Mart Doyle" userId="f902c8ef-fa83-4977-889d-19e913eb968f" providerId="ADAL" clId="{CCFA3BFA-6DD6-4EE3-9D69-34192BE3DBC1}" dt="2020-03-20T14:33:39.159" v="102" actId="20577"/>
          <ac:spMkLst>
            <pc:docMk/>
            <pc:sldMk cId="2702873857" sldId="358"/>
            <ac:spMk id="5" creationId="{00000000-0000-0000-0000-000000000000}"/>
          </ac:spMkLst>
        </pc:spChg>
        <pc:spChg chg="mod">
          <ac:chgData name="Mart Doyle" userId="f902c8ef-fa83-4977-889d-19e913eb968f" providerId="ADAL" clId="{CCFA3BFA-6DD6-4EE3-9D69-34192BE3DBC1}" dt="2020-03-20T14:31:50.872" v="83" actId="20577"/>
          <ac:spMkLst>
            <pc:docMk/>
            <pc:sldMk cId="2702873857" sldId="358"/>
            <ac:spMk id="10" creationId="{FD645389-9307-40A0-96D5-DAD29E0F2E78}"/>
          </ac:spMkLst>
        </pc:spChg>
      </pc:sldChg>
      <pc:sldChg chg="del">
        <pc:chgData name="Mart Doyle" userId="f902c8ef-fa83-4977-889d-19e913eb968f" providerId="ADAL" clId="{CCFA3BFA-6DD6-4EE3-9D69-34192BE3DBC1}" dt="2020-03-20T14:29:38.669" v="0" actId="47"/>
        <pc:sldMkLst>
          <pc:docMk/>
          <pc:sldMk cId="2946885022" sldId="366"/>
        </pc:sldMkLst>
      </pc:sldChg>
      <pc:sldChg chg="del">
        <pc:chgData name="Mart Doyle" userId="f902c8ef-fa83-4977-889d-19e913eb968f" providerId="ADAL" clId="{CCFA3BFA-6DD6-4EE3-9D69-34192BE3DBC1}" dt="2020-03-20T14:29:38.669" v="0" actId="47"/>
        <pc:sldMkLst>
          <pc:docMk/>
          <pc:sldMk cId="399437235" sldId="367"/>
        </pc:sldMkLst>
      </pc:sldChg>
      <pc:sldChg chg="del">
        <pc:chgData name="Mart Doyle" userId="f902c8ef-fa83-4977-889d-19e913eb968f" providerId="ADAL" clId="{CCFA3BFA-6DD6-4EE3-9D69-34192BE3DBC1}" dt="2020-03-20T14:29:38.669" v="0" actId="47"/>
        <pc:sldMkLst>
          <pc:docMk/>
          <pc:sldMk cId="669514655" sldId="370"/>
        </pc:sldMkLst>
      </pc:sldChg>
      <pc:sldChg chg="del">
        <pc:chgData name="Mart Doyle" userId="f902c8ef-fa83-4977-889d-19e913eb968f" providerId="ADAL" clId="{CCFA3BFA-6DD6-4EE3-9D69-34192BE3DBC1}" dt="2020-03-20T14:29:38.669" v="0" actId="47"/>
        <pc:sldMkLst>
          <pc:docMk/>
          <pc:sldMk cId="626272886" sldId="371"/>
        </pc:sldMkLst>
      </pc:sldChg>
    </pc:docChg>
  </pc:docChgLst>
  <pc:docChgLst>
    <pc:chgData name="Mariia Prikhodko" userId="S::tuk86712@temple.edu::78f0ef2f-5f40-433b-a618-41f29f8e4e1d" providerId="AD" clId="Web-{120B26BB-7D8D-7BCB-8632-1A58CAE31DD4}"/>
    <pc:docChg chg="modSld">
      <pc:chgData name="Mariia Prikhodko" userId="S::tuk86712@temple.edu::78f0ef2f-5f40-433b-a618-41f29f8e4e1d" providerId="AD" clId="Web-{120B26BB-7D8D-7BCB-8632-1A58CAE31DD4}" dt="2021-07-31T03:08:20.034" v="116" actId="20577"/>
      <pc:docMkLst>
        <pc:docMk/>
      </pc:docMkLst>
      <pc:sldChg chg="modSp">
        <pc:chgData name="Mariia Prikhodko" userId="S::tuk86712@temple.edu::78f0ef2f-5f40-433b-a618-41f29f8e4e1d" providerId="AD" clId="Web-{120B26BB-7D8D-7BCB-8632-1A58CAE31DD4}" dt="2021-07-31T03:07:32.705" v="103" actId="20577"/>
        <pc:sldMkLst>
          <pc:docMk/>
          <pc:sldMk cId="3265642256" sldId="310"/>
        </pc:sldMkLst>
        <pc:spChg chg="mod">
          <ac:chgData name="Mariia Prikhodko" userId="S::tuk86712@temple.edu::78f0ef2f-5f40-433b-a618-41f29f8e4e1d" providerId="AD" clId="Web-{120B26BB-7D8D-7BCB-8632-1A58CAE31DD4}" dt="2021-07-31T03:07:32.705" v="103" actId="20577"/>
          <ac:spMkLst>
            <pc:docMk/>
            <pc:sldMk cId="3265642256" sldId="310"/>
            <ac:spMk id="12" creationId="{68984989-F035-7246-BADA-96F11E67DC50}"/>
          </ac:spMkLst>
        </pc:spChg>
      </pc:sldChg>
      <pc:sldChg chg="modSp">
        <pc:chgData name="Mariia Prikhodko" userId="S::tuk86712@temple.edu::78f0ef2f-5f40-433b-a618-41f29f8e4e1d" providerId="AD" clId="Web-{120B26BB-7D8D-7BCB-8632-1A58CAE31DD4}" dt="2021-07-31T03:06:31.018" v="71" actId="20577"/>
        <pc:sldMkLst>
          <pc:docMk/>
          <pc:sldMk cId="4261130349" sldId="324"/>
        </pc:sldMkLst>
        <pc:spChg chg="mod">
          <ac:chgData name="Mariia Prikhodko" userId="S::tuk86712@temple.edu::78f0ef2f-5f40-433b-a618-41f29f8e4e1d" providerId="AD" clId="Web-{120B26BB-7D8D-7BCB-8632-1A58CAE31DD4}" dt="2021-07-31T03:06:31.018" v="71" actId="20577"/>
          <ac:spMkLst>
            <pc:docMk/>
            <pc:sldMk cId="4261130349" sldId="324"/>
            <ac:spMk id="7" creationId="{7594A823-8785-BA49-9FD5-E6B0CB51D2FE}"/>
          </ac:spMkLst>
        </pc:spChg>
      </pc:sldChg>
      <pc:sldChg chg="modSp">
        <pc:chgData name="Mariia Prikhodko" userId="S::tuk86712@temple.edu::78f0ef2f-5f40-433b-a618-41f29f8e4e1d" providerId="AD" clId="Web-{120B26BB-7D8D-7BCB-8632-1A58CAE31DD4}" dt="2021-07-31T03:06:41.112" v="73" actId="20577"/>
        <pc:sldMkLst>
          <pc:docMk/>
          <pc:sldMk cId="2150270781" sldId="330"/>
        </pc:sldMkLst>
        <pc:spChg chg="mod">
          <ac:chgData name="Mariia Prikhodko" userId="S::tuk86712@temple.edu::78f0ef2f-5f40-433b-a618-41f29f8e4e1d" providerId="AD" clId="Web-{120B26BB-7D8D-7BCB-8632-1A58CAE31DD4}" dt="2021-07-31T03:06:41.112" v="73" actId="20577"/>
          <ac:spMkLst>
            <pc:docMk/>
            <pc:sldMk cId="2150270781" sldId="330"/>
            <ac:spMk id="11" creationId="{F2C45866-A9E2-1041-9C56-089FD960D789}"/>
          </ac:spMkLst>
        </pc:spChg>
      </pc:sldChg>
      <pc:sldChg chg="modSp">
        <pc:chgData name="Mariia Prikhodko" userId="S::tuk86712@temple.edu::78f0ef2f-5f40-433b-a618-41f29f8e4e1d" providerId="AD" clId="Web-{120B26BB-7D8D-7BCB-8632-1A58CAE31DD4}" dt="2021-07-31T03:08:05.018" v="110" actId="20577"/>
        <pc:sldMkLst>
          <pc:docMk/>
          <pc:sldMk cId="2570934499" sldId="339"/>
        </pc:sldMkLst>
        <pc:spChg chg="mod">
          <ac:chgData name="Mariia Prikhodko" userId="S::tuk86712@temple.edu::78f0ef2f-5f40-433b-a618-41f29f8e4e1d" providerId="AD" clId="Web-{120B26BB-7D8D-7BCB-8632-1A58CAE31DD4}" dt="2021-07-31T03:08:05.018" v="110" actId="20577"/>
          <ac:spMkLst>
            <pc:docMk/>
            <pc:sldMk cId="2570934499" sldId="339"/>
            <ac:spMk id="8" creationId="{7681BE43-8A6C-234A-BA3E-2E4AFC56ECD8}"/>
          </ac:spMkLst>
        </pc:spChg>
      </pc:sldChg>
      <pc:sldChg chg="modSp">
        <pc:chgData name="Mariia Prikhodko" userId="S::tuk86712@temple.edu::78f0ef2f-5f40-433b-a618-41f29f8e4e1d" providerId="AD" clId="Web-{120B26BB-7D8D-7BCB-8632-1A58CAE31DD4}" dt="2021-07-31T03:08:20.034" v="116" actId="20577"/>
        <pc:sldMkLst>
          <pc:docMk/>
          <pc:sldMk cId="1262430503" sldId="340"/>
        </pc:sldMkLst>
        <pc:spChg chg="mod">
          <ac:chgData name="Mariia Prikhodko" userId="S::tuk86712@temple.edu::78f0ef2f-5f40-433b-a618-41f29f8e4e1d" providerId="AD" clId="Web-{120B26BB-7D8D-7BCB-8632-1A58CAE31DD4}" dt="2021-07-31T03:08:20.034" v="116" actId="20577"/>
          <ac:spMkLst>
            <pc:docMk/>
            <pc:sldMk cId="1262430503" sldId="340"/>
            <ac:spMk id="7" creationId="{3DB4BBE9-A835-1F4D-AF77-62EA4F039C1C}"/>
          </ac:spMkLst>
        </pc:spChg>
      </pc:sldChg>
    </pc:docChg>
  </pc:docChgLst>
  <pc:docChgLst>
    <pc:chgData name="Patrick Ryan Jurgelewicz" userId="S::tug98658@temple.edu::73eea35d-8d9a-410f-b10d-7eb3938f3cdb" providerId="AD" clId="Web-{2056DC2A-6704-8FCE-C8C8-683DBE4773F6}"/>
    <pc:docChg chg="modSld">
      <pc:chgData name="Patrick Ryan Jurgelewicz" userId="S::tug98658@temple.edu::73eea35d-8d9a-410f-b10d-7eb3938f3cdb" providerId="AD" clId="Web-{2056DC2A-6704-8FCE-C8C8-683DBE4773F6}" dt="2020-02-04T23:25:47.244" v="67" actId="14100"/>
      <pc:docMkLst>
        <pc:docMk/>
      </pc:docMkLst>
      <pc:sldChg chg="modSp">
        <pc:chgData name="Patrick Ryan Jurgelewicz" userId="S::tug98658@temple.edu::73eea35d-8d9a-410f-b10d-7eb3938f3cdb" providerId="AD" clId="Web-{2056DC2A-6704-8FCE-C8C8-683DBE4773F6}" dt="2020-02-04T23:25:47.244" v="67" actId="14100"/>
        <pc:sldMkLst>
          <pc:docMk/>
          <pc:sldMk cId="4079579203" sldId="341"/>
        </pc:sldMkLst>
        <pc:spChg chg="mod">
          <ac:chgData name="Patrick Ryan Jurgelewicz" userId="S::tug98658@temple.edu::73eea35d-8d9a-410f-b10d-7eb3938f3cdb" providerId="AD" clId="Web-{2056DC2A-6704-8FCE-C8C8-683DBE4773F6}" dt="2020-02-04T23:25:47.244" v="67" actId="14100"/>
          <ac:spMkLst>
            <pc:docMk/>
            <pc:sldMk cId="4079579203" sldId="341"/>
            <ac:spMk id="11" creationId="{6AB8B87E-701B-C34F-B0BF-5AFCBB1B8C1C}"/>
          </ac:spMkLst>
        </pc:spChg>
      </pc:sldChg>
    </pc:docChg>
  </pc:docChgLst>
  <pc:docChgLst>
    <pc:chgData name="Patrick Ryan Jurgelewicz" userId="S::tug98658@temple.edu::73eea35d-8d9a-410f-b10d-7eb3938f3cdb" providerId="AD" clId="Web-{ADF7CCCA-BDDA-1A01-B1A4-0F1C0C25D451}"/>
    <pc:docChg chg="modSld">
      <pc:chgData name="Patrick Ryan Jurgelewicz" userId="S::tug98658@temple.edu::73eea35d-8d9a-410f-b10d-7eb3938f3cdb" providerId="AD" clId="Web-{ADF7CCCA-BDDA-1A01-B1A4-0F1C0C25D451}" dt="2020-01-29T20:39:21.076" v="19" actId="20577"/>
      <pc:docMkLst>
        <pc:docMk/>
      </pc:docMkLst>
      <pc:sldChg chg="modSp">
        <pc:chgData name="Patrick Ryan Jurgelewicz" userId="S::tug98658@temple.edu::73eea35d-8d9a-410f-b10d-7eb3938f3cdb" providerId="AD" clId="Web-{ADF7CCCA-BDDA-1A01-B1A4-0F1C0C25D451}" dt="2020-01-29T20:39:16.576" v="18" actId="20577"/>
        <pc:sldMkLst>
          <pc:docMk/>
          <pc:sldMk cId="4079579203" sldId="341"/>
        </pc:sldMkLst>
        <pc:spChg chg="mod">
          <ac:chgData name="Patrick Ryan Jurgelewicz" userId="S::tug98658@temple.edu::73eea35d-8d9a-410f-b10d-7eb3938f3cdb" providerId="AD" clId="Web-{ADF7CCCA-BDDA-1A01-B1A4-0F1C0C25D451}" dt="2020-01-29T20:39:13.810" v="15" actId="20577"/>
          <ac:spMkLst>
            <pc:docMk/>
            <pc:sldMk cId="4079579203" sldId="341"/>
            <ac:spMk id="10" creationId="{18929955-AF00-8542-9299-07005D0AAD46}"/>
          </ac:spMkLst>
        </pc:spChg>
        <pc:spChg chg="mod">
          <ac:chgData name="Patrick Ryan Jurgelewicz" userId="S::tug98658@temple.edu::73eea35d-8d9a-410f-b10d-7eb3938f3cdb" providerId="AD" clId="Web-{ADF7CCCA-BDDA-1A01-B1A4-0F1C0C25D451}" dt="2020-01-29T20:39:16.576" v="18" actId="20577"/>
          <ac:spMkLst>
            <pc:docMk/>
            <pc:sldMk cId="4079579203" sldId="341"/>
            <ac:spMk id="11" creationId="{6AB8B87E-701B-C34F-B0BF-5AFCBB1B8C1C}"/>
          </ac:spMkLst>
        </pc:spChg>
      </pc:sldChg>
    </pc:docChg>
  </pc:docChgLst>
  <pc:docChgLst>
    <pc:chgData name="Steven E. Sclarow" userId="fae91d4e-9766-477a-a9b5-24d7c122a8b5" providerId="ADAL" clId="{E6BA5BEC-5113-4C4B-AEDD-062E74818A82}"/>
    <pc:docChg chg="addSld delSld modSld">
      <pc:chgData name="Steven E. Sclarow" userId="fae91d4e-9766-477a-a9b5-24d7c122a8b5" providerId="ADAL" clId="{E6BA5BEC-5113-4C4B-AEDD-062E74818A82}" dt="2021-08-13T21:28:49.985" v="6"/>
      <pc:docMkLst>
        <pc:docMk/>
      </pc:docMkLst>
      <pc:sldChg chg="add del setBg">
        <pc:chgData name="Steven E. Sclarow" userId="fae91d4e-9766-477a-a9b5-24d7c122a8b5" providerId="ADAL" clId="{E6BA5BEC-5113-4C4B-AEDD-062E74818A82}" dt="2021-08-13T21:28:49.985" v="6"/>
        <pc:sldMkLst>
          <pc:docMk/>
          <pc:sldMk cId="1652184519" sldId="293"/>
        </pc:sldMkLst>
      </pc:sldChg>
      <pc:sldChg chg="del">
        <pc:chgData name="Steven E. Sclarow" userId="fae91d4e-9766-477a-a9b5-24d7c122a8b5" providerId="ADAL" clId="{E6BA5BEC-5113-4C4B-AEDD-062E74818A82}" dt="2021-08-13T14:49:36.480" v="0" actId="47"/>
        <pc:sldMkLst>
          <pc:docMk/>
          <pc:sldMk cId="176525050" sldId="362"/>
        </pc:sldMkLst>
      </pc:sldChg>
      <pc:sldChg chg="del">
        <pc:chgData name="Steven E. Sclarow" userId="fae91d4e-9766-477a-a9b5-24d7c122a8b5" providerId="ADAL" clId="{E6BA5BEC-5113-4C4B-AEDD-062E74818A82}" dt="2021-08-13T14:49:37.358" v="1" actId="47"/>
        <pc:sldMkLst>
          <pc:docMk/>
          <pc:sldMk cId="2414531766" sldId="363"/>
        </pc:sldMkLst>
      </pc:sldChg>
      <pc:sldMasterChg chg="delSldLayout">
        <pc:chgData name="Steven E. Sclarow" userId="fae91d4e-9766-477a-a9b5-24d7c122a8b5" providerId="ADAL" clId="{E6BA5BEC-5113-4C4B-AEDD-062E74818A82}" dt="2021-08-13T21:28:39.528" v="4" actId="47"/>
        <pc:sldMasterMkLst>
          <pc:docMk/>
          <pc:sldMasterMk cId="0" sldId="2147483662"/>
        </pc:sldMasterMkLst>
        <pc:sldLayoutChg chg="del">
          <pc:chgData name="Steven E. Sclarow" userId="fae91d4e-9766-477a-a9b5-24d7c122a8b5" providerId="ADAL" clId="{E6BA5BEC-5113-4C4B-AEDD-062E74818A82}" dt="2021-08-13T14:49:37.358" v="1" actId="47"/>
          <pc:sldLayoutMkLst>
            <pc:docMk/>
            <pc:sldMasterMk cId="0" sldId="2147483662"/>
            <pc:sldLayoutMk cId="3887820736" sldId="2147483663"/>
          </pc:sldLayoutMkLst>
        </pc:sldLayoutChg>
        <pc:sldLayoutChg chg="del">
          <pc:chgData name="Steven E. Sclarow" userId="fae91d4e-9766-477a-a9b5-24d7c122a8b5" providerId="ADAL" clId="{E6BA5BEC-5113-4C4B-AEDD-062E74818A82}" dt="2021-08-13T21:28:39.528" v="4" actId="47"/>
          <pc:sldLayoutMkLst>
            <pc:docMk/>
            <pc:sldMasterMk cId="0" sldId="2147483662"/>
            <pc:sldLayoutMk cId="3978323311" sldId="214748366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58157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1642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68919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549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356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37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Assignment due on Monday May 1!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83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5156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657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750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question: how many times will the loop run? 9 times!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484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36998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193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a #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165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148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21207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359D1-A1C5-473F-AFCA-C92300299581}" type="datetimeFigureOut">
              <a:rPr lang="en-US" smtClean="0"/>
              <a:t>4/26/2023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7EEFF-BB7A-4911-8AC2-B291448016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0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61" r:id="rId4"/>
    <p:sldLayoutId id="2147483663" r:id="rId5"/>
    <p:sldLayoutId id="2147483664" r:id="rId6"/>
    <p:sldLayoutId id="214748366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Digital Systems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317242" y="4367848"/>
            <a:ext cx="11874758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4000" dirty="0" smtClean="0"/>
              <a:t>ICA#17: Practice Exam</a:t>
            </a:r>
            <a:endParaRPr sz="4000"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72304" y="526472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412116"/>
            <a:ext cx="5215902" cy="427624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Using the program myFunction.html, what is displayed when you pass 11 as the first number and 14 as the </a:t>
            </a:r>
            <a:r>
              <a:rPr lang="en-US" sz="1600" dirty="0" smtClean="0"/>
              <a:t>second </a:t>
            </a:r>
            <a:r>
              <a:rPr lang="en-US" sz="1600" dirty="0"/>
              <a:t>number?</a:t>
            </a:r>
          </a:p>
          <a:p>
            <a:pPr marL="0" indent="0">
              <a:buNone/>
            </a:pPr>
            <a:r>
              <a:rPr lang="en-US" sz="1600" dirty="0"/>
              <a:t>a.	1114</a:t>
            </a:r>
          </a:p>
          <a:p>
            <a:pPr marL="0" indent="0">
              <a:buNone/>
            </a:pPr>
            <a:r>
              <a:rPr lang="en-US" sz="1600" dirty="0"/>
              <a:t>b.	25</a:t>
            </a:r>
          </a:p>
          <a:p>
            <a:pPr marL="0" indent="0">
              <a:buNone/>
            </a:pPr>
            <a:r>
              <a:rPr lang="en-US" sz="1600" dirty="0"/>
              <a:t>c.	1411</a:t>
            </a:r>
          </a:p>
          <a:p>
            <a:pPr marL="0" indent="0">
              <a:buNone/>
            </a:pPr>
            <a:r>
              <a:rPr lang="en-US" sz="1600" dirty="0"/>
              <a:t>d.	50</a:t>
            </a:r>
          </a:p>
          <a:p>
            <a:pPr marL="0" indent="0">
              <a:buNone/>
            </a:pPr>
            <a:r>
              <a:rPr lang="en-US" sz="1600" dirty="0"/>
              <a:t>e.	None of the above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754DB-7A7D-47AA-8C6E-F86DD02291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985" y="1166789"/>
            <a:ext cx="5427673" cy="395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27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C3435F-CE1E-4D1A-96DF-B3B7A8251451}"/>
              </a:ext>
            </a:extLst>
          </p:cNvPr>
          <p:cNvSpPr/>
          <p:nvPr/>
        </p:nvSpPr>
        <p:spPr>
          <a:xfrm>
            <a:off x="1172831" y="3603196"/>
            <a:ext cx="588857" cy="41577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56848"/>
            <a:ext cx="5253073" cy="427624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Using the program myFunction.html, what is displayed when you pass 11 as the first number and 14 as the </a:t>
            </a:r>
            <a:r>
              <a:rPr lang="en-US" sz="1600" dirty="0" smtClean="0"/>
              <a:t>second number?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a.	1114</a:t>
            </a:r>
          </a:p>
          <a:p>
            <a:pPr marL="0" indent="0">
              <a:buNone/>
            </a:pPr>
            <a:r>
              <a:rPr lang="en-US" sz="1600" dirty="0"/>
              <a:t>b.	25</a:t>
            </a:r>
          </a:p>
          <a:p>
            <a:pPr marL="0" indent="0">
              <a:buNone/>
            </a:pPr>
            <a:r>
              <a:rPr lang="en-US" sz="1600" dirty="0"/>
              <a:t>c.	1411</a:t>
            </a:r>
          </a:p>
          <a:p>
            <a:pPr marL="0" indent="0">
              <a:buNone/>
            </a:pPr>
            <a:r>
              <a:rPr lang="en-US" sz="1600" dirty="0"/>
              <a:t>d.	</a:t>
            </a:r>
            <a:r>
              <a:rPr lang="en-US" sz="1600" dirty="0">
                <a:solidFill>
                  <a:srgbClr val="FF0000"/>
                </a:solidFill>
              </a:rPr>
              <a:t>50</a:t>
            </a:r>
          </a:p>
          <a:p>
            <a:pPr marL="0" indent="0">
              <a:buNone/>
            </a:pPr>
            <a:r>
              <a:rPr lang="en-US" sz="1600" dirty="0" smtClean="0"/>
              <a:t>e.	None </a:t>
            </a:r>
            <a:r>
              <a:rPr lang="en-US" sz="1600" dirty="0"/>
              <a:t>of the above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E754DB-7A7D-47AA-8C6E-F86DD022918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0985" y="1166789"/>
            <a:ext cx="5427673" cy="3953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D8F528-6C8F-47FD-815B-47F69288A1C6}"/>
              </a:ext>
            </a:extLst>
          </p:cNvPr>
          <p:cNvSpPr txBox="1"/>
          <p:nvPr/>
        </p:nvSpPr>
        <p:spPr>
          <a:xfrm>
            <a:off x="2874560" y="3603196"/>
            <a:ext cx="220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(11+12+13+14)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104727-7D80-4BA4-BBEB-84D9961FA7D3}"/>
              </a:ext>
            </a:extLst>
          </p:cNvPr>
          <p:cNvSpPr/>
          <p:nvPr/>
        </p:nvSpPr>
        <p:spPr>
          <a:xfrm>
            <a:off x="6260985" y="2801922"/>
            <a:ext cx="4468533" cy="998291"/>
          </a:xfrm>
          <a:prstGeom prst="ellipse">
            <a:avLst/>
          </a:prstGeom>
          <a:noFill/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A104727-7D80-4BA4-BBEB-84D9961FA7D3}"/>
              </a:ext>
            </a:extLst>
          </p:cNvPr>
          <p:cNvSpPr/>
          <p:nvPr/>
        </p:nvSpPr>
        <p:spPr>
          <a:xfrm>
            <a:off x="7191910" y="3910973"/>
            <a:ext cx="2414427" cy="844402"/>
          </a:xfrm>
          <a:prstGeom prst="ellipse">
            <a:avLst/>
          </a:prstGeom>
          <a:noFill/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7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 smtClean="0"/>
              <a:t>let</a:t>
            </a:r>
            <a:r>
              <a:rPr lang="en-US" sz="3000" dirty="0" smtClean="0"/>
              <a:t> </a:t>
            </a:r>
            <a:r>
              <a:rPr lang="en-US" sz="3000" dirty="0"/>
              <a:t>365days = prompt (“How many days are in a year?");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89954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97039" y="2241644"/>
            <a:ext cx="532262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11529933" cy="4578824"/>
          </a:xfrm>
        </p:spPr>
        <p:txBody>
          <a:bodyPr/>
          <a:lstStyle/>
          <a:p>
            <a:r>
              <a:rPr lang="en-US" sz="3200" dirty="0"/>
              <a:t>What’s wrong with the statement listed below?</a:t>
            </a:r>
          </a:p>
          <a:p>
            <a:pPr marL="50800" indent="0">
              <a:buNone/>
            </a:pPr>
            <a:r>
              <a:rPr lang="en-US" sz="3200" dirty="0"/>
              <a:t>	</a:t>
            </a:r>
            <a:r>
              <a:rPr lang="en-US" sz="3000" dirty="0" smtClean="0"/>
              <a:t>let</a:t>
            </a:r>
            <a:r>
              <a:rPr lang="en-US" sz="3000" dirty="0" smtClean="0"/>
              <a:t> </a:t>
            </a:r>
            <a:r>
              <a:rPr lang="en-US" sz="3000" dirty="0">
                <a:solidFill>
                  <a:srgbClr val="FF0000"/>
                </a:solidFill>
              </a:rPr>
              <a:t>365</a:t>
            </a:r>
            <a:r>
              <a:rPr lang="en-US" sz="3000" dirty="0"/>
              <a:t>days = prompt (“How many days are in a year?");</a:t>
            </a:r>
          </a:p>
          <a:p>
            <a:pPr marL="50800" indent="0">
              <a:buNone/>
            </a:pPr>
            <a:endParaRPr lang="en-US" sz="3000" dirty="0"/>
          </a:p>
          <a:p>
            <a:pPr marL="50800" indent="0">
              <a:buNone/>
            </a:pPr>
            <a:r>
              <a:rPr lang="en-US" sz="3000" dirty="0"/>
              <a:t>	</a:t>
            </a:r>
            <a:r>
              <a:rPr lang="en-US" sz="3000" dirty="0">
                <a:solidFill>
                  <a:srgbClr val="FF0000"/>
                </a:solidFill>
              </a:rPr>
              <a:t>Variable name cannot begin with a number!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62289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914902"/>
            <a:ext cx="11529933" cy="3166281"/>
          </a:xfrm>
        </p:spPr>
        <p:txBody>
          <a:bodyPr/>
          <a:lstStyle/>
          <a:p>
            <a:r>
              <a:rPr lang="en-US" sz="3200" dirty="0" smtClean="0"/>
              <a:t>Open the file on canvas (In </a:t>
            </a:r>
            <a:r>
              <a:rPr lang="en-US" sz="3200" dirty="0"/>
              <a:t>C</a:t>
            </a:r>
            <a:r>
              <a:rPr lang="en-US" sz="3200" dirty="0" smtClean="0"/>
              <a:t>lass Activity #17)</a:t>
            </a:r>
          </a:p>
          <a:p>
            <a:r>
              <a:rPr lang="en-US" sz="3200" dirty="0" smtClean="0"/>
              <a:t>Fill out your answers</a:t>
            </a:r>
          </a:p>
          <a:p>
            <a:r>
              <a:rPr lang="en-US" sz="3200" dirty="0" smtClean="0"/>
              <a:t>Upload your updated file</a:t>
            </a:r>
            <a:endParaRPr lang="en-US" sz="3000" dirty="0"/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499" y="394010"/>
            <a:ext cx="11862028" cy="1145222"/>
          </a:xfrm>
        </p:spPr>
        <p:txBody>
          <a:bodyPr/>
          <a:lstStyle/>
          <a:p>
            <a:r>
              <a:rPr lang="en-US" dirty="0" smtClean="0"/>
              <a:t>Individual Practice </a:t>
            </a:r>
            <a:r>
              <a:rPr lang="en-US" dirty="0"/>
              <a:t>E</a:t>
            </a:r>
            <a:r>
              <a:rPr lang="en-US" dirty="0" smtClean="0"/>
              <a:t>xam: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7728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42927" y="1207189"/>
            <a:ext cx="3342497" cy="4646125"/>
          </a:xfrm>
        </p:spPr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. D</a:t>
            </a:r>
          </a:p>
          <a:p>
            <a:r>
              <a:rPr lang="en-US" dirty="0"/>
              <a:t>2. B</a:t>
            </a:r>
          </a:p>
          <a:p>
            <a:r>
              <a:rPr lang="en-US" dirty="0"/>
              <a:t>3. C</a:t>
            </a:r>
          </a:p>
          <a:p>
            <a:r>
              <a:rPr lang="en-US" dirty="0"/>
              <a:t>4. B</a:t>
            </a:r>
          </a:p>
          <a:p>
            <a:r>
              <a:rPr lang="en-US" dirty="0"/>
              <a:t>5. 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416219"/>
            <a:ext cx="11488647" cy="1145222"/>
          </a:xfrm>
        </p:spPr>
        <p:txBody>
          <a:bodyPr/>
          <a:lstStyle/>
          <a:p>
            <a:r>
              <a:rPr lang="en-US" dirty="0" smtClean="0"/>
              <a:t>ICA Answers</a:t>
            </a:r>
            <a:endParaRPr lang="en-US" dirty="0"/>
          </a:p>
        </p:txBody>
      </p:sp>
      <p:sp>
        <p:nvSpPr>
          <p:cNvPr id="5" name="Text Placeholder 1"/>
          <p:cNvSpPr>
            <a:spLocks noGrp="1"/>
          </p:cNvSpPr>
          <p:nvPr>
            <p:ph type="body" idx="1"/>
          </p:nvPr>
        </p:nvSpPr>
        <p:spPr>
          <a:xfrm>
            <a:off x="5523572" y="1204547"/>
            <a:ext cx="5980770" cy="4279216"/>
          </a:xfrm>
        </p:spPr>
        <p:txBody>
          <a:bodyPr/>
          <a:lstStyle/>
          <a:p>
            <a:r>
              <a:rPr lang="en-US" dirty="0"/>
              <a:t>6. A</a:t>
            </a:r>
          </a:p>
          <a:p>
            <a:r>
              <a:rPr lang="en-US" dirty="0"/>
              <a:t>7. </a:t>
            </a:r>
            <a:r>
              <a:rPr lang="en-US" dirty="0" smtClean="0"/>
              <a:t>D</a:t>
            </a:r>
          </a:p>
          <a:p>
            <a:r>
              <a:rPr lang="en-US" dirty="0" smtClean="0"/>
              <a:t>8</a:t>
            </a:r>
            <a:r>
              <a:rPr lang="en-US" dirty="0"/>
              <a:t>. A</a:t>
            </a:r>
          </a:p>
          <a:p>
            <a:r>
              <a:rPr lang="en-US" dirty="0"/>
              <a:t>9. E (The correct answer is 22)</a:t>
            </a:r>
          </a:p>
          <a:p>
            <a:r>
              <a:rPr lang="en-US" dirty="0"/>
              <a:t>10. 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0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E8254-0039-A743-A722-FBE6BFE0E474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421" y="556896"/>
            <a:ext cx="7844059" cy="2091054"/>
          </a:xfrm>
          <a:prstGeom prst="rect">
            <a:avLst/>
          </a:prstGeom>
          <a:ln>
            <a:solidFill>
              <a:srgbClr val="A41E35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329972" y="1456884"/>
            <a:ext cx="5897407" cy="4486716"/>
          </a:xfrm>
        </p:spPr>
        <p:txBody>
          <a:bodyPr/>
          <a:lstStyle/>
          <a:p>
            <a:r>
              <a:rPr lang="en-US" dirty="0"/>
              <a:t>Enter the exit code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2913321" y="3306726"/>
            <a:ext cx="5316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A41E35"/>
                </a:solidFill>
              </a:rPr>
              <a:t>1639</a:t>
            </a:r>
            <a:endParaRPr lang="en-US" sz="7200" b="1" dirty="0">
              <a:solidFill>
                <a:srgbClr val="A41E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4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E8254-0039-A743-A722-FBE6BFE0E474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5097" y="96249"/>
            <a:ext cx="9717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A41E35"/>
                </a:solidFill>
              </a:rPr>
              <a:t>Please Fill out SFF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(Student Feedback Form)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8 smart ways to collect customer feedback [infographic] | I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44" y="2994640"/>
            <a:ext cx="5705861" cy="288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494969" y="3430349"/>
            <a:ext cx="1371600" cy="1534161"/>
          </a:xfrm>
          <a:prstGeom prst="ellipse">
            <a:avLst/>
          </a:prstGeom>
          <a:noFill/>
          <a:ln w="38100"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https://listserv.temple.edu:8443/list/img/pic?t=HTML_IMAGE&amp;lui=hjlyp83k&amp;j=221110D&amp;i=labbg0d4a1sqo8dbwm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93" y="1855503"/>
            <a:ext cx="1905000" cy="190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24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E8254-0039-A743-A722-FBE6BFE0E474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5192" y="1518779"/>
            <a:ext cx="90757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A41E35"/>
                </a:solidFill>
              </a:rPr>
              <a:t>Exam Review Session on </a:t>
            </a:r>
            <a:r>
              <a:rPr lang="en-US" sz="5400" b="1" dirty="0" smtClean="0">
                <a:solidFill>
                  <a:srgbClr val="A41E35"/>
                </a:solidFill>
              </a:rPr>
              <a:t>Friday </a:t>
            </a:r>
            <a:r>
              <a:rPr lang="en-US" sz="5400" b="1" dirty="0" smtClean="0">
                <a:solidFill>
                  <a:srgbClr val="A41E35"/>
                </a:solidFill>
              </a:rPr>
              <a:t>hosted by</a:t>
            </a:r>
          </a:p>
          <a:p>
            <a:pPr algn="ctr"/>
            <a:r>
              <a:rPr lang="en-US" sz="5400" b="1" dirty="0" smtClean="0">
                <a:solidFill>
                  <a:srgbClr val="A41E35"/>
                </a:solidFill>
              </a:rPr>
              <a:t>Rahman</a:t>
            </a:r>
            <a:endParaRPr lang="en-US" sz="5400" b="1" dirty="0">
              <a:solidFill>
                <a:srgbClr val="A41E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6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E8254-0039-A743-A722-FBE6BFE0E474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4609" y="1193360"/>
            <a:ext cx="106128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A41E35"/>
                </a:solidFill>
              </a:rPr>
              <a:t>No Class on </a:t>
            </a:r>
            <a:r>
              <a:rPr lang="en-US" sz="5400" b="1" dirty="0" smtClean="0">
                <a:solidFill>
                  <a:srgbClr val="A41E35"/>
                </a:solidFill>
              </a:rPr>
              <a:t>Monday!</a:t>
            </a:r>
          </a:p>
          <a:p>
            <a:pPr algn="ctr"/>
            <a:endParaRPr lang="en-US" sz="5400" b="1" dirty="0" smtClean="0">
              <a:solidFill>
                <a:srgbClr val="A41E35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600" b="1" dirty="0" smtClean="0">
                <a:solidFill>
                  <a:srgbClr val="A41E35"/>
                </a:solidFill>
              </a:rPr>
              <a:t>Complete all Challenges Week 9-14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3600" b="1" dirty="0" smtClean="0">
                <a:solidFill>
                  <a:srgbClr val="A41E35"/>
                </a:solidFill>
              </a:rPr>
              <a:t>Complete your Final Assignment </a:t>
            </a:r>
            <a:endParaRPr lang="en-US" sz="3600" b="1" dirty="0" smtClean="0">
              <a:solidFill>
                <a:srgbClr val="A41E35"/>
              </a:solidFill>
            </a:endParaRPr>
          </a:p>
          <a:p>
            <a:pPr marL="914400" indent="-914400">
              <a:buFont typeface="+mj-lt"/>
              <a:buAutoNum type="arabicPeriod"/>
            </a:pPr>
            <a:r>
              <a:rPr lang="en-US" sz="3600" b="1" dirty="0" smtClean="0">
                <a:solidFill>
                  <a:srgbClr val="A41E35"/>
                </a:solidFill>
              </a:rPr>
              <a:t>Prepare for the Exam!</a:t>
            </a:r>
            <a:endParaRPr lang="en-US" sz="3600" b="1" dirty="0">
              <a:solidFill>
                <a:srgbClr val="A41E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10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1E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c 6"/>
          <p:cNvSpPr/>
          <p:nvPr/>
        </p:nvSpPr>
        <p:spPr>
          <a:xfrm>
            <a:off x="9310133" y="1501898"/>
            <a:ext cx="2338942" cy="2187514"/>
          </a:xfrm>
          <a:prstGeom prst="arc">
            <a:avLst>
              <a:gd name="adj1" fmla="val 16200000"/>
              <a:gd name="adj2" fmla="val 5396879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027916" y="6078752"/>
            <a:ext cx="9160677" cy="0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 30"/>
          <p:cNvSpPr/>
          <p:nvPr/>
        </p:nvSpPr>
        <p:spPr>
          <a:xfrm rot="10800000">
            <a:off x="395163" y="3665540"/>
            <a:ext cx="2338944" cy="2187514"/>
          </a:xfrm>
          <a:prstGeom prst="arc">
            <a:avLst>
              <a:gd name="adj1" fmla="val 16200000"/>
              <a:gd name="adj2" fmla="val 5239996"/>
            </a:avLst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4" name="Straight Connector 53"/>
          <p:cNvCxnSpPr/>
          <p:nvPr/>
        </p:nvCxnSpPr>
        <p:spPr>
          <a:xfrm flipH="1" flipV="1">
            <a:off x="641232" y="1500452"/>
            <a:ext cx="9889269" cy="3482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Connector 10"/>
          <p:cNvSpPr/>
          <p:nvPr/>
        </p:nvSpPr>
        <p:spPr>
          <a:xfrm>
            <a:off x="89841" y="940888"/>
            <a:ext cx="1102782" cy="1119128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START</a:t>
            </a:r>
          </a:p>
        </p:txBody>
      </p:sp>
      <p:sp>
        <p:nvSpPr>
          <p:cNvPr id="13" name="8-Point Star 12"/>
          <p:cNvSpPr/>
          <p:nvPr/>
        </p:nvSpPr>
        <p:spPr>
          <a:xfrm>
            <a:off x="10964417" y="5505132"/>
            <a:ext cx="1157182" cy="1157182"/>
          </a:xfrm>
          <a:prstGeom prst="star8">
            <a:avLst/>
          </a:prstGeom>
          <a:solidFill>
            <a:schemeClr val="tx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FINISH</a:t>
            </a:r>
          </a:p>
        </p:txBody>
      </p:sp>
      <p:sp>
        <p:nvSpPr>
          <p:cNvPr id="65" name="Title 4"/>
          <p:cNvSpPr txBox="1">
            <a:spLocks/>
          </p:cNvSpPr>
          <p:nvPr/>
        </p:nvSpPr>
        <p:spPr>
          <a:xfrm>
            <a:off x="602773" y="130372"/>
            <a:ext cx="10980300" cy="37923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latin typeface="Arial Narrow" panose="020B0606020202030204" pitchFamily="34" charset="0"/>
              </a:rPr>
              <a:t>ROADMAP</a:t>
            </a:r>
          </a:p>
        </p:txBody>
      </p:sp>
      <p:sp>
        <p:nvSpPr>
          <p:cNvPr id="80" name="Arc 79"/>
          <p:cNvSpPr/>
          <p:nvPr/>
        </p:nvSpPr>
        <p:spPr>
          <a:xfrm>
            <a:off x="9005554" y="1249183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Arc 83"/>
          <p:cNvSpPr/>
          <p:nvPr/>
        </p:nvSpPr>
        <p:spPr>
          <a:xfrm rot="10800000">
            <a:off x="128600" y="3401930"/>
            <a:ext cx="2948100" cy="2759841"/>
          </a:xfrm>
          <a:prstGeom prst="arc">
            <a:avLst>
              <a:gd name="adj1" fmla="val 17248440"/>
              <a:gd name="adj2" fmla="val 4527044"/>
            </a:avLst>
          </a:prstGeom>
          <a:noFill/>
          <a:ln w="762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1192622" y="6050270"/>
            <a:ext cx="115611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Connector 33"/>
          <p:cNvCxnSpPr>
            <a:cxnSpLocks/>
          </p:cNvCxnSpPr>
          <p:nvPr/>
        </p:nvCxnSpPr>
        <p:spPr>
          <a:xfrm flipH="1" flipV="1">
            <a:off x="1513739" y="3666576"/>
            <a:ext cx="8966858" cy="22836"/>
          </a:xfrm>
          <a:prstGeom prst="line">
            <a:avLst/>
          </a:prstGeom>
          <a:ln w="228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34"/>
          <p:cNvSpPr/>
          <p:nvPr/>
        </p:nvSpPr>
        <p:spPr>
          <a:xfrm>
            <a:off x="2222319" y="2779589"/>
            <a:ext cx="181153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9:</a:t>
            </a:r>
          </a:p>
          <a:p>
            <a:r>
              <a:rPr lang="en-US" b="1" u="sng" dirty="0">
                <a:solidFill>
                  <a:srgbClr val="00B050"/>
                </a:solidFill>
              </a:rPr>
              <a:t>Exam #</a:t>
            </a:r>
            <a:r>
              <a:rPr lang="en-US" b="1" u="sng" dirty="0" smtClean="0">
                <a:solidFill>
                  <a:srgbClr val="00B050"/>
                </a:solidFill>
              </a:rPr>
              <a:t>2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chemeClr val="tx1"/>
                </a:solidFill>
              </a:rPr>
              <a:t>JavaScript Unit #1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solidFill>
                  <a:schemeClr val="tx1"/>
                </a:solidFill>
              </a:rPr>
              <a:t>Parts I &amp; II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Hello World, </a:t>
            </a:r>
            <a:r>
              <a:rPr lang="en-US" sz="1000" dirty="0" smtClean="0">
                <a:solidFill>
                  <a:srgbClr val="000000"/>
                </a:solidFill>
              </a:rPr>
              <a:t>Variables</a:t>
            </a: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193907" y="2779588"/>
            <a:ext cx="180699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8: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 Systems &amp; </a:t>
            </a:r>
            <a:r>
              <a:rPr lang="en-US" sz="1300" dirty="0">
                <a:solidFill>
                  <a:schemeClr val="tx1"/>
                </a:solidFill>
              </a:rPr>
              <a:t>Cybersecurity</a:t>
            </a: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Protection Protocols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Artificial Intelligence</a:t>
            </a: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endParaRPr lang="en-US" sz="4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#08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160956" y="2779587"/>
            <a:ext cx="1806992" cy="18593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7:</a:t>
            </a:r>
          </a:p>
          <a:p>
            <a:r>
              <a:rPr lang="en-US" dirty="0">
                <a:solidFill>
                  <a:schemeClr val="tx1"/>
                </a:solidFill>
              </a:rPr>
              <a:t>Platforms &amp; Digital Business Models: 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000" dirty="0">
                <a:solidFill>
                  <a:schemeClr val="tx1"/>
                </a:solidFill>
              </a:rPr>
              <a:t>Part I &amp;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Platforms &amp; Digital Models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APIs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Extra Credit (optional)</a:t>
            </a:r>
            <a:endParaRPr lang="en-US" sz="8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128004" y="2764349"/>
            <a:ext cx="1806992" cy="18593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rgbClr val="C00000"/>
                </a:solidFill>
              </a:rPr>
              <a:t>Week 6:</a:t>
            </a:r>
          </a:p>
          <a:p>
            <a:r>
              <a:rPr lang="en-US" dirty="0">
                <a:solidFill>
                  <a:schemeClr val="tx1"/>
                </a:solidFill>
              </a:rPr>
              <a:t>Information</a:t>
            </a:r>
          </a:p>
          <a:p>
            <a:r>
              <a:rPr lang="en-US" dirty="0">
                <a:solidFill>
                  <a:schemeClr val="tx1"/>
                </a:solidFill>
              </a:rPr>
              <a:t>Systems: </a:t>
            </a:r>
            <a:r>
              <a:rPr lang="en-US" sz="1000" dirty="0">
                <a:solidFill>
                  <a:schemeClr val="tx1"/>
                </a:solidFill>
              </a:rPr>
              <a:t>Parts I - III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Data Analytics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SCM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#07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1359919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10:</a:t>
            </a:r>
          </a:p>
          <a:p>
            <a:r>
              <a:rPr lang="en-US" dirty="0">
                <a:solidFill>
                  <a:schemeClr val="tx1"/>
                </a:solidFill>
              </a:rPr>
              <a:t>JavaScript Unit #2 Functions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Values &amp; Variables 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Operator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Strings</a:t>
            </a:r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5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#9</a:t>
            </a:r>
            <a:endParaRPr lang="en-US" sz="500" dirty="0">
              <a:solidFill>
                <a:schemeClr val="tx1"/>
              </a:solidFill>
            </a:endParaRPr>
          </a:p>
          <a:p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271194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11: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#3 </a:t>
            </a:r>
            <a:r>
              <a:rPr lang="en-US" sz="1300" dirty="0">
                <a:solidFill>
                  <a:srgbClr val="000000"/>
                </a:solidFill>
              </a:rPr>
              <a:t>Logical Operators &amp; Conditional Logic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Logical Operators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Conditional Types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313124" y="640567"/>
            <a:ext cx="1763577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1:</a:t>
            </a:r>
          </a:p>
          <a:p>
            <a:r>
              <a:rPr lang="en-US" dirty="0">
                <a:solidFill>
                  <a:schemeClr val="tx1"/>
                </a:solidFill>
              </a:rPr>
              <a:t>Introduction &amp; Systems Analysis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Course Description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Systems Thinking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Assignments #01 &amp; 02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231183" y="640567"/>
            <a:ext cx="1806992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dirty="0">
                <a:solidFill>
                  <a:srgbClr val="ED7D31"/>
                </a:solidFill>
              </a:rPr>
              <a:t>Week 2:</a:t>
            </a:r>
          </a:p>
          <a:p>
            <a:r>
              <a:rPr lang="en-US" dirty="0">
                <a:solidFill>
                  <a:srgbClr val="000000"/>
                </a:solidFill>
              </a:rPr>
              <a:t>Digital Product Management &amp; Introduction to Process Mapping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Max Labs 1a &amp; 1b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Systems &amp; Processes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  <a:endParaRPr lang="en-US" sz="6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2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5149242" y="640567"/>
            <a:ext cx="1806992" cy="188062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800" dirty="0">
                <a:solidFill>
                  <a:srgbClr val="ED7D31"/>
                </a:solidFill>
              </a:rPr>
              <a:t>Week 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Data Modeling with Entity Relationship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Swim Lane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ERD Diagrams</a:t>
            </a:r>
            <a:endParaRPr lang="en-US" sz="10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#04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7064452" y="640568"/>
            <a:ext cx="1806992" cy="18593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4:</a:t>
            </a:r>
          </a:p>
          <a:p>
            <a:r>
              <a:rPr lang="en-US" dirty="0">
                <a:solidFill>
                  <a:schemeClr val="tx1"/>
                </a:solidFill>
              </a:rPr>
              <a:t>Digital Systems – Learn IT! #1</a:t>
            </a:r>
            <a:endParaRPr lang="en-US" sz="1400" dirty="0">
              <a:solidFill>
                <a:schemeClr val="tx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ERD Diagrams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Learn IT </a:t>
            </a:r>
            <a:r>
              <a:rPr lang="en-US" sz="1000" dirty="0" smtClean="0">
                <a:solidFill>
                  <a:schemeClr val="tx1"/>
                </a:solidFill>
              </a:rPr>
              <a:t>Kickoff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tx1"/>
                </a:solidFill>
              </a:rPr>
              <a:t>Exam Prep</a:t>
            </a:r>
            <a:endParaRPr lang="en-US" sz="10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endParaRPr lang="en-US" sz="600" dirty="0">
              <a:solidFill>
                <a:schemeClr val="tx1"/>
              </a:solidFill>
            </a:endParaRPr>
          </a:p>
          <a:p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Assignment #05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8978750" y="599362"/>
            <a:ext cx="1806992" cy="190053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2"/>
                </a:solidFill>
              </a:rPr>
              <a:t>Week 5:</a:t>
            </a:r>
          </a:p>
          <a:p>
            <a:r>
              <a:rPr lang="en-US" b="1" u="sng" dirty="0">
                <a:solidFill>
                  <a:srgbClr val="00B050"/>
                </a:solidFill>
              </a:rPr>
              <a:t>Exam #1,</a:t>
            </a:r>
            <a:endParaRPr lang="en-US" b="1" u="sng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Information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Systems: </a:t>
            </a:r>
            <a:r>
              <a:rPr lang="en-US" sz="1000" dirty="0">
                <a:solidFill>
                  <a:schemeClr val="tx1"/>
                </a:solidFill>
              </a:rPr>
              <a:t>Part I &amp; II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CRM &amp; ERP</a:t>
            </a:r>
          </a:p>
          <a:p>
            <a:endParaRPr lang="en-US" sz="600" dirty="0">
              <a:solidFill>
                <a:srgbClr val="7030A0"/>
              </a:solidFill>
            </a:endParaRPr>
          </a:p>
          <a:p>
            <a:endParaRPr lang="en-US" sz="600" dirty="0">
              <a:solidFill>
                <a:srgbClr val="7030A0"/>
              </a:solidFill>
            </a:endParaRPr>
          </a:p>
          <a:p>
            <a:r>
              <a:rPr lang="en-US" sz="800" dirty="0">
                <a:solidFill>
                  <a:srgbClr val="7030A0"/>
                </a:solidFill>
              </a:rPr>
              <a:t>A</a:t>
            </a:r>
            <a:r>
              <a:rPr lang="en-US" sz="1000" dirty="0" smtClean="0">
                <a:solidFill>
                  <a:schemeClr val="accent6">
                    <a:lumMod val="75000"/>
                  </a:schemeClr>
                </a:solidFill>
              </a:rPr>
              <a:t>ssignment </a:t>
            </a:r>
            <a:r>
              <a:rPr lang="en-US" sz="1000" dirty="0">
                <a:solidFill>
                  <a:schemeClr val="accent6">
                    <a:lumMod val="75000"/>
                  </a:schemeClr>
                </a:solidFill>
              </a:rPr>
              <a:t>#06</a:t>
            </a:r>
            <a:endParaRPr lang="en-US" sz="1000" dirty="0">
              <a:solidFill>
                <a:srgbClr val="7030A0"/>
              </a:solidFill>
            </a:endParaRPr>
          </a:p>
        </p:txBody>
      </p:sp>
      <p:sp>
        <p:nvSpPr>
          <p:cNvPr id="52" name="Right Arrow 51"/>
          <p:cNvSpPr/>
          <p:nvPr/>
        </p:nvSpPr>
        <p:spPr>
          <a:xfrm rot="10800000">
            <a:off x="10618136" y="3939191"/>
            <a:ext cx="145028" cy="103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ounded Rectangle 52"/>
          <p:cNvSpPr/>
          <p:nvPr/>
        </p:nvSpPr>
        <p:spPr>
          <a:xfrm>
            <a:off x="5182469" y="4897306"/>
            <a:ext cx="1806992" cy="1854403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12: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Intro to Loops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While and Do</a:t>
            </a: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 #10</a:t>
            </a:r>
            <a:endParaRPr lang="en-US" sz="500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7093744" y="4897306"/>
            <a:ext cx="1806992" cy="18440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13:</a:t>
            </a:r>
          </a:p>
          <a:p>
            <a:pPr lvl="0"/>
            <a:r>
              <a:rPr lang="en-US" dirty="0">
                <a:solidFill>
                  <a:srgbClr val="000000"/>
                </a:solidFill>
              </a:rPr>
              <a:t>JavaScript Unit #4 Working with Loops &amp; </a:t>
            </a:r>
          </a:p>
          <a:p>
            <a:r>
              <a:rPr lang="en-US" dirty="0">
                <a:solidFill>
                  <a:srgbClr val="000000"/>
                </a:solidFill>
              </a:rPr>
              <a:t>HTML &amp; CSS Unit 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Writing the code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rgbClr val="000000"/>
                </a:solidFill>
              </a:rPr>
              <a:t>HTML &amp; CSS Basics</a:t>
            </a: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9005019" y="4930872"/>
            <a:ext cx="1806992" cy="181049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Week 14:</a:t>
            </a:r>
          </a:p>
          <a:p>
            <a:pPr lvl="0"/>
            <a:endParaRPr lang="en-US" sz="600" dirty="0" smtClean="0">
              <a:solidFill>
                <a:srgbClr val="000000"/>
              </a:solidFill>
            </a:endParaRPr>
          </a:p>
          <a:p>
            <a:pPr lvl="0"/>
            <a:endParaRPr lang="en-US" sz="600" dirty="0">
              <a:solidFill>
                <a:srgbClr val="000000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Exam Prep</a:t>
            </a:r>
            <a:endParaRPr lang="en-US" sz="11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000000"/>
                </a:solidFill>
              </a:rPr>
              <a:t>SFF</a:t>
            </a:r>
          </a:p>
          <a:p>
            <a:endParaRPr lang="en-US" b="1" u="sng" dirty="0" smtClean="0">
              <a:solidFill>
                <a:srgbClr val="00B050"/>
              </a:solidFill>
            </a:endParaRPr>
          </a:p>
          <a:p>
            <a:r>
              <a:rPr lang="en-US" b="1" u="sng" dirty="0" smtClean="0">
                <a:solidFill>
                  <a:srgbClr val="00B050"/>
                </a:solidFill>
              </a:rPr>
              <a:t>Exam #3</a:t>
            </a:r>
            <a:endParaRPr lang="en-US" b="1" u="sng" dirty="0">
              <a:solidFill>
                <a:schemeClr val="tx1"/>
              </a:solidFill>
            </a:endParaRPr>
          </a:p>
          <a:p>
            <a:pPr lvl="0"/>
            <a:endParaRPr lang="en-US" sz="1000" dirty="0">
              <a:solidFill>
                <a:srgbClr val="000000"/>
              </a:solidFill>
            </a:endParaRPr>
          </a:p>
          <a:p>
            <a:pPr marL="112713" lvl="0" indent="-112713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000000"/>
              </a:solidFill>
            </a:endParaRPr>
          </a:p>
          <a:p>
            <a:pPr lvl="0"/>
            <a:r>
              <a:rPr lang="en-US" sz="1000" dirty="0">
                <a:solidFill>
                  <a:srgbClr val="70AD47">
                    <a:lumMod val="75000"/>
                  </a:srgbClr>
                </a:solidFill>
              </a:rPr>
              <a:t>Assignments #</a:t>
            </a:r>
            <a:r>
              <a:rPr lang="en-US" sz="1000" dirty="0" smtClean="0">
                <a:solidFill>
                  <a:srgbClr val="70AD47">
                    <a:lumMod val="75000"/>
                  </a:srgbClr>
                </a:solidFill>
              </a:rPr>
              <a:t>11</a:t>
            </a:r>
            <a:endParaRPr lang="en-US" sz="800" dirty="0">
              <a:solidFill>
                <a:srgbClr val="7030A0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8871444" y="6395262"/>
            <a:ext cx="1802493" cy="31773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8900736" y="5421498"/>
            <a:ext cx="1802493" cy="4753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4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Quotes About Enjoying Summer. Quotes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762001"/>
            <a:ext cx="6858000" cy="52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7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Thank-you-word-cloud.jpg - 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36" y="554718"/>
            <a:ext cx="9210675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2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469F35E-8F7F-4E47-A0A8-173BAB728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5791" y="685800"/>
            <a:ext cx="10980300" cy="3235651"/>
          </a:xfrm>
        </p:spPr>
        <p:txBody>
          <a:bodyPr/>
          <a:lstStyle/>
          <a:p>
            <a:r>
              <a:rPr lang="en-US" dirty="0">
                <a:latin typeface="+mn-lt"/>
              </a:rPr>
              <a:t>Final </a:t>
            </a:r>
            <a:r>
              <a:rPr lang="en-US" dirty="0" smtClean="0">
                <a:latin typeface="+mn-lt"/>
              </a:rPr>
              <a:t>Exam is </a:t>
            </a:r>
            <a:r>
              <a:rPr lang="en-US" dirty="0">
                <a:latin typeface="+mn-lt"/>
              </a:rPr>
              <a:t>on: </a:t>
            </a:r>
            <a:r>
              <a:rPr lang="en-US" dirty="0" smtClean="0">
                <a:latin typeface="+mn-lt"/>
              </a:rPr>
              <a:t/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Friday May 5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From 1-2 pm</a:t>
            </a:r>
            <a:endParaRPr lang="en-US" dirty="0">
              <a:latin typeface="+mn-lt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latin typeface="+mn-lt"/>
              </a:rPr>
              <a:t>Bring: Calculator &amp; pencil #2</a:t>
            </a:r>
            <a:endParaRPr lang="en-US" sz="4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150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404" y="608097"/>
            <a:ext cx="6123582" cy="4953000"/>
          </a:xfrm>
        </p:spPr>
        <p:txBody>
          <a:bodyPr/>
          <a:lstStyle/>
          <a:p>
            <a:r>
              <a:rPr lang="en-US" sz="2400" dirty="0"/>
              <a:t>Total of </a:t>
            </a:r>
            <a:r>
              <a:rPr lang="en-US" sz="2400" dirty="0" smtClean="0"/>
              <a:t>20 </a:t>
            </a:r>
            <a:r>
              <a:rPr lang="en-US" sz="2400" u="sng" dirty="0">
                <a:solidFill>
                  <a:srgbClr val="A41E35"/>
                </a:solidFill>
              </a:rPr>
              <a:t>multiple choice questions</a:t>
            </a:r>
          </a:p>
          <a:p>
            <a:r>
              <a:rPr lang="en-US" sz="2400" dirty="0"/>
              <a:t>Readings and Lectures (</a:t>
            </a:r>
            <a:r>
              <a:rPr lang="en-US" sz="2400" dirty="0" smtClean="0"/>
              <a:t>50% - 10 questions)</a:t>
            </a:r>
            <a:endParaRPr lang="en-US" sz="2400" dirty="0"/>
          </a:p>
          <a:p>
            <a:pPr lvl="1"/>
            <a:r>
              <a:rPr lang="en-US" sz="1600" dirty="0"/>
              <a:t>Values &amp; Variables</a:t>
            </a:r>
          </a:p>
          <a:p>
            <a:pPr lvl="1"/>
            <a:r>
              <a:rPr lang="en-US" sz="1600" dirty="0" smtClean="0"/>
              <a:t>Functions</a:t>
            </a:r>
          </a:p>
          <a:p>
            <a:pPr lvl="1"/>
            <a:r>
              <a:rPr lang="en-US" sz="1600" dirty="0"/>
              <a:t>Logical Operators</a:t>
            </a:r>
          </a:p>
          <a:p>
            <a:pPr lvl="1"/>
            <a:r>
              <a:rPr lang="en-US" sz="1600" dirty="0"/>
              <a:t>Conditional </a:t>
            </a:r>
            <a:r>
              <a:rPr lang="en-US" sz="1600" dirty="0" smtClean="0"/>
              <a:t>Logic</a:t>
            </a:r>
          </a:p>
          <a:p>
            <a:pPr lvl="1"/>
            <a:r>
              <a:rPr lang="en-US" sz="1600" dirty="0" smtClean="0"/>
              <a:t>Loops</a:t>
            </a:r>
          </a:p>
          <a:p>
            <a:pPr lvl="1"/>
            <a:r>
              <a:rPr lang="en-US" sz="1600" dirty="0" smtClean="0"/>
              <a:t>CSS</a:t>
            </a:r>
            <a:r>
              <a:rPr lang="en-US" sz="1600" dirty="0"/>
              <a:t>, HTML and JavaScript basics</a:t>
            </a:r>
          </a:p>
          <a:p>
            <a:r>
              <a:rPr lang="en-US" sz="2400" dirty="0" smtClean="0"/>
              <a:t>Coding </a:t>
            </a:r>
            <a:r>
              <a:rPr lang="en-US" sz="2400" dirty="0"/>
              <a:t>– Demonstrate your ability to apply </a:t>
            </a:r>
            <a:r>
              <a:rPr lang="en-US" sz="2400" dirty="0" smtClean="0"/>
              <a:t>(50% - 10 questions)</a:t>
            </a:r>
            <a:endParaRPr lang="en-US" sz="1800" dirty="0"/>
          </a:p>
          <a:p>
            <a:pPr lvl="1"/>
            <a:r>
              <a:rPr lang="en-US" sz="1800" dirty="0"/>
              <a:t> </a:t>
            </a:r>
            <a:r>
              <a:rPr lang="en-US" sz="1600" dirty="0"/>
              <a:t>Code Analysis &amp; Diagnosis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404" y="-6599"/>
            <a:ext cx="11862028" cy="736336"/>
          </a:xfrm>
        </p:spPr>
        <p:txBody>
          <a:bodyPr/>
          <a:lstStyle/>
          <a:p>
            <a:r>
              <a:rPr lang="en-US" dirty="0">
                <a:solidFill>
                  <a:srgbClr val="A41E35"/>
                </a:solidFill>
              </a:rPr>
              <a:t>Exam </a:t>
            </a:r>
            <a:r>
              <a:rPr lang="en-US" dirty="0" smtClean="0">
                <a:solidFill>
                  <a:srgbClr val="A41E35"/>
                </a:solidFill>
              </a:rPr>
              <a:t>will </a:t>
            </a:r>
            <a:r>
              <a:rPr lang="en-US" dirty="0">
                <a:solidFill>
                  <a:srgbClr val="A41E35"/>
                </a:solidFill>
              </a:rPr>
              <a:t>Cover Discussions from </a:t>
            </a:r>
            <a:r>
              <a:rPr lang="en-US" u="sng" dirty="0">
                <a:solidFill>
                  <a:srgbClr val="A41E35"/>
                </a:solidFill>
              </a:rPr>
              <a:t>week </a:t>
            </a:r>
            <a:r>
              <a:rPr lang="en-US" u="sng" dirty="0" smtClean="0">
                <a:solidFill>
                  <a:srgbClr val="A41E35"/>
                </a:solidFill>
              </a:rPr>
              <a:t>9-14</a:t>
            </a:r>
            <a:endParaRPr lang="en-US" sz="3600" u="sng" dirty="0">
              <a:solidFill>
                <a:srgbClr val="A41E35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/>
          <a:stretch/>
        </p:blipFill>
        <p:spPr>
          <a:xfrm>
            <a:off x="9047746" y="1643287"/>
            <a:ext cx="3144253" cy="31391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45041" y="5287381"/>
            <a:ext cx="5146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https://target.scene7.com/is/image/Target/GUEST_a97f68d0-6348-4802-9d47-89b3a854a20e?wid=488&amp;hei=488&amp;fmt=pjpeg</a:t>
            </a:r>
          </a:p>
          <a:p>
            <a:endParaRPr lang="en-US" sz="800" dirty="0"/>
          </a:p>
          <a:p>
            <a:r>
              <a:rPr lang="en-US" sz="800" dirty="0"/>
              <a:t>Source: https://ccesnews.org/opinion/2018/04/23/10-tips-for-exam-preparation/#photo</a:t>
            </a:r>
          </a:p>
          <a:p>
            <a:endParaRPr lang="en-US" sz="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0" t="2380" r="21764" b="2142"/>
          <a:stretch/>
        </p:blipFill>
        <p:spPr>
          <a:xfrm>
            <a:off x="7045041" y="1643287"/>
            <a:ext cx="1858764" cy="3139101"/>
          </a:xfrm>
          <a:prstGeom prst="rect">
            <a:avLst/>
          </a:prstGeom>
        </p:spPr>
      </p:pic>
      <p:sp>
        <p:nvSpPr>
          <p:cNvPr id="6" name="Right Arrow Callout 5"/>
          <p:cNvSpPr/>
          <p:nvPr/>
        </p:nvSpPr>
        <p:spPr>
          <a:xfrm>
            <a:off x="4885898" y="2546279"/>
            <a:ext cx="2159142" cy="1333115"/>
          </a:xfrm>
          <a:prstGeom prst="rightArrowCallout">
            <a:avLst>
              <a:gd name="adj1" fmla="val 17593"/>
              <a:gd name="adj2" fmla="val 25000"/>
              <a:gd name="adj3" fmla="val 37037"/>
              <a:gd name="adj4" fmla="val 64977"/>
            </a:avLst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use a CALCULATOR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9972" y="5568176"/>
            <a:ext cx="6479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A41E35"/>
                </a:solidFill>
              </a:rPr>
              <a:t>Note: </a:t>
            </a:r>
            <a:r>
              <a:rPr lang="en-US" dirty="0" smtClean="0"/>
              <a:t>there may be “none of the above” answer as part of the multiple choices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</a:t>
            </a:r>
            <a:r>
              <a:rPr lang="en-US" sz="3200" dirty="0" smtClean="0"/>
              <a:t>(</a:t>
            </a:r>
            <a:r>
              <a:rPr lang="en-US" sz="3200" dirty="0" smtClean="0"/>
              <a:t>let</a:t>
            </a:r>
            <a:r>
              <a:rPr lang="en-US" sz="3200" dirty="0" smtClean="0"/>
              <a:t> </a:t>
            </a:r>
            <a:r>
              <a:rPr lang="en-US" sz="3200" dirty="0"/>
              <a:t>i = -10; i &lt;= 30; i=i+5) {</a:t>
            </a:r>
          </a:p>
          <a:p>
            <a:r>
              <a:rPr lang="en-US" sz="3200" dirty="0"/>
              <a:t>True  or  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10877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3642" y="3554857"/>
            <a:ext cx="1119116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1" y="1364776"/>
            <a:ext cx="9291701" cy="4578824"/>
          </a:xfrm>
        </p:spPr>
        <p:txBody>
          <a:bodyPr/>
          <a:lstStyle/>
          <a:p>
            <a:r>
              <a:rPr lang="en-US" sz="3200" dirty="0"/>
              <a:t>A loop cannot start with a negative number?</a:t>
            </a:r>
          </a:p>
          <a:p>
            <a:pPr lvl="1"/>
            <a:r>
              <a:rPr lang="en-US" sz="3200" dirty="0"/>
              <a:t>Refer to the example below: </a:t>
            </a:r>
          </a:p>
          <a:p>
            <a:pPr marL="1016000" lvl="2" indent="0">
              <a:buNone/>
            </a:pPr>
            <a:r>
              <a:rPr lang="en-US" sz="3200" dirty="0"/>
              <a:t>for </a:t>
            </a:r>
            <a:r>
              <a:rPr lang="en-US" sz="3200" dirty="0" smtClean="0"/>
              <a:t>(</a:t>
            </a:r>
            <a:r>
              <a:rPr lang="en-US" sz="3200" dirty="0" smtClean="0"/>
              <a:t>let</a:t>
            </a:r>
            <a:r>
              <a:rPr lang="en-US" sz="3200" dirty="0" smtClean="0"/>
              <a:t> </a:t>
            </a:r>
            <a:r>
              <a:rPr lang="en-US" sz="3200" dirty="0"/>
              <a:t>i = -10; i &lt;= 30; i=i+5) {</a:t>
            </a:r>
          </a:p>
          <a:p>
            <a:r>
              <a:rPr lang="en-US" sz="3200" dirty="0"/>
              <a:t>True  or  </a:t>
            </a:r>
            <a:r>
              <a:rPr lang="en-US" sz="3200" dirty="0">
                <a:solidFill>
                  <a:srgbClr val="FF0000"/>
                </a:solidFill>
              </a:rPr>
              <a:t>False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</p:spTree>
    <p:extLst>
      <p:ext uri="{BB962C8B-B14F-4D97-AF65-F5344CB8AC3E}">
        <p14:creationId xmlns:p14="http://schemas.microsoft.com/office/powerpoint/2010/main" val="347416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/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7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9972" y="4118212"/>
            <a:ext cx="1007509" cy="72333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29972" y="1310185"/>
            <a:ext cx="4770520" cy="4633415"/>
          </a:xfrm>
        </p:spPr>
        <p:txBody>
          <a:bodyPr/>
          <a:lstStyle/>
          <a:p>
            <a:r>
              <a:rPr lang="en-US" sz="2600" dirty="0"/>
              <a:t>What is your MPG if you have driven 320 Miles and used 20 Gallons of gas? (analyze the code)</a:t>
            </a:r>
          </a:p>
          <a:p>
            <a:pPr marL="50800" indent="0">
              <a:buNone/>
            </a:pPr>
            <a:r>
              <a:rPr lang="en-US" sz="2600" dirty="0"/>
              <a:t>A. 15</a:t>
            </a:r>
          </a:p>
          <a:p>
            <a:pPr marL="50800" indent="0">
              <a:buNone/>
            </a:pPr>
            <a:r>
              <a:rPr lang="en-US" sz="2600" dirty="0">
                <a:solidFill>
                  <a:srgbClr val="FF0000"/>
                </a:solidFill>
              </a:rPr>
              <a:t>B. 16</a:t>
            </a:r>
          </a:p>
          <a:p>
            <a:pPr marL="50800" indent="0">
              <a:buNone/>
            </a:pPr>
            <a:r>
              <a:rPr lang="en-US" sz="2600" dirty="0"/>
              <a:t>C. 20</a:t>
            </a:r>
          </a:p>
          <a:p>
            <a:pPr marL="50800" indent="0">
              <a:buNone/>
            </a:pPr>
            <a:r>
              <a:rPr lang="en-US" sz="2600" dirty="0"/>
              <a:t>D. 32</a:t>
            </a:r>
          </a:p>
          <a:p>
            <a:pPr lvl="1"/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2" y="0"/>
            <a:ext cx="11862028" cy="1145222"/>
          </a:xfrm>
        </p:spPr>
        <p:txBody>
          <a:bodyPr/>
          <a:lstStyle/>
          <a:p>
            <a:r>
              <a:rPr lang="en-US" dirty="0"/>
              <a:t>Sample Question: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91" y="0"/>
            <a:ext cx="7091509" cy="57200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6BB2167-D451-43CC-BE20-BEE9A6CB5503}"/>
              </a:ext>
            </a:extLst>
          </p:cNvPr>
          <p:cNvSpPr txBox="1"/>
          <p:nvPr/>
        </p:nvSpPr>
        <p:spPr>
          <a:xfrm>
            <a:off x="2115834" y="4279822"/>
            <a:ext cx="220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</a:rPr>
              <a:t>(320/20)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3FD0930-5C3E-4460-9F06-A8B9A070A991}"/>
              </a:ext>
            </a:extLst>
          </p:cNvPr>
          <p:cNvSpPr/>
          <p:nvPr/>
        </p:nvSpPr>
        <p:spPr>
          <a:xfrm>
            <a:off x="5746460" y="2801923"/>
            <a:ext cx="2038524" cy="528506"/>
          </a:xfrm>
          <a:prstGeom prst="ellipse">
            <a:avLst/>
          </a:prstGeom>
          <a:noFill/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1539312" y="5081049"/>
            <a:ext cx="892097" cy="5649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35849" y="3809762"/>
            <a:ext cx="892097" cy="5649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382751" y="2334084"/>
            <a:ext cx="892097" cy="5649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36703" y="1178074"/>
            <a:ext cx="892097" cy="564996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9183" y="733206"/>
            <a:ext cx="4897122" cy="5247565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1. After 10 minutes, how many calories have you burned?`</a:t>
            </a:r>
          </a:p>
          <a:p>
            <a:pPr marL="0" indent="0">
              <a:buNone/>
            </a:pPr>
            <a:r>
              <a:rPr lang="en-US" sz="1600" b="0" dirty="0"/>
              <a:t>A. 0        B.  45          C. 67.5   </a:t>
            </a:r>
          </a:p>
          <a:p>
            <a:pPr marL="50800" indent="0">
              <a:buNone/>
            </a:pPr>
            <a:r>
              <a:rPr lang="en-US" sz="1600" dirty="0"/>
              <a:t>2. After 30 minutes, how many total calories have you burned?`</a:t>
            </a:r>
          </a:p>
          <a:p>
            <a:pPr marL="0" indent="0">
              <a:buNone/>
            </a:pPr>
            <a:r>
              <a:rPr lang="en-US" sz="1600" b="0" dirty="0"/>
              <a:t>A. 112.5        B.  135          C. 450            D. 1350</a:t>
            </a:r>
          </a:p>
          <a:p>
            <a:pPr marL="50800" indent="0">
              <a:buNone/>
            </a:pPr>
            <a:r>
              <a:rPr lang="en-US" sz="1600" dirty="0"/>
              <a:t>3. If we change the initial value of i to 20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3, 90          B. 5, 135 	        C.  3, 135         D. Does not run</a:t>
            </a:r>
          </a:p>
          <a:p>
            <a:pPr marL="50800" indent="0">
              <a:buNone/>
            </a:pPr>
            <a:r>
              <a:rPr lang="en-US" sz="1600" dirty="0"/>
              <a:t>4. If we change i &lt;= 30  to  i &lt;=40 how many times does the function run and how many total calories are burned?</a:t>
            </a:r>
          </a:p>
          <a:p>
            <a:pPr marL="50800" indent="0">
              <a:buNone/>
            </a:pPr>
            <a:r>
              <a:rPr lang="en-US" sz="1600" b="0" dirty="0"/>
              <a:t>A.  5, 135        B. 7, 180        C.  7, 225              D. Does not run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9971" y="21567"/>
            <a:ext cx="11862028" cy="1145222"/>
          </a:xfrm>
        </p:spPr>
        <p:txBody>
          <a:bodyPr/>
          <a:lstStyle/>
          <a:p>
            <a:r>
              <a:rPr lang="en-US" dirty="0"/>
              <a:t>Sample Questions:</a:t>
            </a:r>
            <a:endParaRPr lang="en-US" sz="3600" dirty="0"/>
          </a:p>
        </p:txBody>
      </p:sp>
      <p:sp>
        <p:nvSpPr>
          <p:cNvPr id="10" name="Rectangle 9"/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1"/>
          <a:stretch/>
        </p:blipFill>
        <p:spPr>
          <a:xfrm>
            <a:off x="5227092" y="10282"/>
            <a:ext cx="6964907" cy="5070767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7B852747-DF19-47B3-92F7-8B864A5A85A0}"/>
              </a:ext>
            </a:extLst>
          </p:cNvPr>
          <p:cNvSpPr/>
          <p:nvPr/>
        </p:nvSpPr>
        <p:spPr>
          <a:xfrm>
            <a:off x="5346585" y="2216668"/>
            <a:ext cx="6845415" cy="828536"/>
          </a:xfrm>
          <a:prstGeom prst="ellipse">
            <a:avLst/>
          </a:prstGeom>
          <a:noFill/>
          <a:ln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6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857</Words>
  <Application>Microsoft Office PowerPoint</Application>
  <PresentationFormat>Widescreen</PresentationFormat>
  <Paragraphs>271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Calibri</vt:lpstr>
      <vt:lpstr>Georgia</vt:lpstr>
      <vt:lpstr>Arial Black</vt:lpstr>
      <vt:lpstr>Arial Narrow</vt:lpstr>
      <vt:lpstr>Arial</vt:lpstr>
      <vt:lpstr>Office Theme</vt:lpstr>
      <vt:lpstr>Digital Systems</vt:lpstr>
      <vt:lpstr>PowerPoint Presentation</vt:lpstr>
      <vt:lpstr>Final Exam is on:  Friday May 5 From 1-2 pm</vt:lpstr>
      <vt:lpstr>Exam will Cover Discussions from week 9-14</vt:lpstr>
      <vt:lpstr>Sample Question:</vt:lpstr>
      <vt:lpstr>Sample Question:</vt:lpstr>
      <vt:lpstr>Sample Question:</vt:lpstr>
      <vt:lpstr>Sample Question:</vt:lpstr>
      <vt:lpstr>Sample Questions:</vt:lpstr>
      <vt:lpstr>Sample Questions:</vt:lpstr>
      <vt:lpstr>Sample Questions:</vt:lpstr>
      <vt:lpstr>Sample Question:</vt:lpstr>
      <vt:lpstr>Sample Question:</vt:lpstr>
      <vt:lpstr>Individual Practice Exam:</vt:lpstr>
      <vt:lpstr>ICA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Marie Martin</cp:lastModifiedBy>
  <cp:revision>116</cp:revision>
  <cp:lastPrinted>2019-04-10T22:15:37Z</cp:lastPrinted>
  <dcterms:modified xsi:type="dcterms:W3CDTF">2023-04-26T14:43:33Z</dcterms:modified>
</cp:coreProperties>
</file>