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9"/>
  </p:notesMasterIdLst>
  <p:sldIdLst>
    <p:sldId id="256" r:id="rId2"/>
    <p:sldId id="360" r:id="rId3"/>
    <p:sldId id="365" r:id="rId4"/>
    <p:sldId id="364" r:id="rId5"/>
    <p:sldId id="363" r:id="rId6"/>
    <p:sldId id="362" r:id="rId7"/>
    <p:sldId id="361" r:id="rId8"/>
  </p:sldIdLst>
  <p:sldSz cx="12192000" cy="6858000"/>
  <p:notesSz cx="6985000" cy="9283700"/>
  <p:embeddedFontLst>
    <p:embeddedFont>
      <p:font typeface="Arial Black" panose="020B0A04020102020204" pitchFamily="34" charset="0"/>
      <p:bold r:id="rId10"/>
    </p:embeddedFont>
    <p:embeddedFont>
      <p:font typeface="Arial Narrow" panose="020B060602020203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Georgia" panose="02040502050405020303"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
          <p15:clr>
            <a:srgbClr val="A4A3A4"/>
          </p15:clr>
        </p15:guide>
        <p15:guide id="2" pos="7344" userDrawn="1">
          <p15:clr>
            <a:srgbClr val="A4A3A4"/>
          </p15:clr>
        </p15:guide>
        <p15:guide id="3" orient="horz" pos="21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078C34-9DD4-4FF6-A8B3-301DA20EA9BA}">
  <a:tblStyle styleId="{CA078C34-9DD4-4FF6-A8B3-301DA20EA9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90754" autoAdjust="0"/>
  </p:normalViewPr>
  <p:slideViewPr>
    <p:cSldViewPr snapToGrid="0">
      <p:cViewPr varScale="1">
        <p:scale>
          <a:sx n="115" d="100"/>
          <a:sy n="115" d="100"/>
        </p:scale>
        <p:origin x="384" y="102"/>
      </p:cViewPr>
      <p:guideLst>
        <p:guide pos="288"/>
        <p:guide pos="7344"/>
        <p:guide orient="horz" pos="218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Christine Martin" userId="3f04a9e6-8652-4b3c-b462-956eaf9c05a8" providerId="ADAL" clId="{307CC6A2-4D73-4001-9155-B9A146B81479}"/>
    <pc:docChg chg="custSel delSld modSld">
      <pc:chgData name="Marie-Christine Martin" userId="3f04a9e6-8652-4b3c-b462-956eaf9c05a8" providerId="ADAL" clId="{307CC6A2-4D73-4001-9155-B9A146B81479}" dt="2023-11-07T18:23:43.003" v="6" actId="47"/>
      <pc:docMkLst>
        <pc:docMk/>
      </pc:docMkLst>
      <pc:sldChg chg="del">
        <pc:chgData name="Marie-Christine Martin" userId="3f04a9e6-8652-4b3c-b462-956eaf9c05a8" providerId="ADAL" clId="{307CC6A2-4D73-4001-9155-B9A146B81479}" dt="2023-11-07T18:23:14.598" v="0" actId="47"/>
        <pc:sldMkLst>
          <pc:docMk/>
          <pc:sldMk cId="978462623" sldId="275"/>
        </pc:sldMkLst>
      </pc:sldChg>
      <pc:sldChg chg="del">
        <pc:chgData name="Marie-Christine Martin" userId="3f04a9e6-8652-4b3c-b462-956eaf9c05a8" providerId="ADAL" clId="{307CC6A2-4D73-4001-9155-B9A146B81479}" dt="2023-11-07T18:23:14.598" v="0" actId="47"/>
        <pc:sldMkLst>
          <pc:docMk/>
          <pc:sldMk cId="1788274634" sldId="278"/>
        </pc:sldMkLst>
      </pc:sldChg>
      <pc:sldChg chg="del">
        <pc:chgData name="Marie-Christine Martin" userId="3f04a9e6-8652-4b3c-b462-956eaf9c05a8" providerId="ADAL" clId="{307CC6A2-4D73-4001-9155-B9A146B81479}" dt="2023-11-07T18:23:14.598" v="0" actId="47"/>
        <pc:sldMkLst>
          <pc:docMk/>
          <pc:sldMk cId="3131286263" sldId="279"/>
        </pc:sldMkLst>
      </pc:sldChg>
      <pc:sldChg chg="del">
        <pc:chgData name="Marie-Christine Martin" userId="3f04a9e6-8652-4b3c-b462-956eaf9c05a8" providerId="ADAL" clId="{307CC6A2-4D73-4001-9155-B9A146B81479}" dt="2023-11-07T18:23:14.598" v="0" actId="47"/>
        <pc:sldMkLst>
          <pc:docMk/>
          <pc:sldMk cId="3265642256" sldId="310"/>
        </pc:sldMkLst>
      </pc:sldChg>
      <pc:sldChg chg="del">
        <pc:chgData name="Marie-Christine Martin" userId="3f04a9e6-8652-4b3c-b462-956eaf9c05a8" providerId="ADAL" clId="{307CC6A2-4D73-4001-9155-B9A146B81479}" dt="2023-11-07T18:23:14.598" v="0" actId="47"/>
        <pc:sldMkLst>
          <pc:docMk/>
          <pc:sldMk cId="166605143" sldId="316"/>
        </pc:sldMkLst>
      </pc:sldChg>
      <pc:sldChg chg="del">
        <pc:chgData name="Marie-Christine Martin" userId="3f04a9e6-8652-4b3c-b462-956eaf9c05a8" providerId="ADAL" clId="{307CC6A2-4D73-4001-9155-B9A146B81479}" dt="2023-11-07T18:23:14.598" v="0" actId="47"/>
        <pc:sldMkLst>
          <pc:docMk/>
          <pc:sldMk cId="3803144080" sldId="317"/>
        </pc:sldMkLst>
      </pc:sldChg>
      <pc:sldChg chg="del">
        <pc:chgData name="Marie-Christine Martin" userId="3f04a9e6-8652-4b3c-b462-956eaf9c05a8" providerId="ADAL" clId="{307CC6A2-4D73-4001-9155-B9A146B81479}" dt="2023-11-07T18:23:14.598" v="0" actId="47"/>
        <pc:sldMkLst>
          <pc:docMk/>
          <pc:sldMk cId="3851993888" sldId="319"/>
        </pc:sldMkLst>
      </pc:sldChg>
      <pc:sldChg chg="del">
        <pc:chgData name="Marie-Christine Martin" userId="3f04a9e6-8652-4b3c-b462-956eaf9c05a8" providerId="ADAL" clId="{307CC6A2-4D73-4001-9155-B9A146B81479}" dt="2023-11-07T18:23:14.598" v="0" actId="47"/>
        <pc:sldMkLst>
          <pc:docMk/>
          <pc:sldMk cId="3459646841" sldId="323"/>
        </pc:sldMkLst>
      </pc:sldChg>
      <pc:sldChg chg="del">
        <pc:chgData name="Marie-Christine Martin" userId="3f04a9e6-8652-4b3c-b462-956eaf9c05a8" providerId="ADAL" clId="{307CC6A2-4D73-4001-9155-B9A146B81479}" dt="2023-11-07T18:23:14.598" v="0" actId="47"/>
        <pc:sldMkLst>
          <pc:docMk/>
          <pc:sldMk cId="4261130349" sldId="324"/>
        </pc:sldMkLst>
      </pc:sldChg>
      <pc:sldChg chg="del">
        <pc:chgData name="Marie-Christine Martin" userId="3f04a9e6-8652-4b3c-b462-956eaf9c05a8" providerId="ADAL" clId="{307CC6A2-4D73-4001-9155-B9A146B81479}" dt="2023-11-07T18:23:14.598" v="0" actId="47"/>
        <pc:sldMkLst>
          <pc:docMk/>
          <pc:sldMk cId="1639888851" sldId="327"/>
        </pc:sldMkLst>
      </pc:sldChg>
      <pc:sldChg chg="del">
        <pc:chgData name="Marie-Christine Martin" userId="3f04a9e6-8652-4b3c-b462-956eaf9c05a8" providerId="ADAL" clId="{307CC6A2-4D73-4001-9155-B9A146B81479}" dt="2023-11-07T18:23:14.598" v="0" actId="47"/>
        <pc:sldMkLst>
          <pc:docMk/>
          <pc:sldMk cId="2540836444" sldId="329"/>
        </pc:sldMkLst>
      </pc:sldChg>
      <pc:sldChg chg="del">
        <pc:chgData name="Marie-Christine Martin" userId="3f04a9e6-8652-4b3c-b462-956eaf9c05a8" providerId="ADAL" clId="{307CC6A2-4D73-4001-9155-B9A146B81479}" dt="2023-11-07T18:23:14.598" v="0" actId="47"/>
        <pc:sldMkLst>
          <pc:docMk/>
          <pc:sldMk cId="2150270781" sldId="330"/>
        </pc:sldMkLst>
      </pc:sldChg>
      <pc:sldChg chg="del">
        <pc:chgData name="Marie-Christine Martin" userId="3f04a9e6-8652-4b3c-b462-956eaf9c05a8" providerId="ADAL" clId="{307CC6A2-4D73-4001-9155-B9A146B81479}" dt="2023-11-07T18:23:14.598" v="0" actId="47"/>
        <pc:sldMkLst>
          <pc:docMk/>
          <pc:sldMk cId="335590638" sldId="332"/>
        </pc:sldMkLst>
      </pc:sldChg>
      <pc:sldChg chg="del">
        <pc:chgData name="Marie-Christine Martin" userId="3f04a9e6-8652-4b3c-b462-956eaf9c05a8" providerId="ADAL" clId="{307CC6A2-4D73-4001-9155-B9A146B81479}" dt="2023-11-07T18:23:14.598" v="0" actId="47"/>
        <pc:sldMkLst>
          <pc:docMk/>
          <pc:sldMk cId="885094464" sldId="333"/>
        </pc:sldMkLst>
      </pc:sldChg>
      <pc:sldChg chg="del">
        <pc:chgData name="Marie-Christine Martin" userId="3f04a9e6-8652-4b3c-b462-956eaf9c05a8" providerId="ADAL" clId="{307CC6A2-4D73-4001-9155-B9A146B81479}" dt="2023-11-07T18:23:14.598" v="0" actId="47"/>
        <pc:sldMkLst>
          <pc:docMk/>
          <pc:sldMk cId="3554334662" sldId="334"/>
        </pc:sldMkLst>
      </pc:sldChg>
      <pc:sldChg chg="del">
        <pc:chgData name="Marie-Christine Martin" userId="3f04a9e6-8652-4b3c-b462-956eaf9c05a8" providerId="ADAL" clId="{307CC6A2-4D73-4001-9155-B9A146B81479}" dt="2023-11-07T18:23:19.213" v="1" actId="47"/>
        <pc:sldMkLst>
          <pc:docMk/>
          <pc:sldMk cId="2878133420" sldId="335"/>
        </pc:sldMkLst>
      </pc:sldChg>
      <pc:sldChg chg="del">
        <pc:chgData name="Marie-Christine Martin" userId="3f04a9e6-8652-4b3c-b462-956eaf9c05a8" providerId="ADAL" clId="{307CC6A2-4D73-4001-9155-B9A146B81479}" dt="2023-11-07T18:23:19.213" v="1" actId="47"/>
        <pc:sldMkLst>
          <pc:docMk/>
          <pc:sldMk cId="2627752512" sldId="336"/>
        </pc:sldMkLst>
      </pc:sldChg>
      <pc:sldChg chg="del">
        <pc:chgData name="Marie-Christine Martin" userId="3f04a9e6-8652-4b3c-b462-956eaf9c05a8" providerId="ADAL" clId="{307CC6A2-4D73-4001-9155-B9A146B81479}" dt="2023-11-07T18:23:19.213" v="1" actId="47"/>
        <pc:sldMkLst>
          <pc:docMk/>
          <pc:sldMk cId="3901291268" sldId="337"/>
        </pc:sldMkLst>
      </pc:sldChg>
      <pc:sldChg chg="del">
        <pc:chgData name="Marie-Christine Martin" userId="3f04a9e6-8652-4b3c-b462-956eaf9c05a8" providerId="ADAL" clId="{307CC6A2-4D73-4001-9155-B9A146B81479}" dt="2023-11-07T18:23:19.213" v="1" actId="47"/>
        <pc:sldMkLst>
          <pc:docMk/>
          <pc:sldMk cId="1855816156" sldId="338"/>
        </pc:sldMkLst>
      </pc:sldChg>
      <pc:sldChg chg="del">
        <pc:chgData name="Marie-Christine Martin" userId="3f04a9e6-8652-4b3c-b462-956eaf9c05a8" providerId="ADAL" clId="{307CC6A2-4D73-4001-9155-B9A146B81479}" dt="2023-11-07T18:23:41.936" v="5" actId="47"/>
        <pc:sldMkLst>
          <pc:docMk/>
          <pc:sldMk cId="4079579203" sldId="341"/>
        </pc:sldMkLst>
      </pc:sldChg>
      <pc:sldChg chg="del">
        <pc:chgData name="Marie-Christine Martin" userId="3f04a9e6-8652-4b3c-b462-956eaf9c05a8" providerId="ADAL" clId="{307CC6A2-4D73-4001-9155-B9A146B81479}" dt="2023-11-07T18:23:19.213" v="1" actId="47"/>
        <pc:sldMkLst>
          <pc:docMk/>
          <pc:sldMk cId="3747025639" sldId="349"/>
        </pc:sldMkLst>
      </pc:sldChg>
      <pc:sldChg chg="del">
        <pc:chgData name="Marie-Christine Martin" userId="3f04a9e6-8652-4b3c-b462-956eaf9c05a8" providerId="ADAL" clId="{307CC6A2-4D73-4001-9155-B9A146B81479}" dt="2023-11-07T18:23:14.598" v="0" actId="47"/>
        <pc:sldMkLst>
          <pc:docMk/>
          <pc:sldMk cId="1201635950" sldId="356"/>
        </pc:sldMkLst>
      </pc:sldChg>
      <pc:sldChg chg="delSp modSp mod delAnim">
        <pc:chgData name="Marie-Christine Martin" userId="3f04a9e6-8652-4b3c-b462-956eaf9c05a8" providerId="ADAL" clId="{307CC6A2-4D73-4001-9155-B9A146B81479}" dt="2023-11-07T18:23:30.622" v="3" actId="478"/>
        <pc:sldMkLst>
          <pc:docMk/>
          <pc:sldMk cId="259717612" sldId="360"/>
        </pc:sldMkLst>
        <pc:spChg chg="del">
          <ac:chgData name="Marie-Christine Martin" userId="3f04a9e6-8652-4b3c-b462-956eaf9c05a8" providerId="ADAL" clId="{307CC6A2-4D73-4001-9155-B9A146B81479}" dt="2023-11-07T18:23:30.622" v="3" actId="478"/>
          <ac:spMkLst>
            <pc:docMk/>
            <pc:sldMk cId="259717612" sldId="360"/>
            <ac:spMk id="6" creationId="{00000000-0000-0000-0000-000000000000}"/>
          </ac:spMkLst>
        </pc:spChg>
        <pc:spChg chg="mod">
          <ac:chgData name="Marie-Christine Martin" userId="3f04a9e6-8652-4b3c-b462-956eaf9c05a8" providerId="ADAL" clId="{307CC6A2-4D73-4001-9155-B9A146B81479}" dt="2023-11-07T18:23:27.303" v="2" actId="6549"/>
          <ac:spMkLst>
            <pc:docMk/>
            <pc:sldMk cId="259717612" sldId="360"/>
            <ac:spMk id="12" creationId="{600196DF-6FEA-C64E-82D5-67A222DEDDBB}"/>
          </ac:spMkLst>
        </pc:spChg>
      </pc:sldChg>
      <pc:sldChg chg="del">
        <pc:chgData name="Marie-Christine Martin" userId="3f04a9e6-8652-4b3c-b462-956eaf9c05a8" providerId="ADAL" clId="{307CC6A2-4D73-4001-9155-B9A146B81479}" dt="2023-11-07T18:23:14.598" v="0" actId="47"/>
        <pc:sldMkLst>
          <pc:docMk/>
          <pc:sldMk cId="4152047540" sldId="366"/>
        </pc:sldMkLst>
      </pc:sldChg>
      <pc:sldChg chg="del">
        <pc:chgData name="Marie-Christine Martin" userId="3f04a9e6-8652-4b3c-b462-956eaf9c05a8" providerId="ADAL" clId="{307CC6A2-4D73-4001-9155-B9A146B81479}" dt="2023-11-07T18:23:14.598" v="0" actId="47"/>
        <pc:sldMkLst>
          <pc:docMk/>
          <pc:sldMk cId="1984086320" sldId="367"/>
        </pc:sldMkLst>
      </pc:sldChg>
      <pc:sldChg chg="del">
        <pc:chgData name="Marie-Christine Martin" userId="3f04a9e6-8652-4b3c-b462-956eaf9c05a8" providerId="ADAL" clId="{307CC6A2-4D73-4001-9155-B9A146B81479}" dt="2023-11-07T18:23:37.841" v="4" actId="47"/>
        <pc:sldMkLst>
          <pc:docMk/>
          <pc:sldMk cId="1580933213" sldId="368"/>
        </pc:sldMkLst>
      </pc:sldChg>
      <pc:sldChg chg="del">
        <pc:chgData name="Marie-Christine Martin" userId="3f04a9e6-8652-4b3c-b462-956eaf9c05a8" providerId="ADAL" clId="{307CC6A2-4D73-4001-9155-B9A146B81479}" dt="2023-11-07T18:23:43.003" v="6" actId="47"/>
        <pc:sldMkLst>
          <pc:docMk/>
          <pc:sldMk cId="4060778072" sldId="370"/>
        </pc:sldMkLst>
      </pc:sldChg>
      <pc:sldChg chg="del">
        <pc:chgData name="Marie-Christine Martin" userId="3f04a9e6-8652-4b3c-b462-956eaf9c05a8" providerId="ADAL" clId="{307CC6A2-4D73-4001-9155-B9A146B81479}" dt="2023-11-07T18:23:19.213" v="1" actId="47"/>
        <pc:sldMkLst>
          <pc:docMk/>
          <pc:sldMk cId="3269557041" sldId="371"/>
        </pc:sldMkLst>
      </pc:sldChg>
      <pc:sldChg chg="del">
        <pc:chgData name="Marie-Christine Martin" userId="3f04a9e6-8652-4b3c-b462-956eaf9c05a8" providerId="ADAL" clId="{307CC6A2-4D73-4001-9155-B9A146B81479}" dt="2023-11-07T18:23:19.213" v="1" actId="47"/>
        <pc:sldMkLst>
          <pc:docMk/>
          <pc:sldMk cId="2542318546" sldId="372"/>
        </pc:sldMkLst>
      </pc:sldChg>
      <pc:sldChg chg="del">
        <pc:chgData name="Marie-Christine Martin" userId="3f04a9e6-8652-4b3c-b462-956eaf9c05a8" providerId="ADAL" clId="{307CC6A2-4D73-4001-9155-B9A146B81479}" dt="2023-11-07T18:23:14.598" v="0" actId="47"/>
        <pc:sldMkLst>
          <pc:docMk/>
          <pc:sldMk cId="677079685" sldId="373"/>
        </pc:sldMkLst>
      </pc:sldChg>
      <pc:sldMasterChg chg="delSldLayout">
        <pc:chgData name="Marie-Christine Martin" userId="3f04a9e6-8652-4b3c-b462-956eaf9c05a8" providerId="ADAL" clId="{307CC6A2-4D73-4001-9155-B9A146B81479}" dt="2023-11-07T18:23:14.598" v="0" actId="47"/>
        <pc:sldMasterMkLst>
          <pc:docMk/>
          <pc:sldMasterMk cId="0" sldId="2147483662"/>
        </pc:sldMasterMkLst>
        <pc:sldLayoutChg chg="del">
          <pc:chgData name="Marie-Christine Martin" userId="3f04a9e6-8652-4b3c-b462-956eaf9c05a8" providerId="ADAL" clId="{307CC6A2-4D73-4001-9155-B9A146B81479}" dt="2023-11-07T18:23:14.598" v="0" actId="47"/>
          <pc:sldLayoutMkLst>
            <pc:docMk/>
            <pc:sldMasterMk cId="0" sldId="2147483662"/>
            <pc:sldLayoutMk cId="0" sldId="2147483659"/>
          </pc:sldLayoutMkLst>
        </pc:sldLayoutChg>
        <pc:sldLayoutChg chg="del">
          <pc:chgData name="Marie-Christine Martin" userId="3f04a9e6-8652-4b3c-b462-956eaf9c05a8" providerId="ADAL" clId="{307CC6A2-4D73-4001-9155-B9A146B81479}" dt="2023-11-07T18:23:14.598" v="0" actId="47"/>
          <pc:sldLayoutMkLst>
            <pc:docMk/>
            <pc:sldMasterMk cId="0" sldId="2147483662"/>
            <pc:sldLayoutMk cId="2401488160"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8"/>
          </a:xfrm>
          <a:prstGeom prst="rect">
            <a:avLst/>
          </a:prstGeom>
          <a:noFill/>
          <a:ln>
            <a:noFill/>
          </a:ln>
        </p:spPr>
        <p:txBody>
          <a:bodyPr spcFirstLastPara="1" wrap="square" lIns="92944" tIns="46459" rIns="92944" bIns="46459"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56551" y="0"/>
            <a:ext cx="3026833" cy="465798"/>
          </a:xfrm>
          <a:prstGeom prst="rect">
            <a:avLst/>
          </a:prstGeom>
          <a:noFill/>
          <a:ln>
            <a:noFill/>
          </a:ln>
        </p:spPr>
        <p:txBody>
          <a:bodyPr spcFirstLastPara="1" wrap="square" lIns="92944" tIns="46459" rIns="92944" bIns="46459"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08025" y="1160463"/>
            <a:ext cx="556895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0"/>
            <a:ext cx="5588000" cy="3655457"/>
          </a:xfrm>
          <a:prstGeom prst="rect">
            <a:avLst/>
          </a:prstGeom>
          <a:noFill/>
          <a:ln>
            <a:noFill/>
          </a:ln>
        </p:spPr>
        <p:txBody>
          <a:bodyPr spcFirstLastPara="1" wrap="square" lIns="92944" tIns="46459" rIns="92944" bIns="46459"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5"/>
            <a:ext cx="3026833" cy="465797"/>
          </a:xfrm>
          <a:prstGeom prst="rect">
            <a:avLst/>
          </a:prstGeom>
          <a:noFill/>
          <a:ln>
            <a:noFill/>
          </a:ln>
        </p:spPr>
        <p:txBody>
          <a:bodyPr spcFirstLastPara="1" wrap="square" lIns="92944" tIns="46459" rIns="92944" bIns="46459"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56551" y="8817905"/>
            <a:ext cx="3026833" cy="465797"/>
          </a:xfrm>
          <a:prstGeom prst="rect">
            <a:avLst/>
          </a:prstGeom>
          <a:noFill/>
          <a:ln>
            <a:noFill/>
          </a:ln>
        </p:spPr>
        <p:txBody>
          <a:bodyPr spcFirstLastPara="1" wrap="square" lIns="92944" tIns="46459" rIns="92944" bIns="46459"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08025" y="1160463"/>
            <a:ext cx="556895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98500" y="4467780"/>
            <a:ext cx="5588000" cy="3655457"/>
          </a:xfrm>
          <a:prstGeom prst="rect">
            <a:avLst/>
          </a:prstGeom>
          <a:noFill/>
          <a:ln>
            <a:noFill/>
          </a:ln>
        </p:spPr>
        <p:txBody>
          <a:bodyPr spcFirstLastPara="1" wrap="square" lIns="92944" tIns="46459" rIns="92944" bIns="46459" anchor="t" anchorCtr="0">
            <a:noAutofit/>
          </a:bodyPr>
          <a:lstStyle/>
          <a:p>
            <a:pPr marL="0" indent="0" defTabSz="910834">
              <a:defRPr/>
            </a:pPr>
            <a:r>
              <a:rPr lang="en-US" dirty="0"/>
              <a:t>Our focus this week is Functions. If you feel coding is hard, don’t worry you just haven’t been practicing much. Think of it as doing math, the more you practice the more you work your brain and the better you would understand.</a:t>
            </a:r>
          </a:p>
        </p:txBody>
      </p:sp>
      <p:sp>
        <p:nvSpPr>
          <p:cNvPr id="101" name="Google Shape;101;p1:notes"/>
          <p:cNvSpPr txBox="1">
            <a:spLocks noGrp="1"/>
          </p:cNvSpPr>
          <p:nvPr>
            <p:ph type="sldNum" idx="12"/>
          </p:nvPr>
        </p:nvSpPr>
        <p:spPr>
          <a:xfrm>
            <a:off x="3956551" y="8817905"/>
            <a:ext cx="3026833" cy="465797"/>
          </a:xfrm>
          <a:prstGeom prst="rect">
            <a:avLst/>
          </a:prstGeom>
          <a:noFill/>
          <a:ln>
            <a:noFill/>
          </a:ln>
        </p:spPr>
        <p:txBody>
          <a:bodyPr spcFirstLastPara="1" wrap="square" lIns="92944" tIns="46459" rIns="92944" bIns="46459"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774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947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9472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2222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Arial Narrow"/>
              <a:buNone/>
              <a:defRPr sz="6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dt" idx="10"/>
          </p:nvPr>
        </p:nvSpPr>
        <p:spPr>
          <a:xfrm>
            <a:off x="838200" y="6146674"/>
            <a:ext cx="2743200" cy="5748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4038600" y="6146674"/>
            <a:ext cx="4114800" cy="57480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pic>
        <p:nvPicPr>
          <p:cNvPr id="20" name="Google Shape;20;p2"/>
          <p:cNvPicPr preferRelativeResize="0"/>
          <p:nvPr/>
        </p:nvPicPr>
        <p:blipFill rotWithShape="1">
          <a:blip r:embed="rId2">
            <a:alphaModFix/>
          </a:blip>
          <a:srcRect/>
          <a:stretch/>
        </p:blipFill>
        <p:spPr>
          <a:xfrm>
            <a:off x="4735808" y="972829"/>
            <a:ext cx="2720385" cy="609366"/>
          </a:xfrm>
          <a:prstGeom prst="rect">
            <a:avLst/>
          </a:prstGeom>
          <a:noFill/>
          <a:ln>
            <a:noFill/>
          </a:ln>
        </p:spPr>
      </p:pic>
      <p:sp>
        <p:nvSpPr>
          <p:cNvPr id="21" name="Google Shape;21;p2"/>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cxnSp>
        <p:nvCxnSpPr>
          <p:cNvPr id="22" name="Google Shape;22;p2"/>
          <p:cNvCxnSpPr/>
          <p:nvPr/>
        </p:nvCxnSpPr>
        <p:spPr>
          <a:xfrm>
            <a:off x="5433000" y="408146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A41E35"/>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25" name="Google Shape;25;p3"/>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7200"/>
              <a:buFont typeface="Arial Narrow"/>
              <a:buNone/>
              <a:defRPr sz="72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7" name="Google Shape;27;p3"/>
          <p:cNvCxnSpPr/>
          <p:nvPr/>
        </p:nvCxnSpPr>
        <p:spPr>
          <a:xfrm>
            <a:off x="5433000" y="405860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numbered list">
  <p:cSld name="Title Only_1">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29972" y="556896"/>
            <a:ext cx="11488500" cy="11451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 name="Google Shape;43;p6"/>
          <p:cNvSpPr txBox="1">
            <a:spLocks noGrp="1"/>
          </p:cNvSpPr>
          <p:nvPr>
            <p:ph type="sldNum" idx="12"/>
          </p:nvPr>
        </p:nvSpPr>
        <p:spPr>
          <a:xfrm>
            <a:off x="9075419" y="6146674"/>
            <a:ext cx="2743200" cy="57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44" name="Google Shape;44;p6"/>
          <p:cNvSpPr txBox="1"/>
          <p:nvPr/>
        </p:nvSpPr>
        <p:spPr>
          <a:xfrm>
            <a:off x="432843" y="6146674"/>
            <a:ext cx="4114800" cy="57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u="none" strike="noStrike" cap="none" dirty="0">
              <a:solidFill>
                <a:srgbClr val="BFBFBF"/>
              </a:solidFill>
              <a:latin typeface="Arial Narrow"/>
              <a:ea typeface="Arial Narrow"/>
              <a:cs typeface="Arial Narrow"/>
              <a:sym typeface="Arial Narrow"/>
            </a:endParaRPr>
          </a:p>
        </p:txBody>
      </p:sp>
      <p:sp>
        <p:nvSpPr>
          <p:cNvPr id="45" name="Google Shape;45;p6"/>
          <p:cNvSpPr txBox="1"/>
          <p:nvPr/>
        </p:nvSpPr>
        <p:spPr>
          <a:xfrm>
            <a:off x="329971" y="1825625"/>
            <a:ext cx="11488500" cy="3660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Clr>
                <a:schemeClr val="dk1"/>
              </a:buClr>
              <a:buSzPts val="2800"/>
              <a:buFont typeface="Arial Narrow"/>
              <a:buAutoNum type="arabicPeriod"/>
            </a:pPr>
            <a:r>
              <a:rPr lang="en-US" sz="2800" dirty="0">
                <a:latin typeface="Arial Narrow"/>
                <a:ea typeface="Arial Narrow"/>
                <a:cs typeface="Arial Narrow"/>
                <a:sym typeface="Arial Narrow"/>
              </a:rPr>
              <a:t>sgrgrg</a:t>
            </a:r>
            <a:endParaRPr sz="2800" dirty="0">
              <a:latin typeface="Arial Narrow"/>
              <a:ea typeface="Arial Narrow"/>
              <a:cs typeface="Arial Narrow"/>
              <a:sym typeface="Arial Narrow"/>
            </a:endParaRPr>
          </a:p>
          <a:p>
            <a:pPr marL="457200" lvl="0" indent="-406400" rtl="0">
              <a:lnSpc>
                <a:spcPct val="90000"/>
              </a:lnSpc>
              <a:spcBef>
                <a:spcPts val="0"/>
              </a:spcBef>
              <a:spcAft>
                <a:spcPts val="0"/>
              </a:spcAft>
              <a:buSzPts val="2800"/>
              <a:buFont typeface="Arial Narrow"/>
              <a:buAutoNum type="arabicPeriod"/>
            </a:pPr>
            <a:r>
              <a:rPr lang="en-US" sz="2800" dirty="0">
                <a:solidFill>
                  <a:schemeClr val="dk1"/>
                </a:solidFill>
                <a:latin typeface="Arial Narrow"/>
                <a:ea typeface="Arial Narrow"/>
                <a:cs typeface="Arial Narrow"/>
                <a:sym typeface="Arial Narrow"/>
              </a:rPr>
              <a:t>sgrgrg</a:t>
            </a:r>
            <a:endParaRPr sz="2800" dirty="0">
              <a:solidFill>
                <a:schemeClr val="dk1"/>
              </a:solidFill>
              <a:latin typeface="Arial Narrow"/>
              <a:ea typeface="Arial Narrow"/>
              <a:cs typeface="Arial Narrow"/>
              <a:sym typeface="Arial Narrow"/>
            </a:endParaRPr>
          </a:p>
          <a:p>
            <a:pPr marL="457200" lvl="0" indent="-406400" rtl="0">
              <a:lnSpc>
                <a:spcPct val="90000"/>
              </a:lnSpc>
              <a:spcBef>
                <a:spcPts val="0"/>
              </a:spcBef>
              <a:spcAft>
                <a:spcPts val="0"/>
              </a:spcAft>
              <a:buClr>
                <a:schemeClr val="dk1"/>
              </a:buClr>
              <a:buSzPts val="2800"/>
              <a:buFont typeface="Arial Narrow"/>
              <a:buAutoNum type="arabicPeriod"/>
            </a:pPr>
            <a:endParaRPr sz="2800" dirty="0">
              <a:solidFill>
                <a:schemeClr val="dk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9"/>
        <p:cNvGrpSpPr/>
        <p:nvPr/>
      </p:nvGrpSpPr>
      <p:grpSpPr>
        <a:xfrm>
          <a:off x="0" y="0"/>
          <a:ext cx="0" cy="0"/>
          <a:chOff x="0" y="0"/>
          <a:chExt cx="0" cy="0"/>
        </a:xfrm>
      </p:grpSpPr>
      <p:sp>
        <p:nvSpPr>
          <p:cNvPr id="60" name="Google Shape;60;p9"/>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61" name="Google Shape;61;p9"/>
          <p:cNvSpPr txBox="1">
            <a:spLocks noGrp="1"/>
          </p:cNvSpPr>
          <p:nvPr>
            <p:ph type="body" idx="1"/>
          </p:nvPr>
        </p:nvSpPr>
        <p:spPr>
          <a:xfrm>
            <a:off x="32997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63" name="Google Shape;63;p9"/>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 name="Google Shape;65;p9"/>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66" name="Google Shape;66;p9"/>
          <p:cNvSpPr txBox="1">
            <a:spLocks noGrp="1"/>
          </p:cNvSpPr>
          <p:nvPr>
            <p:ph type="body" idx="2"/>
          </p:nvPr>
        </p:nvSpPr>
        <p:spPr>
          <a:xfrm>
            <a:off x="619356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0"/>
        <p:cNvGrpSpPr/>
        <p:nvPr/>
      </p:nvGrpSpPr>
      <p:grpSpPr>
        <a:xfrm>
          <a:off x="0" y="0"/>
          <a:ext cx="0" cy="0"/>
          <a:chOff x="0" y="0"/>
          <a:chExt cx="0" cy="0"/>
        </a:xfrm>
      </p:grpSpPr>
      <p:sp>
        <p:nvSpPr>
          <p:cNvPr id="91" name="Google Shape;91;p15"/>
          <p:cNvSpPr>
            <a:spLocks noGrp="1"/>
          </p:cNvSpPr>
          <p:nvPr>
            <p:ph type="pic" idx="2"/>
          </p:nvPr>
        </p:nvSpPr>
        <p:spPr>
          <a:xfrm>
            <a:off x="4846320" y="457201"/>
            <a:ext cx="6509068" cy="5147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41E35"/>
              </a:buClr>
              <a:buSzPts val="3200"/>
              <a:buFont typeface="Arial"/>
              <a:buNone/>
              <a:defRPr sz="3200" b="1"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rgbClr val="A41E35"/>
              </a:buClr>
              <a:buSzPts val="2800"/>
              <a:buFont typeface="Arial"/>
              <a:buNone/>
              <a:defRPr sz="2800" b="1" i="0" u="none" strike="noStrike" cap="none">
                <a:solidFill>
                  <a:schemeClr val="dk1"/>
                </a:solidFill>
                <a:latin typeface="Arial Narrow"/>
                <a:ea typeface="Arial Narrow"/>
                <a:cs typeface="Arial Narrow"/>
                <a:sym typeface="Arial Narrow"/>
              </a:defRPr>
            </a:lvl2pPr>
            <a:lvl3pPr marR="0" lvl="2" algn="l" rtl="0">
              <a:lnSpc>
                <a:spcPct val="90000"/>
              </a:lnSpc>
              <a:spcBef>
                <a:spcPts val="500"/>
              </a:spcBef>
              <a:spcAft>
                <a:spcPts val="0"/>
              </a:spcAft>
              <a:buClr>
                <a:srgbClr val="A41E35"/>
              </a:buClr>
              <a:buSzPts val="2400"/>
              <a:buFont typeface="Arial"/>
              <a:buNone/>
              <a:defRPr sz="2400" b="1" i="0" u="none" strike="noStrike" cap="none">
                <a:solidFill>
                  <a:schemeClr val="dk1"/>
                </a:solidFill>
                <a:latin typeface="Arial Narrow"/>
                <a:ea typeface="Arial Narrow"/>
                <a:cs typeface="Arial Narrow"/>
                <a:sym typeface="Arial Narrow"/>
              </a:defRPr>
            </a:lvl3pPr>
            <a:lvl4pPr marR="0" lvl="3"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4pPr>
            <a:lvl5pPr marR="0" lvl="4"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92" name="Google Shape;92;p15"/>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93" name="Google Shape;93;p15"/>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94" name="Google Shape;94;p15"/>
          <p:cNvSpPr txBox="1">
            <a:spLocks noGrp="1"/>
          </p:cNvSpPr>
          <p:nvPr>
            <p:ph type="title"/>
          </p:nvPr>
        </p:nvSpPr>
        <p:spPr>
          <a:xfrm>
            <a:off x="341403" y="548640"/>
            <a:ext cx="4207737" cy="1038038"/>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5"/>
          <p:cNvSpPr txBox="1">
            <a:spLocks noGrp="1"/>
          </p:cNvSpPr>
          <p:nvPr>
            <p:ph type="body" idx="1"/>
          </p:nvPr>
        </p:nvSpPr>
        <p:spPr>
          <a:xfrm>
            <a:off x="341403" y="1931670"/>
            <a:ext cx="4207737" cy="367267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10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1400"/>
              <a:buFont typeface="Arial"/>
              <a:buNone/>
              <a:defRPr sz="14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200"/>
              <a:buFont typeface="Arial"/>
              <a:buNone/>
              <a:defRPr sz="12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cxnSp>
        <p:nvCxnSpPr>
          <p:cNvPr id="96" name="Google Shape;96;p15"/>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97" name="Google Shape;97;p15"/>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888888"/>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6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M4uvxMCLCM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3XTqyU1OQl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gXDKNBL--P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zD7GgJQTVP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D8yD1eHlWi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2643849" y="2359971"/>
            <a:ext cx="6904182" cy="1578300"/>
          </a:xfrm>
          <a:prstGeom prst="rect">
            <a:avLst/>
          </a:prstGeom>
          <a:noFill/>
          <a:ln>
            <a:noFill/>
          </a:ln>
        </p:spPr>
        <p:txBody>
          <a:bodyPr spcFirstLastPara="1" wrap="square" lIns="91425" tIns="45700" rIns="91425" bIns="45700" anchor="b" anchorCtr="0">
            <a:noAutofit/>
          </a:bodyPr>
          <a:lstStyle/>
          <a:p>
            <a:pPr lvl="0"/>
            <a:r>
              <a:rPr lang="en-US" dirty="0"/>
              <a:t>Digital Systems</a:t>
            </a:r>
            <a:endParaRPr dirty="0"/>
          </a:p>
        </p:txBody>
      </p:sp>
      <p:sp>
        <p:nvSpPr>
          <p:cNvPr id="104" name="Google Shape;104;p16"/>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A41E35"/>
              </a:buClr>
              <a:buSzPts val="2500"/>
              <a:buFont typeface="Arial"/>
              <a:buNone/>
            </a:pPr>
            <a:r>
              <a:rPr lang="en-US" sz="5400" dirty="0"/>
              <a:t>10.1 Functions</a:t>
            </a:r>
            <a:endParaRPr sz="5400" dirty="0"/>
          </a:p>
        </p:txBody>
      </p:sp>
      <p:cxnSp>
        <p:nvCxnSpPr>
          <p:cNvPr id="105" name="Google Shape;105;p16"/>
          <p:cNvCxnSpPr/>
          <p:nvPr/>
        </p:nvCxnSpPr>
        <p:spPr>
          <a:xfrm>
            <a:off x="5433060" y="4081463"/>
            <a:ext cx="1325880" cy="0"/>
          </a:xfrm>
          <a:prstGeom prst="straightConnector1">
            <a:avLst/>
          </a:prstGeom>
          <a:noFill/>
          <a:ln w="63500" cap="flat" cmpd="sng">
            <a:solidFill>
              <a:schemeClr val="lt1"/>
            </a:solidFill>
            <a:prstDash val="solid"/>
            <a:miter lim="800000"/>
            <a:headEnd type="none" w="sm" len="sm"/>
            <a:tailEnd type="none" w="sm" len="sm"/>
          </a:ln>
        </p:spPr>
      </p:cxnSp>
      <p:sp>
        <p:nvSpPr>
          <p:cNvPr id="7" name="Rectangle 6"/>
          <p:cNvSpPr/>
          <p:nvPr/>
        </p:nvSpPr>
        <p:spPr>
          <a:xfrm>
            <a:off x="5172304" y="5264722"/>
            <a:ext cx="1847272" cy="1071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62CBC2-DA5E-7242-9075-47BA75D1C1DE}"/>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2" name="Title 1">
            <a:extLst>
              <a:ext uri="{FF2B5EF4-FFF2-40B4-BE49-F238E27FC236}">
                <a16:creationId xmlns:a16="http://schemas.microsoft.com/office/drawing/2014/main" id="{600196DF-6FEA-C64E-82D5-67A222DEDDBB}"/>
              </a:ext>
            </a:extLst>
          </p:cNvPr>
          <p:cNvSpPr txBox="1">
            <a:spLocks/>
          </p:cNvSpPr>
          <p:nvPr/>
        </p:nvSpPr>
        <p:spPr>
          <a:xfrm>
            <a:off x="838200" y="963877"/>
            <a:ext cx="3494362" cy="4930246"/>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spcBef>
                <a:spcPct val="0"/>
              </a:spcBef>
            </a:pPr>
            <a:r>
              <a:rPr lang="en-US" kern="1200" dirty="0">
                <a:solidFill>
                  <a:srgbClr val="A41E35"/>
                </a:solidFill>
                <a:latin typeface="+mj-lt"/>
                <a:ea typeface="+mj-ea"/>
                <a:cs typeface="+mj-cs"/>
              </a:rPr>
              <a:t>Week 10 Challenges – Functions</a:t>
            </a:r>
          </a:p>
        </p:txBody>
      </p:sp>
      <p:sp>
        <p:nvSpPr>
          <p:cNvPr id="14" name="Text Placeholder 2">
            <a:extLst>
              <a:ext uri="{FF2B5EF4-FFF2-40B4-BE49-F238E27FC236}">
                <a16:creationId xmlns:a16="http://schemas.microsoft.com/office/drawing/2014/main" id="{3F027AED-81FC-DA40-BD45-9A9DE0409E45}"/>
              </a:ext>
            </a:extLst>
          </p:cNvPr>
          <p:cNvSpPr>
            <a:spLocks noGrp="1"/>
          </p:cNvSpPr>
          <p:nvPr>
            <p:ph type="body" idx="1"/>
          </p:nvPr>
        </p:nvSpPr>
        <p:spPr>
          <a:xfrm>
            <a:off x="4976031" y="963877"/>
            <a:ext cx="6377769" cy="4930246"/>
          </a:xfrm>
        </p:spPr>
        <p:txBody>
          <a:bodyPr vert="horz" lIns="91440" tIns="45720" rIns="91440" bIns="45720" rtlCol="0" anchor="ctr">
            <a:normAutofit fontScale="92500" lnSpcReduction="10000"/>
          </a:bodyPr>
          <a:lstStyle/>
          <a:p>
            <a:pPr marL="628650" indent="-228600">
              <a:buFont typeface="Arial" panose="020B0604020202020204" pitchFamily="34" charset="0"/>
              <a:buChar char="•"/>
            </a:pPr>
            <a:r>
              <a:rPr lang="en-US" sz="2400" kern="1200" dirty="0" err="1">
                <a:solidFill>
                  <a:schemeClr val="tx1"/>
                </a:solidFill>
              </a:rPr>
              <a:t>TotalDistance</a:t>
            </a:r>
            <a:r>
              <a:rPr lang="en-US" sz="2400" kern="1200" dirty="0">
                <a:solidFill>
                  <a:schemeClr val="tx1"/>
                </a:solidFill>
              </a:rPr>
              <a:t> (see video)</a:t>
            </a:r>
          </a:p>
          <a:p>
            <a:pPr marL="628650" indent="-228600">
              <a:buFont typeface="Arial" panose="020B0604020202020204" pitchFamily="34" charset="0"/>
              <a:buChar char="•"/>
            </a:pPr>
            <a:r>
              <a:rPr lang="en-US" sz="2400" kern="1200" dirty="0">
                <a:solidFill>
                  <a:schemeClr val="tx1"/>
                </a:solidFill>
              </a:rPr>
              <a:t>SalesTax</a:t>
            </a:r>
          </a:p>
          <a:p>
            <a:pPr marL="628650" indent="-228600">
              <a:buFont typeface="Arial" panose="020B0604020202020204" pitchFamily="34" charset="0"/>
              <a:buChar char="•"/>
            </a:pPr>
            <a:r>
              <a:rPr lang="en-US" sz="2400" kern="1200" dirty="0">
                <a:solidFill>
                  <a:schemeClr val="tx1"/>
                </a:solidFill>
              </a:rPr>
              <a:t>MPG</a:t>
            </a:r>
          </a:p>
          <a:p>
            <a:pPr marL="628650" indent="-228600">
              <a:buFont typeface="Arial" panose="020B0604020202020204" pitchFamily="34" charset="0"/>
              <a:buChar char="•"/>
            </a:pPr>
            <a:r>
              <a:rPr lang="en-US" sz="2400" kern="1200" dirty="0">
                <a:solidFill>
                  <a:schemeClr val="tx1"/>
                </a:solidFill>
              </a:rPr>
              <a:t>TipTaxTotal</a:t>
            </a:r>
          </a:p>
          <a:p>
            <a:pPr marL="628650" indent="-228600">
              <a:buFont typeface="Arial" panose="020B0604020202020204" pitchFamily="34" charset="0"/>
              <a:buChar char="•"/>
            </a:pPr>
            <a:r>
              <a:rPr lang="en-US" sz="2400" kern="1200" dirty="0">
                <a:solidFill>
                  <a:schemeClr val="tx1"/>
                </a:solidFill>
              </a:rPr>
              <a:t>C2F</a:t>
            </a:r>
          </a:p>
          <a:p>
            <a:pPr marL="628650" indent="-228600">
              <a:buFont typeface="Arial" panose="020B0604020202020204" pitchFamily="34" charset="0"/>
              <a:buChar char="•"/>
            </a:pPr>
            <a:r>
              <a:rPr lang="en-US" sz="2400" kern="1200" dirty="0" err="1">
                <a:solidFill>
                  <a:schemeClr val="tx1"/>
                </a:solidFill>
              </a:rPr>
              <a:t>IngredientAdjuster</a:t>
            </a:r>
            <a:r>
              <a:rPr lang="en-US" sz="2400" kern="1200" dirty="0">
                <a:solidFill>
                  <a:schemeClr val="tx1"/>
                </a:solidFill>
              </a:rPr>
              <a:t> (see video)</a:t>
            </a:r>
          </a:p>
          <a:p>
            <a:pPr marL="628650" indent="-228600">
              <a:buFont typeface="Arial" panose="020B0604020202020204" pitchFamily="34" charset="0"/>
              <a:buChar char="•"/>
            </a:pPr>
            <a:r>
              <a:rPr lang="en-US" sz="2400" kern="1200" dirty="0" err="1">
                <a:solidFill>
                  <a:schemeClr val="tx1"/>
                </a:solidFill>
              </a:rPr>
              <a:t>MaleAndFemalePercentages</a:t>
            </a:r>
            <a:r>
              <a:rPr lang="en-US" sz="2400" kern="1200" dirty="0">
                <a:solidFill>
                  <a:schemeClr val="tx1"/>
                </a:solidFill>
              </a:rPr>
              <a:t> (see video)</a:t>
            </a:r>
          </a:p>
          <a:p>
            <a:pPr marL="628650" indent="-228600">
              <a:buFont typeface="Arial" panose="020B0604020202020204" pitchFamily="34" charset="0"/>
              <a:buChar char="•"/>
            </a:pPr>
            <a:r>
              <a:rPr lang="en-US" sz="2400" kern="1200" dirty="0" err="1">
                <a:solidFill>
                  <a:schemeClr val="tx1"/>
                </a:solidFill>
              </a:rPr>
              <a:t>PlantingGrapevines</a:t>
            </a:r>
            <a:r>
              <a:rPr lang="en-US" sz="2400" kern="1200" dirty="0">
                <a:solidFill>
                  <a:schemeClr val="tx1"/>
                </a:solidFill>
              </a:rPr>
              <a:t> (see video)</a:t>
            </a:r>
          </a:p>
          <a:p>
            <a:pPr marL="628650" indent="-228600">
              <a:buFont typeface="Arial" panose="020B0604020202020204" pitchFamily="34" charset="0"/>
              <a:buChar char="•"/>
            </a:pPr>
            <a:r>
              <a:rPr lang="en-US" sz="2400" kern="1200" dirty="0" err="1">
                <a:solidFill>
                  <a:schemeClr val="tx1"/>
                </a:solidFill>
              </a:rPr>
              <a:t>CompoundInterest</a:t>
            </a:r>
            <a:r>
              <a:rPr lang="en-US" sz="2400" kern="1200" dirty="0">
                <a:solidFill>
                  <a:schemeClr val="tx1"/>
                </a:solidFill>
              </a:rPr>
              <a:t> (see video)</a:t>
            </a:r>
          </a:p>
        </p:txBody>
      </p:sp>
      <p:cxnSp>
        <p:nvCxnSpPr>
          <p:cNvPr id="15" name="Straight Arrow Connector 14">
            <a:extLst>
              <a:ext uri="{FF2B5EF4-FFF2-40B4-BE49-F238E27FC236}">
                <a16:creationId xmlns:a16="http://schemas.microsoft.com/office/drawing/2014/main" id="{1B106CF3-49E5-B34C-AD6B-28F1CFC9BE89}"/>
              </a:ext>
            </a:extLst>
          </p:cNvPr>
          <p:cNvCxnSpPr>
            <a:cxnSpLocks/>
          </p:cNvCxnSpPr>
          <p:nvPr/>
        </p:nvCxnSpPr>
        <p:spPr>
          <a:xfrm>
            <a:off x="4806091" y="1975757"/>
            <a:ext cx="0" cy="290648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1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Diamond Peer Teacher</a:t>
            </a:r>
            <a:br>
              <a:rPr lang="en-US" dirty="0"/>
            </a:br>
            <a:r>
              <a:rPr lang="en-US" dirty="0"/>
              <a:t>Ariella Izbinsky</a:t>
            </a:r>
            <a:br>
              <a:rPr lang="en-US" dirty="0"/>
            </a:br>
            <a:endParaRPr lang="en-US" dirty="0"/>
          </a:p>
        </p:txBody>
      </p:sp>
      <p:sp>
        <p:nvSpPr>
          <p:cNvPr id="7" name="Rectangle 6"/>
          <p:cNvSpPr/>
          <p:nvPr/>
        </p:nvSpPr>
        <p:spPr>
          <a:xfrm>
            <a:off x="5172305" y="5462604"/>
            <a:ext cx="1847272" cy="1163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
        <p:nvSpPr>
          <p:cNvPr id="10" name="Subtitle 5">
            <a:extLst>
              <a:ext uri="{FF2B5EF4-FFF2-40B4-BE49-F238E27FC236}">
                <a16:creationId xmlns:a16="http://schemas.microsoft.com/office/drawing/2014/main" id="{FD645389-9307-40A0-96D5-DAD29E0F2E78}"/>
              </a:ext>
            </a:extLst>
          </p:cNvPr>
          <p:cNvSpPr txBox="1">
            <a:spLocks/>
          </p:cNvSpPr>
          <p:nvPr/>
        </p:nvSpPr>
        <p:spPr>
          <a:xfrm>
            <a:off x="605791" y="4381550"/>
            <a:ext cx="10980300" cy="8274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L="914400" marR="0" lvl="1" indent="-381000"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355600"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342900"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342900"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r>
              <a:rPr lang="en-US" dirty="0">
                <a:hlinkClick r:id="rId3"/>
              </a:rPr>
              <a:t>Total Distance Walkthrough</a:t>
            </a:r>
            <a:endParaRPr lang="en-US" dirty="0"/>
          </a:p>
        </p:txBody>
      </p:sp>
    </p:spTree>
    <p:extLst>
      <p:ext uri="{BB962C8B-B14F-4D97-AF65-F5344CB8AC3E}">
        <p14:creationId xmlns:p14="http://schemas.microsoft.com/office/powerpoint/2010/main" val="408988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Diamond Peer Teacher</a:t>
            </a:r>
            <a:br>
              <a:rPr lang="en-US" dirty="0"/>
            </a:br>
            <a:r>
              <a:rPr lang="en-US" dirty="0"/>
              <a:t>Ariella Izbinsky</a:t>
            </a:r>
            <a:br>
              <a:rPr lang="en-US" dirty="0"/>
            </a:br>
            <a:endParaRPr lang="en-US" dirty="0"/>
          </a:p>
        </p:txBody>
      </p:sp>
      <p:sp>
        <p:nvSpPr>
          <p:cNvPr id="7" name="Rectangle 6"/>
          <p:cNvSpPr/>
          <p:nvPr/>
        </p:nvSpPr>
        <p:spPr>
          <a:xfrm>
            <a:off x="5172305" y="5462604"/>
            <a:ext cx="1847272" cy="1163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
        <p:nvSpPr>
          <p:cNvPr id="10" name="Subtitle 5">
            <a:extLst>
              <a:ext uri="{FF2B5EF4-FFF2-40B4-BE49-F238E27FC236}">
                <a16:creationId xmlns:a16="http://schemas.microsoft.com/office/drawing/2014/main" id="{FD645389-9307-40A0-96D5-DAD29E0F2E78}"/>
              </a:ext>
            </a:extLst>
          </p:cNvPr>
          <p:cNvSpPr txBox="1">
            <a:spLocks/>
          </p:cNvSpPr>
          <p:nvPr/>
        </p:nvSpPr>
        <p:spPr>
          <a:xfrm>
            <a:off x="605791" y="4381550"/>
            <a:ext cx="10980300" cy="8274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L="914400" marR="0" lvl="1" indent="-381000"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355600"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342900"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342900"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r>
              <a:rPr lang="en-US" dirty="0">
                <a:hlinkClick r:id="rId3"/>
              </a:rPr>
              <a:t>Ingredient Adjuster Walkthrough</a:t>
            </a:r>
          </a:p>
        </p:txBody>
      </p:sp>
    </p:spTree>
    <p:extLst>
      <p:ext uri="{BB962C8B-B14F-4D97-AF65-F5344CB8AC3E}">
        <p14:creationId xmlns:p14="http://schemas.microsoft.com/office/powerpoint/2010/main" val="90517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Diamond Peer Teacher</a:t>
            </a:r>
            <a:br>
              <a:rPr lang="en-US" dirty="0"/>
            </a:br>
            <a:r>
              <a:rPr lang="en-US" dirty="0"/>
              <a:t>Anna Boykis</a:t>
            </a:r>
            <a:br>
              <a:rPr lang="en-US" dirty="0"/>
            </a:br>
            <a:endParaRPr lang="en-US" dirty="0"/>
          </a:p>
        </p:txBody>
      </p:sp>
      <p:sp>
        <p:nvSpPr>
          <p:cNvPr id="7" name="Rectangle 6"/>
          <p:cNvSpPr/>
          <p:nvPr/>
        </p:nvSpPr>
        <p:spPr>
          <a:xfrm>
            <a:off x="5172305" y="5462604"/>
            <a:ext cx="1847272" cy="1163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
        <p:nvSpPr>
          <p:cNvPr id="10" name="Subtitle 5">
            <a:extLst>
              <a:ext uri="{FF2B5EF4-FFF2-40B4-BE49-F238E27FC236}">
                <a16:creationId xmlns:a16="http://schemas.microsoft.com/office/drawing/2014/main" id="{FD645389-9307-40A0-96D5-DAD29E0F2E78}"/>
              </a:ext>
            </a:extLst>
          </p:cNvPr>
          <p:cNvSpPr txBox="1">
            <a:spLocks/>
          </p:cNvSpPr>
          <p:nvPr/>
        </p:nvSpPr>
        <p:spPr>
          <a:xfrm>
            <a:off x="605791" y="4381550"/>
            <a:ext cx="10980300" cy="8274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L="914400" marR="0" lvl="1" indent="-381000"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355600"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342900"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342900"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r>
              <a:rPr lang="en-US" dirty="0">
                <a:hlinkClick r:id="rId3"/>
              </a:rPr>
              <a:t>Males and Females Percentage Walkthrough</a:t>
            </a:r>
            <a:endParaRPr lang="en-US" dirty="0"/>
          </a:p>
        </p:txBody>
      </p:sp>
    </p:spTree>
    <p:extLst>
      <p:ext uri="{BB962C8B-B14F-4D97-AF65-F5344CB8AC3E}">
        <p14:creationId xmlns:p14="http://schemas.microsoft.com/office/powerpoint/2010/main" val="123985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D076E71-8CD0-431E-AD11-DF603333A41F}"/>
              </a:ext>
            </a:extLst>
          </p:cNvPr>
          <p:cNvSpPr>
            <a:spLocks noGrp="1"/>
          </p:cNvSpPr>
          <p:nvPr>
            <p:ph type="subTitle" idx="1"/>
          </p:nvPr>
        </p:nvSpPr>
        <p:spPr/>
        <p:txBody>
          <a:bodyPr/>
          <a:lstStyle/>
          <a:p>
            <a:r>
              <a:rPr lang="en-US" dirty="0">
                <a:hlinkClick r:id="rId2"/>
              </a:rPr>
              <a:t>Planting Grapevines Walkthrough</a:t>
            </a:r>
            <a:endParaRPr lang="en-US" dirty="0"/>
          </a:p>
        </p:txBody>
      </p:sp>
      <p:sp>
        <p:nvSpPr>
          <p:cNvPr id="3" name="Title 2">
            <a:extLst>
              <a:ext uri="{FF2B5EF4-FFF2-40B4-BE49-F238E27FC236}">
                <a16:creationId xmlns:a16="http://schemas.microsoft.com/office/drawing/2014/main" id="{9A288A9E-7F42-4B07-9712-73928F443759}"/>
              </a:ext>
            </a:extLst>
          </p:cNvPr>
          <p:cNvSpPr>
            <a:spLocks noGrp="1"/>
          </p:cNvSpPr>
          <p:nvPr>
            <p:ph type="ctrTitle"/>
          </p:nvPr>
        </p:nvSpPr>
        <p:spPr>
          <a:xfrm>
            <a:off x="605791" y="1520675"/>
            <a:ext cx="10980300" cy="1578300"/>
          </a:xfrm>
        </p:spPr>
        <p:txBody>
          <a:bodyPr/>
          <a:lstStyle/>
          <a:p>
            <a:r>
              <a:rPr lang="en-US" dirty="0"/>
              <a:t>Diamond Peer Teacher </a:t>
            </a:r>
            <a:br>
              <a:rPr lang="en-US" dirty="0"/>
            </a:br>
            <a:r>
              <a:rPr lang="en-US" dirty="0"/>
              <a:t>Lauren Quinn</a:t>
            </a:r>
          </a:p>
        </p:txBody>
      </p:sp>
    </p:spTree>
    <p:extLst>
      <p:ext uri="{BB962C8B-B14F-4D97-AF65-F5344CB8AC3E}">
        <p14:creationId xmlns:p14="http://schemas.microsoft.com/office/powerpoint/2010/main" val="273932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D9D6D3F-7E4D-463F-9038-8ACDFF8F6097}"/>
              </a:ext>
            </a:extLst>
          </p:cNvPr>
          <p:cNvSpPr>
            <a:spLocks noGrp="1"/>
          </p:cNvSpPr>
          <p:nvPr>
            <p:ph type="subTitle" idx="1"/>
          </p:nvPr>
        </p:nvSpPr>
        <p:spPr/>
        <p:txBody>
          <a:bodyPr/>
          <a:lstStyle/>
          <a:p>
            <a:r>
              <a:rPr lang="en-US" dirty="0">
                <a:hlinkClick r:id="rId2"/>
              </a:rPr>
              <a:t>Compound Interest Walkthrough</a:t>
            </a:r>
            <a:endParaRPr lang="en-US" dirty="0"/>
          </a:p>
        </p:txBody>
      </p:sp>
      <p:sp>
        <p:nvSpPr>
          <p:cNvPr id="3" name="Title 2">
            <a:extLst>
              <a:ext uri="{FF2B5EF4-FFF2-40B4-BE49-F238E27FC236}">
                <a16:creationId xmlns:a16="http://schemas.microsoft.com/office/drawing/2014/main" id="{61223989-B677-4C20-B552-CB4348102A70}"/>
              </a:ext>
            </a:extLst>
          </p:cNvPr>
          <p:cNvSpPr>
            <a:spLocks noGrp="1"/>
          </p:cNvSpPr>
          <p:nvPr>
            <p:ph type="ctrTitle"/>
          </p:nvPr>
        </p:nvSpPr>
        <p:spPr/>
        <p:txBody>
          <a:bodyPr/>
          <a:lstStyle/>
          <a:p>
            <a:r>
              <a:rPr lang="en-US" dirty="0"/>
              <a:t>Diamond Peer Teacher</a:t>
            </a:r>
            <a:br>
              <a:rPr lang="en-US" dirty="0"/>
            </a:br>
            <a:r>
              <a:rPr lang="en-US" dirty="0"/>
              <a:t>Quinten Powers</a:t>
            </a:r>
          </a:p>
        </p:txBody>
      </p:sp>
    </p:spTree>
    <p:extLst>
      <p:ext uri="{BB962C8B-B14F-4D97-AF65-F5344CB8AC3E}">
        <p14:creationId xmlns:p14="http://schemas.microsoft.com/office/powerpoint/2010/main" val="2043748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2661CD-B166-48C1-B0B8-B1382E61D682}">
  <we:reference id="wa104178141" version="3.10.0.19" store="en-US" storeType="OMEX"/>
  <we:alternateReferences>
    <we:reference id="wa104178141" version="3.10.0.19"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636</TotalTime>
  <Words>149</Words>
  <Application>Microsoft Office PowerPoint</Application>
  <PresentationFormat>Widescreen</PresentationFormat>
  <Paragraphs>37</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Arial Narrow</vt:lpstr>
      <vt:lpstr>Arial Black</vt:lpstr>
      <vt:lpstr>Georgia</vt:lpstr>
      <vt:lpstr>Office Theme</vt:lpstr>
      <vt:lpstr>Digital Systems</vt:lpstr>
      <vt:lpstr>PowerPoint Presentation</vt:lpstr>
      <vt:lpstr>Diamond Peer Teacher Ariella Izbinsky </vt:lpstr>
      <vt:lpstr>Diamond Peer Teacher Ariella Izbinsky </vt:lpstr>
      <vt:lpstr>Diamond Peer Teacher Anna Boykis </vt:lpstr>
      <vt:lpstr>Diamond Peer Teacher  Lauren Quinn</vt:lpstr>
      <vt:lpstr>Diamond Peer Teacher Quinten Powers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Title</dc:title>
  <dc:creator>Steven Sclarow</dc:creator>
  <cp:lastModifiedBy>Marie-Christine Martin</cp:lastModifiedBy>
  <cp:revision>76</cp:revision>
  <cp:lastPrinted>2022-10-25T17:19:44Z</cp:lastPrinted>
  <dcterms:modified xsi:type="dcterms:W3CDTF">2023-11-07T18:23:45Z</dcterms:modified>
</cp:coreProperties>
</file>