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3"/>
  </p:sldMasterIdLst>
  <p:notesMasterIdLst>
    <p:notesMasterId r:id="rId26"/>
  </p:notesMasterIdLst>
  <p:sldIdLst>
    <p:sldId id="320" r:id="rId4"/>
    <p:sldId id="343" r:id="rId5"/>
    <p:sldId id="344" r:id="rId6"/>
    <p:sldId id="311" r:id="rId7"/>
    <p:sldId id="324" r:id="rId8"/>
    <p:sldId id="337" r:id="rId9"/>
    <p:sldId id="290" r:id="rId10"/>
    <p:sldId id="305" r:id="rId11"/>
    <p:sldId id="339" r:id="rId12"/>
    <p:sldId id="329" r:id="rId13"/>
    <p:sldId id="330" r:id="rId14"/>
    <p:sldId id="340" r:id="rId15"/>
    <p:sldId id="332" r:id="rId16"/>
    <p:sldId id="318" r:id="rId17"/>
    <p:sldId id="336" r:id="rId18"/>
    <p:sldId id="307" r:id="rId19"/>
    <p:sldId id="310" r:id="rId20"/>
    <p:sldId id="335" r:id="rId21"/>
    <p:sldId id="308" r:id="rId22"/>
    <p:sldId id="338" r:id="rId23"/>
    <p:sldId id="341" r:id="rId24"/>
    <p:sldId id="342" r:id="rId25"/>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8" autoAdjust="0"/>
    <p:restoredTop sz="89461" autoAdjust="0"/>
  </p:normalViewPr>
  <p:slideViewPr>
    <p:cSldViewPr>
      <p:cViewPr varScale="1">
        <p:scale>
          <a:sx n="139" d="100"/>
          <a:sy n="139" d="100"/>
        </p:scale>
        <p:origin x="612" y="114"/>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57889-71CB-48ED-AF48-68FBFB5D7CD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9BCF73C-5A29-48DB-BA93-0DD5349A09DE}">
      <dgm:prSet/>
      <dgm:spPr/>
      <dgm:t>
        <a:bodyPr/>
        <a:lstStyle/>
        <a:p>
          <a:pPr rtl="0"/>
          <a:r>
            <a:rPr lang="en-US" dirty="0" smtClean="0"/>
            <a:t>Professional Roles </a:t>
          </a:r>
          <a:endParaRPr lang="en-US" dirty="0"/>
        </a:p>
      </dgm:t>
    </dgm:pt>
    <dgm:pt modelId="{D6B32B5B-C79B-42B6-A941-DCDB46B54B57}" type="parTrans" cxnId="{CF65BAF5-6ECC-4F62-825A-67AC2842FFC2}">
      <dgm:prSet/>
      <dgm:spPr/>
      <dgm:t>
        <a:bodyPr/>
        <a:lstStyle/>
        <a:p>
          <a:endParaRPr lang="en-US"/>
        </a:p>
      </dgm:t>
    </dgm:pt>
    <dgm:pt modelId="{F1FEB488-E9CE-4227-A0AC-7D6CCBEBF501}" type="sibTrans" cxnId="{CF65BAF5-6ECC-4F62-825A-67AC2842FFC2}">
      <dgm:prSet/>
      <dgm:spPr/>
      <dgm:t>
        <a:bodyPr/>
        <a:lstStyle/>
        <a:p>
          <a:endParaRPr lang="en-US"/>
        </a:p>
      </dgm:t>
    </dgm:pt>
    <dgm:pt modelId="{3C9A8FD7-DA0B-4116-97DD-4C2D6B597CB8}">
      <dgm:prSet/>
      <dgm:spPr/>
      <dgm:t>
        <a:bodyPr/>
        <a:lstStyle/>
        <a:p>
          <a:pPr rtl="0"/>
          <a:r>
            <a:rPr lang="en-US" dirty="0" smtClean="0"/>
            <a:t>ERP Implementations</a:t>
          </a:r>
          <a:endParaRPr lang="en-US" dirty="0"/>
        </a:p>
      </dgm:t>
    </dgm:pt>
    <dgm:pt modelId="{B9D87F6E-77C0-41BA-9DD7-FBC51AC54B4A}" type="parTrans" cxnId="{21F76456-E8E7-466D-BAA1-F3730DB79245}">
      <dgm:prSet/>
      <dgm:spPr/>
      <dgm:t>
        <a:bodyPr/>
        <a:lstStyle/>
        <a:p>
          <a:endParaRPr lang="en-US"/>
        </a:p>
      </dgm:t>
    </dgm:pt>
    <dgm:pt modelId="{24764D4A-D5DE-48D1-A498-999C82732409}" type="sibTrans" cxnId="{21F76456-E8E7-466D-BAA1-F3730DB79245}">
      <dgm:prSet/>
      <dgm:spPr/>
      <dgm:t>
        <a:bodyPr/>
        <a:lstStyle/>
        <a:p>
          <a:endParaRPr lang="en-US"/>
        </a:p>
      </dgm:t>
    </dgm:pt>
    <dgm:pt modelId="{187821FA-3EA1-4F61-A1E0-79A0C490AA04}">
      <dgm:prSet/>
      <dgm:spPr/>
      <dgm:t>
        <a:bodyPr/>
        <a:lstStyle/>
        <a:p>
          <a:pPr rtl="0"/>
          <a:r>
            <a:rPr lang="en-US" dirty="0" smtClean="0"/>
            <a:t>Project Management</a:t>
          </a:r>
          <a:endParaRPr lang="en-US" dirty="0"/>
        </a:p>
      </dgm:t>
    </dgm:pt>
    <dgm:pt modelId="{D1AC1F54-2F2E-4D2C-9587-A8A9C0AF4F4C}" type="parTrans" cxnId="{1F4B97FD-7807-4A93-88A1-E767BF0531A9}">
      <dgm:prSet/>
      <dgm:spPr/>
      <dgm:t>
        <a:bodyPr/>
        <a:lstStyle/>
        <a:p>
          <a:endParaRPr lang="en-US"/>
        </a:p>
      </dgm:t>
    </dgm:pt>
    <dgm:pt modelId="{11F6DE43-CB2C-4054-AAB1-7E70CB001A5C}" type="sibTrans" cxnId="{1F4B97FD-7807-4A93-88A1-E767BF0531A9}">
      <dgm:prSet/>
      <dgm:spPr/>
      <dgm:t>
        <a:bodyPr/>
        <a:lstStyle/>
        <a:p>
          <a:endParaRPr lang="en-US"/>
        </a:p>
      </dgm:t>
    </dgm:pt>
    <dgm:pt modelId="{17B16854-9185-4D2C-877F-47708C82FBCA}">
      <dgm:prSet/>
      <dgm:spPr/>
      <dgm:t>
        <a:bodyPr/>
        <a:lstStyle/>
        <a:p>
          <a:pPr rtl="0"/>
          <a:r>
            <a:rPr lang="en-US" dirty="0" smtClean="0"/>
            <a:t>Systems Analysis &amp; Design</a:t>
          </a:r>
          <a:endParaRPr lang="en-US" dirty="0"/>
        </a:p>
      </dgm:t>
    </dgm:pt>
    <dgm:pt modelId="{285441A2-8ABA-466E-91E4-3D42D827F930}" type="parTrans" cxnId="{11A17D62-4032-4BAD-AC90-FDF67ADB713B}">
      <dgm:prSet/>
      <dgm:spPr/>
      <dgm:t>
        <a:bodyPr/>
        <a:lstStyle/>
        <a:p>
          <a:endParaRPr lang="en-US"/>
        </a:p>
      </dgm:t>
    </dgm:pt>
    <dgm:pt modelId="{98F1199E-73C4-46C5-B442-7B43B9DD8DD3}" type="sibTrans" cxnId="{11A17D62-4032-4BAD-AC90-FDF67ADB713B}">
      <dgm:prSet/>
      <dgm:spPr/>
      <dgm:t>
        <a:bodyPr/>
        <a:lstStyle/>
        <a:p>
          <a:endParaRPr lang="en-US"/>
        </a:p>
      </dgm:t>
    </dgm:pt>
    <dgm:pt modelId="{5AE57165-29D9-478C-899C-6312B1941E8F}">
      <dgm:prSet/>
      <dgm:spPr/>
      <dgm:t>
        <a:bodyPr/>
        <a:lstStyle/>
        <a:p>
          <a:pPr rtl="0"/>
          <a:r>
            <a:rPr lang="en-US" dirty="0" smtClean="0"/>
            <a:t>Salesforce.com</a:t>
          </a:r>
          <a:endParaRPr lang="en-US" dirty="0"/>
        </a:p>
      </dgm:t>
    </dgm:pt>
    <dgm:pt modelId="{3724A94E-C600-45D3-9B76-317EBE45DD3E}" type="parTrans" cxnId="{7415A09F-CDAE-4B34-916F-6AD29F7C28EA}">
      <dgm:prSet/>
      <dgm:spPr/>
      <dgm:t>
        <a:bodyPr/>
        <a:lstStyle/>
        <a:p>
          <a:endParaRPr lang="en-US"/>
        </a:p>
      </dgm:t>
    </dgm:pt>
    <dgm:pt modelId="{F417830B-FC9B-4F0C-BD6E-1C3E6275EEA9}" type="sibTrans" cxnId="{7415A09F-CDAE-4B34-916F-6AD29F7C28EA}">
      <dgm:prSet/>
      <dgm:spPr/>
      <dgm:t>
        <a:bodyPr/>
        <a:lstStyle/>
        <a:p>
          <a:endParaRPr lang="en-US"/>
        </a:p>
      </dgm:t>
    </dgm:pt>
    <dgm:pt modelId="{3D9A7644-4572-4550-A3D5-C8329CB8E715}">
      <dgm:prSet/>
      <dgm:spPr/>
      <dgm:t>
        <a:bodyPr/>
        <a:lstStyle/>
        <a:p>
          <a:pPr rtl="0"/>
          <a:r>
            <a:rPr lang="en-US" dirty="0" smtClean="0"/>
            <a:t>Concur</a:t>
          </a:r>
          <a:endParaRPr lang="en-US" dirty="0"/>
        </a:p>
      </dgm:t>
    </dgm:pt>
    <dgm:pt modelId="{66A08C6F-4FBF-497C-A931-043FBB721005}" type="parTrans" cxnId="{057DFADD-A2A7-4123-BBFC-7F5997185AA1}">
      <dgm:prSet/>
      <dgm:spPr/>
      <dgm:t>
        <a:bodyPr/>
        <a:lstStyle/>
        <a:p>
          <a:endParaRPr lang="en-US"/>
        </a:p>
      </dgm:t>
    </dgm:pt>
    <dgm:pt modelId="{E44DBBDB-5A84-47C5-9098-00345D0645D5}" type="sibTrans" cxnId="{057DFADD-A2A7-4123-BBFC-7F5997185AA1}">
      <dgm:prSet/>
      <dgm:spPr/>
      <dgm:t>
        <a:bodyPr/>
        <a:lstStyle/>
        <a:p>
          <a:endParaRPr lang="en-US"/>
        </a:p>
      </dgm:t>
    </dgm:pt>
    <dgm:pt modelId="{EEA8E434-8E12-4A05-8DE3-6751411CFC11}" type="pres">
      <dgm:prSet presAssocID="{F6C57889-71CB-48ED-AF48-68FBFB5D7CDB}" presName="Name0" presStyleCnt="0">
        <dgm:presLayoutVars>
          <dgm:orgChart val="1"/>
          <dgm:chPref val="1"/>
          <dgm:dir/>
          <dgm:animOne val="branch"/>
          <dgm:animLvl val="lvl"/>
          <dgm:resizeHandles/>
        </dgm:presLayoutVars>
      </dgm:prSet>
      <dgm:spPr/>
      <dgm:t>
        <a:bodyPr/>
        <a:lstStyle/>
        <a:p>
          <a:endParaRPr lang="en-US"/>
        </a:p>
      </dgm:t>
    </dgm:pt>
    <dgm:pt modelId="{6E31172F-0A06-4074-BC83-181B1E7F515F}" type="pres">
      <dgm:prSet presAssocID="{39BCF73C-5A29-48DB-BA93-0DD5349A09DE}" presName="hierRoot1" presStyleCnt="0">
        <dgm:presLayoutVars>
          <dgm:hierBranch val="init"/>
        </dgm:presLayoutVars>
      </dgm:prSet>
      <dgm:spPr/>
    </dgm:pt>
    <dgm:pt modelId="{2B12F31C-81B2-4E0C-8665-FA7258419A02}" type="pres">
      <dgm:prSet presAssocID="{39BCF73C-5A29-48DB-BA93-0DD5349A09DE}" presName="rootComposite1" presStyleCnt="0"/>
      <dgm:spPr/>
    </dgm:pt>
    <dgm:pt modelId="{B066F498-6C2B-489B-B8E1-792B7E754239}" type="pres">
      <dgm:prSet presAssocID="{39BCF73C-5A29-48DB-BA93-0DD5349A09DE}" presName="rootText1" presStyleLbl="alignAcc1" presStyleIdx="0" presStyleCnt="0">
        <dgm:presLayoutVars>
          <dgm:chPref val="3"/>
        </dgm:presLayoutVars>
      </dgm:prSet>
      <dgm:spPr/>
      <dgm:t>
        <a:bodyPr/>
        <a:lstStyle/>
        <a:p>
          <a:endParaRPr lang="en-US"/>
        </a:p>
      </dgm:t>
    </dgm:pt>
    <dgm:pt modelId="{38C57059-4438-414A-A830-B8187D8419DE}" type="pres">
      <dgm:prSet presAssocID="{39BCF73C-5A29-48DB-BA93-0DD5349A09DE}" presName="topArc1" presStyleLbl="parChTrans1D1" presStyleIdx="0" presStyleCnt="12"/>
      <dgm:spPr/>
    </dgm:pt>
    <dgm:pt modelId="{2184D517-EC43-44F3-A4D9-23341F6581DE}" type="pres">
      <dgm:prSet presAssocID="{39BCF73C-5A29-48DB-BA93-0DD5349A09DE}" presName="bottomArc1" presStyleLbl="parChTrans1D1" presStyleIdx="1" presStyleCnt="12"/>
      <dgm:spPr/>
    </dgm:pt>
    <dgm:pt modelId="{724CE6AA-9996-4639-9744-27A6B180D984}" type="pres">
      <dgm:prSet presAssocID="{39BCF73C-5A29-48DB-BA93-0DD5349A09DE}" presName="topConnNode1" presStyleLbl="node1" presStyleIdx="0" presStyleCnt="0"/>
      <dgm:spPr/>
      <dgm:t>
        <a:bodyPr/>
        <a:lstStyle/>
        <a:p>
          <a:endParaRPr lang="en-US"/>
        </a:p>
      </dgm:t>
    </dgm:pt>
    <dgm:pt modelId="{34DA7ED1-4CC9-4392-9347-B2A25B76CB67}" type="pres">
      <dgm:prSet presAssocID="{39BCF73C-5A29-48DB-BA93-0DD5349A09DE}" presName="hierChild2" presStyleCnt="0"/>
      <dgm:spPr/>
    </dgm:pt>
    <dgm:pt modelId="{FC1D2F36-AC0C-4E8F-B25E-F1EB51F5E747}" type="pres">
      <dgm:prSet presAssocID="{B9D87F6E-77C0-41BA-9DD7-FBC51AC54B4A}" presName="Name28" presStyleLbl="parChTrans1D2" presStyleIdx="0" presStyleCnt="3"/>
      <dgm:spPr/>
      <dgm:t>
        <a:bodyPr/>
        <a:lstStyle/>
        <a:p>
          <a:endParaRPr lang="en-US"/>
        </a:p>
      </dgm:t>
    </dgm:pt>
    <dgm:pt modelId="{62487E94-F12A-4452-B6E3-7786ECEC710B}" type="pres">
      <dgm:prSet presAssocID="{3C9A8FD7-DA0B-4116-97DD-4C2D6B597CB8}" presName="hierRoot2" presStyleCnt="0">
        <dgm:presLayoutVars>
          <dgm:hierBranch val="init"/>
        </dgm:presLayoutVars>
      </dgm:prSet>
      <dgm:spPr/>
    </dgm:pt>
    <dgm:pt modelId="{7780D9EA-0D49-4EAD-91E5-F36C6C3E456C}" type="pres">
      <dgm:prSet presAssocID="{3C9A8FD7-DA0B-4116-97DD-4C2D6B597CB8}" presName="rootComposite2" presStyleCnt="0"/>
      <dgm:spPr/>
    </dgm:pt>
    <dgm:pt modelId="{61BAD0D0-0BB9-447A-89DA-1BFD97EEF54F}" type="pres">
      <dgm:prSet presAssocID="{3C9A8FD7-DA0B-4116-97DD-4C2D6B597CB8}" presName="rootText2" presStyleLbl="alignAcc1" presStyleIdx="0" presStyleCnt="0">
        <dgm:presLayoutVars>
          <dgm:chPref val="3"/>
        </dgm:presLayoutVars>
      </dgm:prSet>
      <dgm:spPr/>
      <dgm:t>
        <a:bodyPr/>
        <a:lstStyle/>
        <a:p>
          <a:endParaRPr lang="en-US"/>
        </a:p>
      </dgm:t>
    </dgm:pt>
    <dgm:pt modelId="{AC785709-7CCD-4E74-9F37-337DA9229E82}" type="pres">
      <dgm:prSet presAssocID="{3C9A8FD7-DA0B-4116-97DD-4C2D6B597CB8}" presName="topArc2" presStyleLbl="parChTrans1D1" presStyleIdx="2" presStyleCnt="12"/>
      <dgm:spPr/>
    </dgm:pt>
    <dgm:pt modelId="{BEB5EEBE-A135-499B-BDD9-0CC5617B4BB9}" type="pres">
      <dgm:prSet presAssocID="{3C9A8FD7-DA0B-4116-97DD-4C2D6B597CB8}" presName="bottomArc2" presStyleLbl="parChTrans1D1" presStyleIdx="3" presStyleCnt="12"/>
      <dgm:spPr/>
    </dgm:pt>
    <dgm:pt modelId="{8C6C7C9E-7C4E-47C9-A719-1D28D0FADE30}" type="pres">
      <dgm:prSet presAssocID="{3C9A8FD7-DA0B-4116-97DD-4C2D6B597CB8}" presName="topConnNode2" presStyleLbl="node2" presStyleIdx="0" presStyleCnt="0"/>
      <dgm:spPr/>
      <dgm:t>
        <a:bodyPr/>
        <a:lstStyle/>
        <a:p>
          <a:endParaRPr lang="en-US"/>
        </a:p>
      </dgm:t>
    </dgm:pt>
    <dgm:pt modelId="{09089FAE-0F47-45B1-BF8A-3AC4F94C3C53}" type="pres">
      <dgm:prSet presAssocID="{3C9A8FD7-DA0B-4116-97DD-4C2D6B597CB8}" presName="hierChild4" presStyleCnt="0"/>
      <dgm:spPr/>
    </dgm:pt>
    <dgm:pt modelId="{0DA9175B-9723-4476-845F-11A6E9BCEBAA}" type="pres">
      <dgm:prSet presAssocID="{3C9A8FD7-DA0B-4116-97DD-4C2D6B597CB8}" presName="hierChild5" presStyleCnt="0"/>
      <dgm:spPr/>
    </dgm:pt>
    <dgm:pt modelId="{D8C4AA9C-3DBF-4DC1-B1DB-B570217F06E2}" type="pres">
      <dgm:prSet presAssocID="{D1AC1F54-2F2E-4D2C-9587-A8A9C0AF4F4C}" presName="Name28" presStyleLbl="parChTrans1D2" presStyleIdx="1" presStyleCnt="3"/>
      <dgm:spPr/>
      <dgm:t>
        <a:bodyPr/>
        <a:lstStyle/>
        <a:p>
          <a:endParaRPr lang="en-US"/>
        </a:p>
      </dgm:t>
    </dgm:pt>
    <dgm:pt modelId="{0236AA83-5468-4701-8B17-25DDAFDE0440}" type="pres">
      <dgm:prSet presAssocID="{187821FA-3EA1-4F61-A1E0-79A0C490AA04}" presName="hierRoot2" presStyleCnt="0">
        <dgm:presLayoutVars>
          <dgm:hierBranch val="init"/>
        </dgm:presLayoutVars>
      </dgm:prSet>
      <dgm:spPr/>
    </dgm:pt>
    <dgm:pt modelId="{87842B54-F9F6-45A5-B9EA-32F4F58F06CA}" type="pres">
      <dgm:prSet presAssocID="{187821FA-3EA1-4F61-A1E0-79A0C490AA04}" presName="rootComposite2" presStyleCnt="0"/>
      <dgm:spPr/>
    </dgm:pt>
    <dgm:pt modelId="{C50861B3-08F9-42A9-9FAE-2BFEBDEFDBBD}" type="pres">
      <dgm:prSet presAssocID="{187821FA-3EA1-4F61-A1E0-79A0C490AA04}" presName="rootText2" presStyleLbl="alignAcc1" presStyleIdx="0" presStyleCnt="0">
        <dgm:presLayoutVars>
          <dgm:chPref val="3"/>
        </dgm:presLayoutVars>
      </dgm:prSet>
      <dgm:spPr/>
      <dgm:t>
        <a:bodyPr/>
        <a:lstStyle/>
        <a:p>
          <a:endParaRPr lang="en-US"/>
        </a:p>
      </dgm:t>
    </dgm:pt>
    <dgm:pt modelId="{3EA5496C-8A8D-4D07-A7D4-D9324CF74E4D}" type="pres">
      <dgm:prSet presAssocID="{187821FA-3EA1-4F61-A1E0-79A0C490AA04}" presName="topArc2" presStyleLbl="parChTrans1D1" presStyleIdx="4" presStyleCnt="12"/>
      <dgm:spPr/>
    </dgm:pt>
    <dgm:pt modelId="{5796E176-9C92-4C2F-A5EC-0CC844994DFE}" type="pres">
      <dgm:prSet presAssocID="{187821FA-3EA1-4F61-A1E0-79A0C490AA04}" presName="bottomArc2" presStyleLbl="parChTrans1D1" presStyleIdx="5" presStyleCnt="12"/>
      <dgm:spPr/>
    </dgm:pt>
    <dgm:pt modelId="{3CCB7334-3C45-41C1-A0BF-5F45F3BC6247}" type="pres">
      <dgm:prSet presAssocID="{187821FA-3EA1-4F61-A1E0-79A0C490AA04}" presName="topConnNode2" presStyleLbl="node2" presStyleIdx="0" presStyleCnt="0"/>
      <dgm:spPr/>
      <dgm:t>
        <a:bodyPr/>
        <a:lstStyle/>
        <a:p>
          <a:endParaRPr lang="en-US"/>
        </a:p>
      </dgm:t>
    </dgm:pt>
    <dgm:pt modelId="{0EB79768-9D74-4E2F-9567-8A18898E627B}" type="pres">
      <dgm:prSet presAssocID="{187821FA-3EA1-4F61-A1E0-79A0C490AA04}" presName="hierChild4" presStyleCnt="0"/>
      <dgm:spPr/>
    </dgm:pt>
    <dgm:pt modelId="{8424A222-83A5-47C1-B9DF-955AE81F3C2E}" type="pres">
      <dgm:prSet presAssocID="{3724A94E-C600-45D3-9B76-317EBE45DD3E}" presName="Name28" presStyleLbl="parChTrans1D3" presStyleIdx="0" presStyleCnt="2"/>
      <dgm:spPr/>
      <dgm:t>
        <a:bodyPr/>
        <a:lstStyle/>
        <a:p>
          <a:endParaRPr lang="en-US"/>
        </a:p>
      </dgm:t>
    </dgm:pt>
    <dgm:pt modelId="{C284F534-12F2-47F0-BD78-767A46A6B2FC}" type="pres">
      <dgm:prSet presAssocID="{5AE57165-29D9-478C-899C-6312B1941E8F}" presName="hierRoot2" presStyleCnt="0">
        <dgm:presLayoutVars>
          <dgm:hierBranch val="init"/>
        </dgm:presLayoutVars>
      </dgm:prSet>
      <dgm:spPr/>
    </dgm:pt>
    <dgm:pt modelId="{1181042C-156C-4228-9049-37A8DED12C9A}" type="pres">
      <dgm:prSet presAssocID="{5AE57165-29D9-478C-899C-6312B1941E8F}" presName="rootComposite2" presStyleCnt="0"/>
      <dgm:spPr/>
    </dgm:pt>
    <dgm:pt modelId="{540594E3-71B8-460B-B72A-0FF8E3B292AA}" type="pres">
      <dgm:prSet presAssocID="{5AE57165-29D9-478C-899C-6312B1941E8F}" presName="rootText2" presStyleLbl="alignAcc1" presStyleIdx="0" presStyleCnt="0">
        <dgm:presLayoutVars>
          <dgm:chPref val="3"/>
        </dgm:presLayoutVars>
      </dgm:prSet>
      <dgm:spPr/>
      <dgm:t>
        <a:bodyPr/>
        <a:lstStyle/>
        <a:p>
          <a:endParaRPr lang="en-US"/>
        </a:p>
      </dgm:t>
    </dgm:pt>
    <dgm:pt modelId="{126ECD7B-3870-40DD-B48B-DD3383E33461}" type="pres">
      <dgm:prSet presAssocID="{5AE57165-29D9-478C-899C-6312B1941E8F}" presName="topArc2" presStyleLbl="parChTrans1D1" presStyleIdx="6" presStyleCnt="12"/>
      <dgm:spPr/>
    </dgm:pt>
    <dgm:pt modelId="{EB5CFE65-FD2A-4727-A886-9F3393EAE888}" type="pres">
      <dgm:prSet presAssocID="{5AE57165-29D9-478C-899C-6312B1941E8F}" presName="bottomArc2" presStyleLbl="parChTrans1D1" presStyleIdx="7" presStyleCnt="12"/>
      <dgm:spPr/>
    </dgm:pt>
    <dgm:pt modelId="{632BCF70-99A7-494B-ADEF-02B75FB7B9C8}" type="pres">
      <dgm:prSet presAssocID="{5AE57165-29D9-478C-899C-6312B1941E8F}" presName="topConnNode2" presStyleLbl="node3" presStyleIdx="0" presStyleCnt="0"/>
      <dgm:spPr/>
      <dgm:t>
        <a:bodyPr/>
        <a:lstStyle/>
        <a:p>
          <a:endParaRPr lang="en-US"/>
        </a:p>
      </dgm:t>
    </dgm:pt>
    <dgm:pt modelId="{3438FDC7-30D0-49E2-905D-EEF4AC55B487}" type="pres">
      <dgm:prSet presAssocID="{5AE57165-29D9-478C-899C-6312B1941E8F}" presName="hierChild4" presStyleCnt="0"/>
      <dgm:spPr/>
    </dgm:pt>
    <dgm:pt modelId="{3CBE9344-ED22-466B-8749-6BCFEAC66319}" type="pres">
      <dgm:prSet presAssocID="{5AE57165-29D9-478C-899C-6312B1941E8F}" presName="hierChild5" presStyleCnt="0"/>
      <dgm:spPr/>
    </dgm:pt>
    <dgm:pt modelId="{C228EDFC-E9FB-4889-A530-C2A7AF725590}" type="pres">
      <dgm:prSet presAssocID="{66A08C6F-4FBF-497C-A931-043FBB721005}" presName="Name28" presStyleLbl="parChTrans1D3" presStyleIdx="1" presStyleCnt="2"/>
      <dgm:spPr/>
      <dgm:t>
        <a:bodyPr/>
        <a:lstStyle/>
        <a:p>
          <a:endParaRPr lang="en-US"/>
        </a:p>
      </dgm:t>
    </dgm:pt>
    <dgm:pt modelId="{FB7C5A36-95F3-420C-A579-FBE6A40D97AE}" type="pres">
      <dgm:prSet presAssocID="{3D9A7644-4572-4550-A3D5-C8329CB8E715}" presName="hierRoot2" presStyleCnt="0">
        <dgm:presLayoutVars>
          <dgm:hierBranch val="init"/>
        </dgm:presLayoutVars>
      </dgm:prSet>
      <dgm:spPr/>
    </dgm:pt>
    <dgm:pt modelId="{D353A5F1-E262-4B8C-B354-03682EB76B9F}" type="pres">
      <dgm:prSet presAssocID="{3D9A7644-4572-4550-A3D5-C8329CB8E715}" presName="rootComposite2" presStyleCnt="0"/>
      <dgm:spPr/>
    </dgm:pt>
    <dgm:pt modelId="{AAEF2B63-0D9A-40E3-A048-3D36DFBEE305}" type="pres">
      <dgm:prSet presAssocID="{3D9A7644-4572-4550-A3D5-C8329CB8E715}" presName="rootText2" presStyleLbl="alignAcc1" presStyleIdx="0" presStyleCnt="0">
        <dgm:presLayoutVars>
          <dgm:chPref val="3"/>
        </dgm:presLayoutVars>
      </dgm:prSet>
      <dgm:spPr/>
      <dgm:t>
        <a:bodyPr/>
        <a:lstStyle/>
        <a:p>
          <a:endParaRPr lang="en-US"/>
        </a:p>
      </dgm:t>
    </dgm:pt>
    <dgm:pt modelId="{412B0BB8-CD7D-4A6F-BBFE-578E6FAC06D6}" type="pres">
      <dgm:prSet presAssocID="{3D9A7644-4572-4550-A3D5-C8329CB8E715}" presName="topArc2" presStyleLbl="parChTrans1D1" presStyleIdx="8" presStyleCnt="12"/>
      <dgm:spPr/>
    </dgm:pt>
    <dgm:pt modelId="{8EC04982-3730-4B41-B427-F945555C7CE9}" type="pres">
      <dgm:prSet presAssocID="{3D9A7644-4572-4550-A3D5-C8329CB8E715}" presName="bottomArc2" presStyleLbl="parChTrans1D1" presStyleIdx="9" presStyleCnt="12"/>
      <dgm:spPr/>
    </dgm:pt>
    <dgm:pt modelId="{5E47FB99-CE75-41F3-9940-B79834769D58}" type="pres">
      <dgm:prSet presAssocID="{3D9A7644-4572-4550-A3D5-C8329CB8E715}" presName="topConnNode2" presStyleLbl="node3" presStyleIdx="0" presStyleCnt="0"/>
      <dgm:spPr/>
      <dgm:t>
        <a:bodyPr/>
        <a:lstStyle/>
        <a:p>
          <a:endParaRPr lang="en-US"/>
        </a:p>
      </dgm:t>
    </dgm:pt>
    <dgm:pt modelId="{82C50C28-D9B1-4C1A-B2B4-855D714E070E}" type="pres">
      <dgm:prSet presAssocID="{3D9A7644-4572-4550-A3D5-C8329CB8E715}" presName="hierChild4" presStyleCnt="0"/>
      <dgm:spPr/>
    </dgm:pt>
    <dgm:pt modelId="{EA393FEE-D28E-4C2D-994D-1CBD4E5EB33A}" type="pres">
      <dgm:prSet presAssocID="{3D9A7644-4572-4550-A3D5-C8329CB8E715}" presName="hierChild5" presStyleCnt="0"/>
      <dgm:spPr/>
    </dgm:pt>
    <dgm:pt modelId="{D858A065-D483-4443-A8D0-2E321CBB581A}" type="pres">
      <dgm:prSet presAssocID="{187821FA-3EA1-4F61-A1E0-79A0C490AA04}" presName="hierChild5" presStyleCnt="0"/>
      <dgm:spPr/>
    </dgm:pt>
    <dgm:pt modelId="{D31C46AC-0484-4A3F-8A9C-F464D445A4E0}" type="pres">
      <dgm:prSet presAssocID="{285441A2-8ABA-466E-91E4-3D42D827F930}" presName="Name28" presStyleLbl="parChTrans1D2" presStyleIdx="2" presStyleCnt="3"/>
      <dgm:spPr/>
      <dgm:t>
        <a:bodyPr/>
        <a:lstStyle/>
        <a:p>
          <a:endParaRPr lang="en-US"/>
        </a:p>
      </dgm:t>
    </dgm:pt>
    <dgm:pt modelId="{8568A960-8E6B-48F9-A215-B2D4B9250759}" type="pres">
      <dgm:prSet presAssocID="{17B16854-9185-4D2C-877F-47708C82FBCA}" presName="hierRoot2" presStyleCnt="0">
        <dgm:presLayoutVars>
          <dgm:hierBranch val="init"/>
        </dgm:presLayoutVars>
      </dgm:prSet>
      <dgm:spPr/>
    </dgm:pt>
    <dgm:pt modelId="{7039BF9C-169D-4107-85BF-3824E9FCAEFD}" type="pres">
      <dgm:prSet presAssocID="{17B16854-9185-4D2C-877F-47708C82FBCA}" presName="rootComposite2" presStyleCnt="0"/>
      <dgm:spPr/>
    </dgm:pt>
    <dgm:pt modelId="{54014D0A-2835-420E-989D-65184F0C3C05}" type="pres">
      <dgm:prSet presAssocID="{17B16854-9185-4D2C-877F-47708C82FBCA}" presName="rootText2" presStyleLbl="alignAcc1" presStyleIdx="0" presStyleCnt="0">
        <dgm:presLayoutVars>
          <dgm:chPref val="3"/>
        </dgm:presLayoutVars>
      </dgm:prSet>
      <dgm:spPr/>
      <dgm:t>
        <a:bodyPr/>
        <a:lstStyle/>
        <a:p>
          <a:endParaRPr lang="en-US"/>
        </a:p>
      </dgm:t>
    </dgm:pt>
    <dgm:pt modelId="{ADDB21F2-F8F1-4F3F-BCF7-560B282C9008}" type="pres">
      <dgm:prSet presAssocID="{17B16854-9185-4D2C-877F-47708C82FBCA}" presName="topArc2" presStyleLbl="parChTrans1D1" presStyleIdx="10" presStyleCnt="12"/>
      <dgm:spPr/>
    </dgm:pt>
    <dgm:pt modelId="{54EEB075-D259-4D4F-9497-6F63393ED23A}" type="pres">
      <dgm:prSet presAssocID="{17B16854-9185-4D2C-877F-47708C82FBCA}" presName="bottomArc2" presStyleLbl="parChTrans1D1" presStyleIdx="11" presStyleCnt="12"/>
      <dgm:spPr/>
    </dgm:pt>
    <dgm:pt modelId="{B29E7C1C-C98C-46F3-8C66-D1F2F7913A59}" type="pres">
      <dgm:prSet presAssocID="{17B16854-9185-4D2C-877F-47708C82FBCA}" presName="topConnNode2" presStyleLbl="node2" presStyleIdx="0" presStyleCnt="0"/>
      <dgm:spPr/>
      <dgm:t>
        <a:bodyPr/>
        <a:lstStyle/>
        <a:p>
          <a:endParaRPr lang="en-US"/>
        </a:p>
      </dgm:t>
    </dgm:pt>
    <dgm:pt modelId="{9C3B4D3F-20DF-4F11-980E-78CEDCB86E46}" type="pres">
      <dgm:prSet presAssocID="{17B16854-9185-4D2C-877F-47708C82FBCA}" presName="hierChild4" presStyleCnt="0"/>
      <dgm:spPr/>
    </dgm:pt>
    <dgm:pt modelId="{D7C1414E-2AA9-45BE-ABC1-494179B601C6}" type="pres">
      <dgm:prSet presAssocID="{17B16854-9185-4D2C-877F-47708C82FBCA}" presName="hierChild5" presStyleCnt="0"/>
      <dgm:spPr/>
    </dgm:pt>
    <dgm:pt modelId="{4E4B5644-C3FB-4306-8508-4BCDCD3658E8}" type="pres">
      <dgm:prSet presAssocID="{39BCF73C-5A29-48DB-BA93-0DD5349A09DE}" presName="hierChild3" presStyleCnt="0"/>
      <dgm:spPr/>
    </dgm:pt>
  </dgm:ptLst>
  <dgm:cxnLst>
    <dgm:cxn modelId="{8A7256D4-EA99-47BD-80F5-C99B5C6EA323}" type="presOf" srcId="{3D9A7644-4572-4550-A3D5-C8329CB8E715}" destId="{AAEF2B63-0D9A-40E3-A048-3D36DFBEE305}" srcOrd="0" destOrd="0" presId="urn:microsoft.com/office/officeart/2008/layout/HalfCircleOrganizationChart"/>
    <dgm:cxn modelId="{CF65BAF5-6ECC-4F62-825A-67AC2842FFC2}" srcId="{F6C57889-71CB-48ED-AF48-68FBFB5D7CDB}" destId="{39BCF73C-5A29-48DB-BA93-0DD5349A09DE}" srcOrd="0" destOrd="0" parTransId="{D6B32B5B-C79B-42B6-A941-DCDB46B54B57}" sibTransId="{F1FEB488-E9CE-4227-A0AC-7D6CCBEBF501}"/>
    <dgm:cxn modelId="{D0C5781D-8641-4F8A-9A19-27DC125387F5}" type="presOf" srcId="{F6C57889-71CB-48ED-AF48-68FBFB5D7CDB}" destId="{EEA8E434-8E12-4A05-8DE3-6751411CFC11}" srcOrd="0" destOrd="0" presId="urn:microsoft.com/office/officeart/2008/layout/HalfCircleOrganizationChart"/>
    <dgm:cxn modelId="{925F10A1-5726-4FDC-98B4-392BF088201B}" type="presOf" srcId="{3D9A7644-4572-4550-A3D5-C8329CB8E715}" destId="{5E47FB99-CE75-41F3-9940-B79834769D58}" srcOrd="1" destOrd="0" presId="urn:microsoft.com/office/officeart/2008/layout/HalfCircleOrganizationChart"/>
    <dgm:cxn modelId="{11A17D62-4032-4BAD-AC90-FDF67ADB713B}" srcId="{39BCF73C-5A29-48DB-BA93-0DD5349A09DE}" destId="{17B16854-9185-4D2C-877F-47708C82FBCA}" srcOrd="2" destOrd="0" parTransId="{285441A2-8ABA-466E-91E4-3D42D827F930}" sibTransId="{98F1199E-73C4-46C5-B442-7B43B9DD8DD3}"/>
    <dgm:cxn modelId="{A6BD5785-3E3D-4682-9764-41941D0A30E1}" type="presOf" srcId="{39BCF73C-5A29-48DB-BA93-0DD5349A09DE}" destId="{B066F498-6C2B-489B-B8E1-792B7E754239}" srcOrd="0" destOrd="0" presId="urn:microsoft.com/office/officeart/2008/layout/HalfCircleOrganizationChart"/>
    <dgm:cxn modelId="{92CE3B72-C3F4-459C-BA72-E02CBBB57FE0}" type="presOf" srcId="{187821FA-3EA1-4F61-A1E0-79A0C490AA04}" destId="{C50861B3-08F9-42A9-9FAE-2BFEBDEFDBBD}" srcOrd="0" destOrd="0" presId="urn:microsoft.com/office/officeart/2008/layout/HalfCircleOrganizationChart"/>
    <dgm:cxn modelId="{AEC0B95E-473C-45E7-81A2-BDAE9406A0E3}" type="presOf" srcId="{17B16854-9185-4D2C-877F-47708C82FBCA}" destId="{54014D0A-2835-420E-989D-65184F0C3C05}" srcOrd="0" destOrd="0" presId="urn:microsoft.com/office/officeart/2008/layout/HalfCircleOrganizationChart"/>
    <dgm:cxn modelId="{8584EFCF-E4A7-4268-8F96-9A049223D379}" type="presOf" srcId="{B9D87F6E-77C0-41BA-9DD7-FBC51AC54B4A}" destId="{FC1D2F36-AC0C-4E8F-B25E-F1EB51F5E747}" srcOrd="0" destOrd="0" presId="urn:microsoft.com/office/officeart/2008/layout/HalfCircleOrganizationChart"/>
    <dgm:cxn modelId="{462695AC-96F8-4982-840F-310DDE22871C}" type="presOf" srcId="{D1AC1F54-2F2E-4D2C-9587-A8A9C0AF4F4C}" destId="{D8C4AA9C-3DBF-4DC1-B1DB-B570217F06E2}" srcOrd="0" destOrd="0" presId="urn:microsoft.com/office/officeart/2008/layout/HalfCircleOrganizationChart"/>
    <dgm:cxn modelId="{938EFEF2-502F-4A0B-9EBB-3BA5B0FD2290}" type="presOf" srcId="{66A08C6F-4FBF-497C-A931-043FBB721005}" destId="{C228EDFC-E9FB-4889-A530-C2A7AF725590}" srcOrd="0" destOrd="0" presId="urn:microsoft.com/office/officeart/2008/layout/HalfCircleOrganizationChart"/>
    <dgm:cxn modelId="{9F387ED0-5660-42A1-B152-855C9916F0F3}" type="presOf" srcId="{3C9A8FD7-DA0B-4116-97DD-4C2D6B597CB8}" destId="{8C6C7C9E-7C4E-47C9-A719-1D28D0FADE30}" srcOrd="1" destOrd="0" presId="urn:microsoft.com/office/officeart/2008/layout/HalfCircleOrganizationChart"/>
    <dgm:cxn modelId="{21F76456-E8E7-466D-BAA1-F3730DB79245}" srcId="{39BCF73C-5A29-48DB-BA93-0DD5349A09DE}" destId="{3C9A8FD7-DA0B-4116-97DD-4C2D6B597CB8}" srcOrd="0" destOrd="0" parTransId="{B9D87F6E-77C0-41BA-9DD7-FBC51AC54B4A}" sibTransId="{24764D4A-D5DE-48D1-A498-999C82732409}"/>
    <dgm:cxn modelId="{6CAEFFC3-50F1-4F18-AAA2-7D1EB61D832B}" type="presOf" srcId="{5AE57165-29D9-478C-899C-6312B1941E8F}" destId="{632BCF70-99A7-494B-ADEF-02B75FB7B9C8}" srcOrd="1" destOrd="0" presId="urn:microsoft.com/office/officeart/2008/layout/HalfCircleOrganizationChart"/>
    <dgm:cxn modelId="{057DFADD-A2A7-4123-BBFC-7F5997185AA1}" srcId="{187821FA-3EA1-4F61-A1E0-79A0C490AA04}" destId="{3D9A7644-4572-4550-A3D5-C8329CB8E715}" srcOrd="1" destOrd="0" parTransId="{66A08C6F-4FBF-497C-A931-043FBB721005}" sibTransId="{E44DBBDB-5A84-47C5-9098-00345D0645D5}"/>
    <dgm:cxn modelId="{D4586B36-28A1-45E0-8A52-5AD39B56665B}" type="presOf" srcId="{39BCF73C-5A29-48DB-BA93-0DD5349A09DE}" destId="{724CE6AA-9996-4639-9744-27A6B180D984}" srcOrd="1" destOrd="0" presId="urn:microsoft.com/office/officeart/2008/layout/HalfCircleOrganizationChart"/>
    <dgm:cxn modelId="{1F4B97FD-7807-4A93-88A1-E767BF0531A9}" srcId="{39BCF73C-5A29-48DB-BA93-0DD5349A09DE}" destId="{187821FA-3EA1-4F61-A1E0-79A0C490AA04}" srcOrd="1" destOrd="0" parTransId="{D1AC1F54-2F2E-4D2C-9587-A8A9C0AF4F4C}" sibTransId="{11F6DE43-CB2C-4054-AAB1-7E70CB001A5C}"/>
    <dgm:cxn modelId="{AF19A712-BFEB-4EFB-AFF5-34FB7FA57288}" type="presOf" srcId="{3C9A8FD7-DA0B-4116-97DD-4C2D6B597CB8}" destId="{61BAD0D0-0BB9-447A-89DA-1BFD97EEF54F}" srcOrd="0" destOrd="0" presId="urn:microsoft.com/office/officeart/2008/layout/HalfCircleOrganizationChart"/>
    <dgm:cxn modelId="{65813938-4B2C-4431-BA23-1E4A0EE42406}" type="presOf" srcId="{17B16854-9185-4D2C-877F-47708C82FBCA}" destId="{B29E7C1C-C98C-46F3-8C66-D1F2F7913A59}" srcOrd="1" destOrd="0" presId="urn:microsoft.com/office/officeart/2008/layout/HalfCircleOrganizationChart"/>
    <dgm:cxn modelId="{6BFD8F30-7576-46C4-BDFF-5E1BB623B8DC}" type="presOf" srcId="{285441A2-8ABA-466E-91E4-3D42D827F930}" destId="{D31C46AC-0484-4A3F-8A9C-F464D445A4E0}" srcOrd="0" destOrd="0" presId="urn:microsoft.com/office/officeart/2008/layout/HalfCircleOrganizationChart"/>
    <dgm:cxn modelId="{FDFB5E32-D6F2-4F75-85D8-4AF07EE5CC68}" type="presOf" srcId="{5AE57165-29D9-478C-899C-6312B1941E8F}" destId="{540594E3-71B8-460B-B72A-0FF8E3B292AA}" srcOrd="0" destOrd="0" presId="urn:microsoft.com/office/officeart/2008/layout/HalfCircleOrganizationChart"/>
    <dgm:cxn modelId="{7415A09F-CDAE-4B34-916F-6AD29F7C28EA}" srcId="{187821FA-3EA1-4F61-A1E0-79A0C490AA04}" destId="{5AE57165-29D9-478C-899C-6312B1941E8F}" srcOrd="0" destOrd="0" parTransId="{3724A94E-C600-45D3-9B76-317EBE45DD3E}" sibTransId="{F417830B-FC9B-4F0C-BD6E-1C3E6275EEA9}"/>
    <dgm:cxn modelId="{1FCBA98A-C006-4668-9DD8-582084C52919}" type="presOf" srcId="{3724A94E-C600-45D3-9B76-317EBE45DD3E}" destId="{8424A222-83A5-47C1-B9DF-955AE81F3C2E}" srcOrd="0" destOrd="0" presId="urn:microsoft.com/office/officeart/2008/layout/HalfCircleOrganizationChart"/>
    <dgm:cxn modelId="{7180D2C8-ED38-4DE1-AF8D-6606DB9606D7}" type="presOf" srcId="{187821FA-3EA1-4F61-A1E0-79A0C490AA04}" destId="{3CCB7334-3C45-41C1-A0BF-5F45F3BC6247}" srcOrd="1" destOrd="0" presId="urn:microsoft.com/office/officeart/2008/layout/HalfCircleOrganizationChart"/>
    <dgm:cxn modelId="{333F1E8B-354A-4807-AFA1-D5904365F77E}" type="presParOf" srcId="{EEA8E434-8E12-4A05-8DE3-6751411CFC11}" destId="{6E31172F-0A06-4074-BC83-181B1E7F515F}" srcOrd="0" destOrd="0" presId="urn:microsoft.com/office/officeart/2008/layout/HalfCircleOrganizationChart"/>
    <dgm:cxn modelId="{87AF7855-16E8-4708-A8EF-37EDF9F5AE5F}" type="presParOf" srcId="{6E31172F-0A06-4074-BC83-181B1E7F515F}" destId="{2B12F31C-81B2-4E0C-8665-FA7258419A02}" srcOrd="0" destOrd="0" presId="urn:microsoft.com/office/officeart/2008/layout/HalfCircleOrganizationChart"/>
    <dgm:cxn modelId="{44CE5352-50EE-4639-87C9-C1BCA042EA13}" type="presParOf" srcId="{2B12F31C-81B2-4E0C-8665-FA7258419A02}" destId="{B066F498-6C2B-489B-B8E1-792B7E754239}" srcOrd="0" destOrd="0" presId="urn:microsoft.com/office/officeart/2008/layout/HalfCircleOrganizationChart"/>
    <dgm:cxn modelId="{4787438C-4412-48FC-894B-7B9FD9FB74D7}" type="presParOf" srcId="{2B12F31C-81B2-4E0C-8665-FA7258419A02}" destId="{38C57059-4438-414A-A830-B8187D8419DE}" srcOrd="1" destOrd="0" presId="urn:microsoft.com/office/officeart/2008/layout/HalfCircleOrganizationChart"/>
    <dgm:cxn modelId="{D61B3DFE-4AB6-4632-8758-AAF1AAC97726}" type="presParOf" srcId="{2B12F31C-81B2-4E0C-8665-FA7258419A02}" destId="{2184D517-EC43-44F3-A4D9-23341F6581DE}" srcOrd="2" destOrd="0" presId="urn:microsoft.com/office/officeart/2008/layout/HalfCircleOrganizationChart"/>
    <dgm:cxn modelId="{9065BDD3-33F0-4955-AB9F-670598DCBDD3}" type="presParOf" srcId="{2B12F31C-81B2-4E0C-8665-FA7258419A02}" destId="{724CE6AA-9996-4639-9744-27A6B180D984}" srcOrd="3" destOrd="0" presId="urn:microsoft.com/office/officeart/2008/layout/HalfCircleOrganizationChart"/>
    <dgm:cxn modelId="{6D4DF0F4-0516-459C-8C33-6C5FD1B33CDF}" type="presParOf" srcId="{6E31172F-0A06-4074-BC83-181B1E7F515F}" destId="{34DA7ED1-4CC9-4392-9347-B2A25B76CB67}" srcOrd="1" destOrd="0" presId="urn:microsoft.com/office/officeart/2008/layout/HalfCircleOrganizationChart"/>
    <dgm:cxn modelId="{78B7D832-AACE-48B3-9B53-5771B795EF39}" type="presParOf" srcId="{34DA7ED1-4CC9-4392-9347-B2A25B76CB67}" destId="{FC1D2F36-AC0C-4E8F-B25E-F1EB51F5E747}" srcOrd="0" destOrd="0" presId="urn:microsoft.com/office/officeart/2008/layout/HalfCircleOrganizationChart"/>
    <dgm:cxn modelId="{18FE397C-AFF0-4501-BF8B-D496B5C3AD1D}" type="presParOf" srcId="{34DA7ED1-4CC9-4392-9347-B2A25B76CB67}" destId="{62487E94-F12A-4452-B6E3-7786ECEC710B}" srcOrd="1" destOrd="0" presId="urn:microsoft.com/office/officeart/2008/layout/HalfCircleOrganizationChart"/>
    <dgm:cxn modelId="{2BB5A690-9C4E-4BBF-A2DD-B433B8B63C00}" type="presParOf" srcId="{62487E94-F12A-4452-B6E3-7786ECEC710B}" destId="{7780D9EA-0D49-4EAD-91E5-F36C6C3E456C}" srcOrd="0" destOrd="0" presId="urn:microsoft.com/office/officeart/2008/layout/HalfCircleOrganizationChart"/>
    <dgm:cxn modelId="{EED88A15-1AB8-4A23-92DC-183F2A87694E}" type="presParOf" srcId="{7780D9EA-0D49-4EAD-91E5-F36C6C3E456C}" destId="{61BAD0D0-0BB9-447A-89DA-1BFD97EEF54F}" srcOrd="0" destOrd="0" presId="urn:microsoft.com/office/officeart/2008/layout/HalfCircleOrganizationChart"/>
    <dgm:cxn modelId="{882174A5-059C-4508-96E1-F92784773E9F}" type="presParOf" srcId="{7780D9EA-0D49-4EAD-91E5-F36C6C3E456C}" destId="{AC785709-7CCD-4E74-9F37-337DA9229E82}" srcOrd="1" destOrd="0" presId="urn:microsoft.com/office/officeart/2008/layout/HalfCircleOrganizationChart"/>
    <dgm:cxn modelId="{0F49EE61-61E8-4D88-9828-C026DEEEDCA1}" type="presParOf" srcId="{7780D9EA-0D49-4EAD-91E5-F36C6C3E456C}" destId="{BEB5EEBE-A135-499B-BDD9-0CC5617B4BB9}" srcOrd="2" destOrd="0" presId="urn:microsoft.com/office/officeart/2008/layout/HalfCircleOrganizationChart"/>
    <dgm:cxn modelId="{FC41D0AF-3967-44B9-A1DC-7049B7A944C2}" type="presParOf" srcId="{7780D9EA-0D49-4EAD-91E5-F36C6C3E456C}" destId="{8C6C7C9E-7C4E-47C9-A719-1D28D0FADE30}" srcOrd="3" destOrd="0" presId="urn:microsoft.com/office/officeart/2008/layout/HalfCircleOrganizationChart"/>
    <dgm:cxn modelId="{67DACEED-DAD4-428B-94B7-10E30B312C0D}" type="presParOf" srcId="{62487E94-F12A-4452-B6E3-7786ECEC710B}" destId="{09089FAE-0F47-45B1-BF8A-3AC4F94C3C53}" srcOrd="1" destOrd="0" presId="urn:microsoft.com/office/officeart/2008/layout/HalfCircleOrganizationChart"/>
    <dgm:cxn modelId="{2B4FD119-4213-4AD8-ADCC-A7E99A2639E2}" type="presParOf" srcId="{62487E94-F12A-4452-B6E3-7786ECEC710B}" destId="{0DA9175B-9723-4476-845F-11A6E9BCEBAA}" srcOrd="2" destOrd="0" presId="urn:microsoft.com/office/officeart/2008/layout/HalfCircleOrganizationChart"/>
    <dgm:cxn modelId="{719EE827-CE0C-4E31-A0AE-F87F23545E81}" type="presParOf" srcId="{34DA7ED1-4CC9-4392-9347-B2A25B76CB67}" destId="{D8C4AA9C-3DBF-4DC1-B1DB-B570217F06E2}" srcOrd="2" destOrd="0" presId="urn:microsoft.com/office/officeart/2008/layout/HalfCircleOrganizationChart"/>
    <dgm:cxn modelId="{C286ECC4-7FFD-4DDE-A280-9FB6CC14BE25}" type="presParOf" srcId="{34DA7ED1-4CC9-4392-9347-B2A25B76CB67}" destId="{0236AA83-5468-4701-8B17-25DDAFDE0440}" srcOrd="3" destOrd="0" presId="urn:microsoft.com/office/officeart/2008/layout/HalfCircleOrganizationChart"/>
    <dgm:cxn modelId="{F0090964-4AF7-4664-999A-767484A6419B}" type="presParOf" srcId="{0236AA83-5468-4701-8B17-25DDAFDE0440}" destId="{87842B54-F9F6-45A5-B9EA-32F4F58F06CA}" srcOrd="0" destOrd="0" presId="urn:microsoft.com/office/officeart/2008/layout/HalfCircleOrganizationChart"/>
    <dgm:cxn modelId="{E4473877-972E-4A8B-A7C7-30CA18F116B2}" type="presParOf" srcId="{87842B54-F9F6-45A5-B9EA-32F4F58F06CA}" destId="{C50861B3-08F9-42A9-9FAE-2BFEBDEFDBBD}" srcOrd="0" destOrd="0" presId="urn:microsoft.com/office/officeart/2008/layout/HalfCircleOrganizationChart"/>
    <dgm:cxn modelId="{4D72FF33-1A3B-4CC1-AD63-0DAF16B440C6}" type="presParOf" srcId="{87842B54-F9F6-45A5-B9EA-32F4F58F06CA}" destId="{3EA5496C-8A8D-4D07-A7D4-D9324CF74E4D}" srcOrd="1" destOrd="0" presId="urn:microsoft.com/office/officeart/2008/layout/HalfCircleOrganizationChart"/>
    <dgm:cxn modelId="{05391484-AEB7-4B03-B56D-644A7DDC4A3D}" type="presParOf" srcId="{87842B54-F9F6-45A5-B9EA-32F4F58F06CA}" destId="{5796E176-9C92-4C2F-A5EC-0CC844994DFE}" srcOrd="2" destOrd="0" presId="urn:microsoft.com/office/officeart/2008/layout/HalfCircleOrganizationChart"/>
    <dgm:cxn modelId="{38274B36-98FB-4F5F-A7BA-944298D17326}" type="presParOf" srcId="{87842B54-F9F6-45A5-B9EA-32F4F58F06CA}" destId="{3CCB7334-3C45-41C1-A0BF-5F45F3BC6247}" srcOrd="3" destOrd="0" presId="urn:microsoft.com/office/officeart/2008/layout/HalfCircleOrganizationChart"/>
    <dgm:cxn modelId="{AA6CE3C0-3BBA-4EC3-B1E9-87608C3C8A65}" type="presParOf" srcId="{0236AA83-5468-4701-8B17-25DDAFDE0440}" destId="{0EB79768-9D74-4E2F-9567-8A18898E627B}" srcOrd="1" destOrd="0" presId="urn:microsoft.com/office/officeart/2008/layout/HalfCircleOrganizationChart"/>
    <dgm:cxn modelId="{7C856344-F9CE-4573-893F-4ED8248270E0}" type="presParOf" srcId="{0EB79768-9D74-4E2F-9567-8A18898E627B}" destId="{8424A222-83A5-47C1-B9DF-955AE81F3C2E}" srcOrd="0" destOrd="0" presId="urn:microsoft.com/office/officeart/2008/layout/HalfCircleOrganizationChart"/>
    <dgm:cxn modelId="{D8B7C880-932F-4EDF-99E8-1F3CC08CDEA4}" type="presParOf" srcId="{0EB79768-9D74-4E2F-9567-8A18898E627B}" destId="{C284F534-12F2-47F0-BD78-767A46A6B2FC}" srcOrd="1" destOrd="0" presId="urn:microsoft.com/office/officeart/2008/layout/HalfCircleOrganizationChart"/>
    <dgm:cxn modelId="{A9D0C1CA-1153-4333-BDFB-6A5DBB28F580}" type="presParOf" srcId="{C284F534-12F2-47F0-BD78-767A46A6B2FC}" destId="{1181042C-156C-4228-9049-37A8DED12C9A}" srcOrd="0" destOrd="0" presId="urn:microsoft.com/office/officeart/2008/layout/HalfCircleOrganizationChart"/>
    <dgm:cxn modelId="{7151EE18-AE3B-4AF6-8B2D-8CB0A56F48B6}" type="presParOf" srcId="{1181042C-156C-4228-9049-37A8DED12C9A}" destId="{540594E3-71B8-460B-B72A-0FF8E3B292AA}" srcOrd="0" destOrd="0" presId="urn:microsoft.com/office/officeart/2008/layout/HalfCircleOrganizationChart"/>
    <dgm:cxn modelId="{27CEF269-714F-4B6C-9B7C-2DA89C3C3A58}" type="presParOf" srcId="{1181042C-156C-4228-9049-37A8DED12C9A}" destId="{126ECD7B-3870-40DD-B48B-DD3383E33461}" srcOrd="1" destOrd="0" presId="urn:microsoft.com/office/officeart/2008/layout/HalfCircleOrganizationChart"/>
    <dgm:cxn modelId="{2AD309DA-340C-4BBC-AF3E-1AF2549CCB04}" type="presParOf" srcId="{1181042C-156C-4228-9049-37A8DED12C9A}" destId="{EB5CFE65-FD2A-4727-A886-9F3393EAE888}" srcOrd="2" destOrd="0" presId="urn:microsoft.com/office/officeart/2008/layout/HalfCircleOrganizationChart"/>
    <dgm:cxn modelId="{BC5DE86C-A485-4C18-8C16-B37B972FDF3C}" type="presParOf" srcId="{1181042C-156C-4228-9049-37A8DED12C9A}" destId="{632BCF70-99A7-494B-ADEF-02B75FB7B9C8}" srcOrd="3" destOrd="0" presId="urn:microsoft.com/office/officeart/2008/layout/HalfCircleOrganizationChart"/>
    <dgm:cxn modelId="{0A8E2580-8CAC-4485-8024-441E682B02FE}" type="presParOf" srcId="{C284F534-12F2-47F0-BD78-767A46A6B2FC}" destId="{3438FDC7-30D0-49E2-905D-EEF4AC55B487}" srcOrd="1" destOrd="0" presId="urn:microsoft.com/office/officeart/2008/layout/HalfCircleOrganizationChart"/>
    <dgm:cxn modelId="{9217F4A1-2D38-4170-A4FF-2BDDE344F21E}" type="presParOf" srcId="{C284F534-12F2-47F0-BD78-767A46A6B2FC}" destId="{3CBE9344-ED22-466B-8749-6BCFEAC66319}" srcOrd="2" destOrd="0" presId="urn:microsoft.com/office/officeart/2008/layout/HalfCircleOrganizationChart"/>
    <dgm:cxn modelId="{59F9FA1B-81D9-4A9C-8B70-A4095AB5D5ED}" type="presParOf" srcId="{0EB79768-9D74-4E2F-9567-8A18898E627B}" destId="{C228EDFC-E9FB-4889-A530-C2A7AF725590}" srcOrd="2" destOrd="0" presId="urn:microsoft.com/office/officeart/2008/layout/HalfCircleOrganizationChart"/>
    <dgm:cxn modelId="{05C36094-504E-4C1E-AA21-FEA68A9989F2}" type="presParOf" srcId="{0EB79768-9D74-4E2F-9567-8A18898E627B}" destId="{FB7C5A36-95F3-420C-A579-FBE6A40D97AE}" srcOrd="3" destOrd="0" presId="urn:microsoft.com/office/officeart/2008/layout/HalfCircleOrganizationChart"/>
    <dgm:cxn modelId="{F0BC84B0-8837-44A9-80E2-40C017A541BA}" type="presParOf" srcId="{FB7C5A36-95F3-420C-A579-FBE6A40D97AE}" destId="{D353A5F1-E262-4B8C-B354-03682EB76B9F}" srcOrd="0" destOrd="0" presId="urn:microsoft.com/office/officeart/2008/layout/HalfCircleOrganizationChart"/>
    <dgm:cxn modelId="{22C7F91E-3EDB-4B4D-B7A7-A3B237150AB3}" type="presParOf" srcId="{D353A5F1-E262-4B8C-B354-03682EB76B9F}" destId="{AAEF2B63-0D9A-40E3-A048-3D36DFBEE305}" srcOrd="0" destOrd="0" presId="urn:microsoft.com/office/officeart/2008/layout/HalfCircleOrganizationChart"/>
    <dgm:cxn modelId="{7DD5DF94-33ED-4742-83AC-D181B554AE6C}" type="presParOf" srcId="{D353A5F1-E262-4B8C-B354-03682EB76B9F}" destId="{412B0BB8-CD7D-4A6F-BBFE-578E6FAC06D6}" srcOrd="1" destOrd="0" presId="urn:microsoft.com/office/officeart/2008/layout/HalfCircleOrganizationChart"/>
    <dgm:cxn modelId="{F5AABA68-A39E-4D8D-9663-CE604D2E9178}" type="presParOf" srcId="{D353A5F1-E262-4B8C-B354-03682EB76B9F}" destId="{8EC04982-3730-4B41-B427-F945555C7CE9}" srcOrd="2" destOrd="0" presId="urn:microsoft.com/office/officeart/2008/layout/HalfCircleOrganizationChart"/>
    <dgm:cxn modelId="{101B82D2-BFC9-410E-9106-621EEC2E181B}" type="presParOf" srcId="{D353A5F1-E262-4B8C-B354-03682EB76B9F}" destId="{5E47FB99-CE75-41F3-9940-B79834769D58}" srcOrd="3" destOrd="0" presId="urn:microsoft.com/office/officeart/2008/layout/HalfCircleOrganizationChart"/>
    <dgm:cxn modelId="{7C6D2F2F-E28D-4E20-AD9E-40D877D31D94}" type="presParOf" srcId="{FB7C5A36-95F3-420C-A579-FBE6A40D97AE}" destId="{82C50C28-D9B1-4C1A-B2B4-855D714E070E}" srcOrd="1" destOrd="0" presId="urn:microsoft.com/office/officeart/2008/layout/HalfCircleOrganizationChart"/>
    <dgm:cxn modelId="{622E3A66-0D08-44E8-840A-36DF41B17480}" type="presParOf" srcId="{FB7C5A36-95F3-420C-A579-FBE6A40D97AE}" destId="{EA393FEE-D28E-4C2D-994D-1CBD4E5EB33A}" srcOrd="2" destOrd="0" presId="urn:microsoft.com/office/officeart/2008/layout/HalfCircleOrganizationChart"/>
    <dgm:cxn modelId="{D02ED4A2-3F5D-490B-A8FE-3BF104D0F356}" type="presParOf" srcId="{0236AA83-5468-4701-8B17-25DDAFDE0440}" destId="{D858A065-D483-4443-A8D0-2E321CBB581A}" srcOrd="2" destOrd="0" presId="urn:microsoft.com/office/officeart/2008/layout/HalfCircleOrganizationChart"/>
    <dgm:cxn modelId="{115B0F5E-2406-4D9C-A75F-4769445D80A5}" type="presParOf" srcId="{34DA7ED1-4CC9-4392-9347-B2A25B76CB67}" destId="{D31C46AC-0484-4A3F-8A9C-F464D445A4E0}" srcOrd="4" destOrd="0" presId="urn:microsoft.com/office/officeart/2008/layout/HalfCircleOrganizationChart"/>
    <dgm:cxn modelId="{53A9C52E-9769-468D-B49F-1C783B75B699}" type="presParOf" srcId="{34DA7ED1-4CC9-4392-9347-B2A25B76CB67}" destId="{8568A960-8E6B-48F9-A215-B2D4B9250759}" srcOrd="5" destOrd="0" presId="urn:microsoft.com/office/officeart/2008/layout/HalfCircleOrganizationChart"/>
    <dgm:cxn modelId="{1F4837C2-D12D-4E52-BDEC-EA24B713A45D}" type="presParOf" srcId="{8568A960-8E6B-48F9-A215-B2D4B9250759}" destId="{7039BF9C-169D-4107-85BF-3824E9FCAEFD}" srcOrd="0" destOrd="0" presId="urn:microsoft.com/office/officeart/2008/layout/HalfCircleOrganizationChart"/>
    <dgm:cxn modelId="{332DC1E7-EDAC-4CBA-86DE-EEE1D6D45167}" type="presParOf" srcId="{7039BF9C-169D-4107-85BF-3824E9FCAEFD}" destId="{54014D0A-2835-420E-989D-65184F0C3C05}" srcOrd="0" destOrd="0" presId="urn:microsoft.com/office/officeart/2008/layout/HalfCircleOrganizationChart"/>
    <dgm:cxn modelId="{124C1A9C-CB33-4376-8CE8-A355BDE8709D}" type="presParOf" srcId="{7039BF9C-169D-4107-85BF-3824E9FCAEFD}" destId="{ADDB21F2-F8F1-4F3F-BCF7-560B282C9008}" srcOrd="1" destOrd="0" presId="urn:microsoft.com/office/officeart/2008/layout/HalfCircleOrganizationChart"/>
    <dgm:cxn modelId="{A81E0355-1C4E-4236-8DAE-270014E47343}" type="presParOf" srcId="{7039BF9C-169D-4107-85BF-3824E9FCAEFD}" destId="{54EEB075-D259-4D4F-9497-6F63393ED23A}" srcOrd="2" destOrd="0" presId="urn:microsoft.com/office/officeart/2008/layout/HalfCircleOrganizationChart"/>
    <dgm:cxn modelId="{C024702E-699F-4E9F-848E-7F6632324DFA}" type="presParOf" srcId="{7039BF9C-169D-4107-85BF-3824E9FCAEFD}" destId="{B29E7C1C-C98C-46F3-8C66-D1F2F7913A59}" srcOrd="3" destOrd="0" presId="urn:microsoft.com/office/officeart/2008/layout/HalfCircleOrganizationChart"/>
    <dgm:cxn modelId="{092B0805-2241-4107-9DA7-4F825777F626}" type="presParOf" srcId="{8568A960-8E6B-48F9-A215-B2D4B9250759}" destId="{9C3B4D3F-20DF-4F11-980E-78CEDCB86E46}" srcOrd="1" destOrd="0" presId="urn:microsoft.com/office/officeart/2008/layout/HalfCircleOrganizationChart"/>
    <dgm:cxn modelId="{5B4F9CC5-4B44-47C5-95F6-9BC1F06A8CA2}" type="presParOf" srcId="{8568A960-8E6B-48F9-A215-B2D4B9250759}" destId="{D7C1414E-2AA9-45BE-ABC1-494179B601C6}" srcOrd="2" destOrd="0" presId="urn:microsoft.com/office/officeart/2008/layout/HalfCircleOrganizationChart"/>
    <dgm:cxn modelId="{EB7B56DD-4DF1-418C-AE5A-1DC8DB30AD8D}" type="presParOf" srcId="{6E31172F-0A06-4074-BC83-181B1E7F515F}" destId="{4E4B5644-C3FB-4306-8508-4BCDCD3658E8}"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57889-71CB-48ED-AF48-68FBFB5D7CD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9BCF73C-5A29-48DB-BA93-0DD5349A09DE}">
      <dgm:prSet/>
      <dgm:spPr/>
      <dgm:t>
        <a:bodyPr/>
        <a:lstStyle/>
        <a:p>
          <a:pPr rtl="0"/>
          <a:r>
            <a:rPr lang="en-US" dirty="0" smtClean="0"/>
            <a:t>Faculty </a:t>
          </a:r>
          <a:endParaRPr lang="en-US" dirty="0"/>
        </a:p>
      </dgm:t>
    </dgm:pt>
    <dgm:pt modelId="{D6B32B5B-C79B-42B6-A941-DCDB46B54B57}" type="parTrans" cxnId="{CF65BAF5-6ECC-4F62-825A-67AC2842FFC2}">
      <dgm:prSet/>
      <dgm:spPr/>
      <dgm:t>
        <a:bodyPr/>
        <a:lstStyle/>
        <a:p>
          <a:endParaRPr lang="en-US"/>
        </a:p>
      </dgm:t>
    </dgm:pt>
    <dgm:pt modelId="{F1FEB488-E9CE-4227-A0AC-7D6CCBEBF501}" type="sibTrans" cxnId="{CF65BAF5-6ECC-4F62-825A-67AC2842FFC2}">
      <dgm:prSet/>
      <dgm:spPr/>
      <dgm:t>
        <a:bodyPr/>
        <a:lstStyle/>
        <a:p>
          <a:endParaRPr lang="en-US"/>
        </a:p>
      </dgm:t>
    </dgm:pt>
    <dgm:pt modelId="{3C9A8FD7-DA0B-4116-97DD-4C2D6B597CB8}">
      <dgm:prSet/>
      <dgm:spPr/>
      <dgm:t>
        <a:bodyPr/>
        <a:lstStyle/>
        <a:p>
          <a:pPr rtl="0"/>
          <a:r>
            <a:rPr lang="en-US" dirty="0" smtClean="0"/>
            <a:t>Intro to Management Information Systems</a:t>
          </a:r>
          <a:endParaRPr lang="en-US" dirty="0"/>
        </a:p>
      </dgm:t>
    </dgm:pt>
    <dgm:pt modelId="{B9D87F6E-77C0-41BA-9DD7-FBC51AC54B4A}" type="parTrans" cxnId="{21F76456-E8E7-466D-BAA1-F3730DB79245}">
      <dgm:prSet/>
      <dgm:spPr/>
      <dgm:t>
        <a:bodyPr/>
        <a:lstStyle/>
        <a:p>
          <a:endParaRPr lang="en-US"/>
        </a:p>
      </dgm:t>
    </dgm:pt>
    <dgm:pt modelId="{24764D4A-D5DE-48D1-A498-999C82732409}" type="sibTrans" cxnId="{21F76456-E8E7-466D-BAA1-F3730DB79245}">
      <dgm:prSet/>
      <dgm:spPr/>
      <dgm:t>
        <a:bodyPr/>
        <a:lstStyle/>
        <a:p>
          <a:endParaRPr lang="en-US"/>
        </a:p>
      </dgm:t>
    </dgm:pt>
    <dgm:pt modelId="{187821FA-3EA1-4F61-A1E0-79A0C490AA04}">
      <dgm:prSet/>
      <dgm:spPr/>
      <dgm:t>
        <a:bodyPr/>
        <a:lstStyle/>
        <a:p>
          <a:pPr rtl="0"/>
          <a:r>
            <a:rPr lang="en-US" dirty="0" smtClean="0"/>
            <a:t>Data Analytics/Business Intelligence</a:t>
          </a:r>
          <a:endParaRPr lang="en-US" dirty="0"/>
        </a:p>
      </dgm:t>
    </dgm:pt>
    <dgm:pt modelId="{D1AC1F54-2F2E-4D2C-9587-A8A9C0AF4F4C}" type="parTrans" cxnId="{1F4B97FD-7807-4A93-88A1-E767BF0531A9}">
      <dgm:prSet/>
      <dgm:spPr/>
      <dgm:t>
        <a:bodyPr/>
        <a:lstStyle/>
        <a:p>
          <a:endParaRPr lang="en-US"/>
        </a:p>
      </dgm:t>
    </dgm:pt>
    <dgm:pt modelId="{11F6DE43-CB2C-4054-AAB1-7E70CB001A5C}" type="sibTrans" cxnId="{1F4B97FD-7807-4A93-88A1-E767BF0531A9}">
      <dgm:prSet/>
      <dgm:spPr/>
      <dgm:t>
        <a:bodyPr/>
        <a:lstStyle/>
        <a:p>
          <a:endParaRPr lang="en-US"/>
        </a:p>
      </dgm:t>
    </dgm:pt>
    <dgm:pt modelId="{17B16854-9185-4D2C-877F-47708C82FBCA}">
      <dgm:prSet/>
      <dgm:spPr/>
      <dgm:t>
        <a:bodyPr/>
        <a:lstStyle/>
        <a:p>
          <a:pPr rtl="0"/>
          <a:r>
            <a:rPr lang="en-US" dirty="0" smtClean="0"/>
            <a:t>MIS – Online</a:t>
          </a:r>
          <a:endParaRPr lang="en-US" dirty="0"/>
        </a:p>
      </dgm:t>
    </dgm:pt>
    <dgm:pt modelId="{285441A2-8ABA-466E-91E4-3D42D827F930}" type="parTrans" cxnId="{11A17D62-4032-4BAD-AC90-FDF67ADB713B}">
      <dgm:prSet/>
      <dgm:spPr/>
      <dgm:t>
        <a:bodyPr/>
        <a:lstStyle/>
        <a:p>
          <a:endParaRPr lang="en-US"/>
        </a:p>
      </dgm:t>
    </dgm:pt>
    <dgm:pt modelId="{98F1199E-73C4-46C5-B442-7B43B9DD8DD3}" type="sibTrans" cxnId="{11A17D62-4032-4BAD-AC90-FDF67ADB713B}">
      <dgm:prSet/>
      <dgm:spPr/>
      <dgm:t>
        <a:bodyPr/>
        <a:lstStyle/>
        <a:p>
          <a:endParaRPr lang="en-US"/>
        </a:p>
      </dgm:t>
    </dgm:pt>
    <dgm:pt modelId="{8A245218-E0DB-4501-A2EB-4C5E5382877F}">
      <dgm:prSet/>
      <dgm:spPr/>
      <dgm:t>
        <a:bodyPr/>
        <a:lstStyle/>
        <a:p>
          <a:pPr rtl="0"/>
          <a:r>
            <a:rPr lang="en-US" dirty="0" smtClean="0"/>
            <a:t>Digital Design &amp; Innovation</a:t>
          </a:r>
          <a:endParaRPr lang="en-US" dirty="0"/>
        </a:p>
      </dgm:t>
    </dgm:pt>
    <dgm:pt modelId="{B6E9F642-900C-4E7A-8E32-08D36F0DA168}" type="parTrans" cxnId="{5691A622-F32A-4A94-A767-22B849B83D13}">
      <dgm:prSet/>
      <dgm:spPr/>
      <dgm:t>
        <a:bodyPr/>
        <a:lstStyle/>
        <a:p>
          <a:endParaRPr lang="en-US"/>
        </a:p>
      </dgm:t>
    </dgm:pt>
    <dgm:pt modelId="{69303697-F8E0-4C4A-BD3A-1777484B05DC}" type="sibTrans" cxnId="{5691A622-F32A-4A94-A767-22B849B83D13}">
      <dgm:prSet/>
      <dgm:spPr/>
      <dgm:t>
        <a:bodyPr/>
        <a:lstStyle/>
        <a:p>
          <a:endParaRPr lang="en-US"/>
        </a:p>
      </dgm:t>
    </dgm:pt>
    <dgm:pt modelId="{5F19815F-0A26-431F-9E74-9386AA0280ED}">
      <dgm:prSet/>
      <dgm:spPr/>
      <dgm:t>
        <a:bodyPr/>
        <a:lstStyle/>
        <a:p>
          <a:pPr rtl="0"/>
          <a:r>
            <a:rPr lang="en-US" dirty="0" smtClean="0"/>
            <a:t>Director – MS-DIM</a:t>
          </a:r>
          <a:endParaRPr lang="en-US" dirty="0"/>
        </a:p>
      </dgm:t>
    </dgm:pt>
    <dgm:pt modelId="{8B8EC49E-03CE-4A48-BEB4-FAF75AD1F624}" type="parTrans" cxnId="{06C766AD-0405-46B0-9228-C235F6790D0E}">
      <dgm:prSet/>
      <dgm:spPr/>
      <dgm:t>
        <a:bodyPr/>
        <a:lstStyle/>
        <a:p>
          <a:endParaRPr lang="en-US"/>
        </a:p>
      </dgm:t>
    </dgm:pt>
    <dgm:pt modelId="{37693C0B-023B-49E3-9668-1FCFF96825D0}" type="sibTrans" cxnId="{06C766AD-0405-46B0-9228-C235F6790D0E}">
      <dgm:prSet/>
      <dgm:spPr/>
      <dgm:t>
        <a:bodyPr/>
        <a:lstStyle/>
        <a:p>
          <a:endParaRPr lang="en-US"/>
        </a:p>
      </dgm:t>
    </dgm:pt>
    <dgm:pt modelId="{EEA8E434-8E12-4A05-8DE3-6751411CFC11}" type="pres">
      <dgm:prSet presAssocID="{F6C57889-71CB-48ED-AF48-68FBFB5D7CDB}" presName="Name0" presStyleCnt="0">
        <dgm:presLayoutVars>
          <dgm:orgChart val="1"/>
          <dgm:chPref val="1"/>
          <dgm:dir/>
          <dgm:animOne val="branch"/>
          <dgm:animLvl val="lvl"/>
          <dgm:resizeHandles/>
        </dgm:presLayoutVars>
      </dgm:prSet>
      <dgm:spPr/>
      <dgm:t>
        <a:bodyPr/>
        <a:lstStyle/>
        <a:p>
          <a:endParaRPr lang="en-US"/>
        </a:p>
      </dgm:t>
    </dgm:pt>
    <dgm:pt modelId="{6E31172F-0A06-4074-BC83-181B1E7F515F}" type="pres">
      <dgm:prSet presAssocID="{39BCF73C-5A29-48DB-BA93-0DD5349A09DE}" presName="hierRoot1" presStyleCnt="0">
        <dgm:presLayoutVars>
          <dgm:hierBranch val="init"/>
        </dgm:presLayoutVars>
      </dgm:prSet>
      <dgm:spPr/>
    </dgm:pt>
    <dgm:pt modelId="{2B12F31C-81B2-4E0C-8665-FA7258419A02}" type="pres">
      <dgm:prSet presAssocID="{39BCF73C-5A29-48DB-BA93-0DD5349A09DE}" presName="rootComposite1" presStyleCnt="0"/>
      <dgm:spPr/>
    </dgm:pt>
    <dgm:pt modelId="{B066F498-6C2B-489B-B8E1-792B7E754239}" type="pres">
      <dgm:prSet presAssocID="{39BCF73C-5A29-48DB-BA93-0DD5349A09DE}" presName="rootText1" presStyleLbl="alignAcc1" presStyleIdx="0" presStyleCnt="0">
        <dgm:presLayoutVars>
          <dgm:chPref val="3"/>
        </dgm:presLayoutVars>
      </dgm:prSet>
      <dgm:spPr/>
      <dgm:t>
        <a:bodyPr/>
        <a:lstStyle/>
        <a:p>
          <a:endParaRPr lang="en-US"/>
        </a:p>
      </dgm:t>
    </dgm:pt>
    <dgm:pt modelId="{38C57059-4438-414A-A830-B8187D8419DE}" type="pres">
      <dgm:prSet presAssocID="{39BCF73C-5A29-48DB-BA93-0DD5349A09DE}" presName="topArc1" presStyleLbl="parChTrans1D1" presStyleIdx="0" presStyleCnt="12"/>
      <dgm:spPr/>
    </dgm:pt>
    <dgm:pt modelId="{2184D517-EC43-44F3-A4D9-23341F6581DE}" type="pres">
      <dgm:prSet presAssocID="{39BCF73C-5A29-48DB-BA93-0DD5349A09DE}" presName="bottomArc1" presStyleLbl="parChTrans1D1" presStyleIdx="1" presStyleCnt="12"/>
      <dgm:spPr/>
    </dgm:pt>
    <dgm:pt modelId="{724CE6AA-9996-4639-9744-27A6B180D984}" type="pres">
      <dgm:prSet presAssocID="{39BCF73C-5A29-48DB-BA93-0DD5349A09DE}" presName="topConnNode1" presStyleLbl="node1" presStyleIdx="0" presStyleCnt="0"/>
      <dgm:spPr/>
      <dgm:t>
        <a:bodyPr/>
        <a:lstStyle/>
        <a:p>
          <a:endParaRPr lang="en-US"/>
        </a:p>
      </dgm:t>
    </dgm:pt>
    <dgm:pt modelId="{34DA7ED1-4CC9-4392-9347-B2A25B76CB67}" type="pres">
      <dgm:prSet presAssocID="{39BCF73C-5A29-48DB-BA93-0DD5349A09DE}" presName="hierChild2" presStyleCnt="0"/>
      <dgm:spPr/>
    </dgm:pt>
    <dgm:pt modelId="{FC1D2F36-AC0C-4E8F-B25E-F1EB51F5E747}" type="pres">
      <dgm:prSet presAssocID="{B9D87F6E-77C0-41BA-9DD7-FBC51AC54B4A}" presName="Name28" presStyleLbl="parChTrans1D2" presStyleIdx="0" presStyleCnt="5"/>
      <dgm:spPr/>
      <dgm:t>
        <a:bodyPr/>
        <a:lstStyle/>
        <a:p>
          <a:endParaRPr lang="en-US"/>
        </a:p>
      </dgm:t>
    </dgm:pt>
    <dgm:pt modelId="{62487E94-F12A-4452-B6E3-7786ECEC710B}" type="pres">
      <dgm:prSet presAssocID="{3C9A8FD7-DA0B-4116-97DD-4C2D6B597CB8}" presName="hierRoot2" presStyleCnt="0">
        <dgm:presLayoutVars>
          <dgm:hierBranch val="init"/>
        </dgm:presLayoutVars>
      </dgm:prSet>
      <dgm:spPr/>
    </dgm:pt>
    <dgm:pt modelId="{7780D9EA-0D49-4EAD-91E5-F36C6C3E456C}" type="pres">
      <dgm:prSet presAssocID="{3C9A8FD7-DA0B-4116-97DD-4C2D6B597CB8}" presName="rootComposite2" presStyleCnt="0"/>
      <dgm:spPr/>
    </dgm:pt>
    <dgm:pt modelId="{61BAD0D0-0BB9-447A-89DA-1BFD97EEF54F}" type="pres">
      <dgm:prSet presAssocID="{3C9A8FD7-DA0B-4116-97DD-4C2D6B597CB8}" presName="rootText2" presStyleLbl="alignAcc1" presStyleIdx="0" presStyleCnt="0">
        <dgm:presLayoutVars>
          <dgm:chPref val="3"/>
        </dgm:presLayoutVars>
      </dgm:prSet>
      <dgm:spPr/>
      <dgm:t>
        <a:bodyPr/>
        <a:lstStyle/>
        <a:p>
          <a:endParaRPr lang="en-US"/>
        </a:p>
      </dgm:t>
    </dgm:pt>
    <dgm:pt modelId="{AC785709-7CCD-4E74-9F37-337DA9229E82}" type="pres">
      <dgm:prSet presAssocID="{3C9A8FD7-DA0B-4116-97DD-4C2D6B597CB8}" presName="topArc2" presStyleLbl="parChTrans1D1" presStyleIdx="2" presStyleCnt="12"/>
      <dgm:spPr/>
    </dgm:pt>
    <dgm:pt modelId="{BEB5EEBE-A135-499B-BDD9-0CC5617B4BB9}" type="pres">
      <dgm:prSet presAssocID="{3C9A8FD7-DA0B-4116-97DD-4C2D6B597CB8}" presName="bottomArc2" presStyleLbl="parChTrans1D1" presStyleIdx="3" presStyleCnt="12"/>
      <dgm:spPr/>
    </dgm:pt>
    <dgm:pt modelId="{8C6C7C9E-7C4E-47C9-A719-1D28D0FADE30}" type="pres">
      <dgm:prSet presAssocID="{3C9A8FD7-DA0B-4116-97DD-4C2D6B597CB8}" presName="topConnNode2" presStyleLbl="node2" presStyleIdx="0" presStyleCnt="0"/>
      <dgm:spPr/>
      <dgm:t>
        <a:bodyPr/>
        <a:lstStyle/>
        <a:p>
          <a:endParaRPr lang="en-US"/>
        </a:p>
      </dgm:t>
    </dgm:pt>
    <dgm:pt modelId="{09089FAE-0F47-45B1-BF8A-3AC4F94C3C53}" type="pres">
      <dgm:prSet presAssocID="{3C9A8FD7-DA0B-4116-97DD-4C2D6B597CB8}" presName="hierChild4" presStyleCnt="0"/>
      <dgm:spPr/>
    </dgm:pt>
    <dgm:pt modelId="{0DA9175B-9723-4476-845F-11A6E9BCEBAA}" type="pres">
      <dgm:prSet presAssocID="{3C9A8FD7-DA0B-4116-97DD-4C2D6B597CB8}" presName="hierChild5" presStyleCnt="0"/>
      <dgm:spPr/>
    </dgm:pt>
    <dgm:pt modelId="{D8C4AA9C-3DBF-4DC1-B1DB-B570217F06E2}" type="pres">
      <dgm:prSet presAssocID="{D1AC1F54-2F2E-4D2C-9587-A8A9C0AF4F4C}" presName="Name28" presStyleLbl="parChTrans1D2" presStyleIdx="1" presStyleCnt="5"/>
      <dgm:spPr/>
      <dgm:t>
        <a:bodyPr/>
        <a:lstStyle/>
        <a:p>
          <a:endParaRPr lang="en-US"/>
        </a:p>
      </dgm:t>
    </dgm:pt>
    <dgm:pt modelId="{0236AA83-5468-4701-8B17-25DDAFDE0440}" type="pres">
      <dgm:prSet presAssocID="{187821FA-3EA1-4F61-A1E0-79A0C490AA04}" presName="hierRoot2" presStyleCnt="0">
        <dgm:presLayoutVars>
          <dgm:hierBranch val="init"/>
        </dgm:presLayoutVars>
      </dgm:prSet>
      <dgm:spPr/>
    </dgm:pt>
    <dgm:pt modelId="{87842B54-F9F6-45A5-B9EA-32F4F58F06CA}" type="pres">
      <dgm:prSet presAssocID="{187821FA-3EA1-4F61-A1E0-79A0C490AA04}" presName="rootComposite2" presStyleCnt="0"/>
      <dgm:spPr/>
    </dgm:pt>
    <dgm:pt modelId="{C50861B3-08F9-42A9-9FAE-2BFEBDEFDBBD}" type="pres">
      <dgm:prSet presAssocID="{187821FA-3EA1-4F61-A1E0-79A0C490AA04}" presName="rootText2" presStyleLbl="alignAcc1" presStyleIdx="0" presStyleCnt="0">
        <dgm:presLayoutVars>
          <dgm:chPref val="3"/>
        </dgm:presLayoutVars>
      </dgm:prSet>
      <dgm:spPr/>
      <dgm:t>
        <a:bodyPr/>
        <a:lstStyle/>
        <a:p>
          <a:endParaRPr lang="en-US"/>
        </a:p>
      </dgm:t>
    </dgm:pt>
    <dgm:pt modelId="{3EA5496C-8A8D-4D07-A7D4-D9324CF74E4D}" type="pres">
      <dgm:prSet presAssocID="{187821FA-3EA1-4F61-A1E0-79A0C490AA04}" presName="topArc2" presStyleLbl="parChTrans1D1" presStyleIdx="4" presStyleCnt="12"/>
      <dgm:spPr/>
    </dgm:pt>
    <dgm:pt modelId="{5796E176-9C92-4C2F-A5EC-0CC844994DFE}" type="pres">
      <dgm:prSet presAssocID="{187821FA-3EA1-4F61-A1E0-79A0C490AA04}" presName="bottomArc2" presStyleLbl="parChTrans1D1" presStyleIdx="5" presStyleCnt="12"/>
      <dgm:spPr/>
    </dgm:pt>
    <dgm:pt modelId="{3CCB7334-3C45-41C1-A0BF-5F45F3BC6247}" type="pres">
      <dgm:prSet presAssocID="{187821FA-3EA1-4F61-A1E0-79A0C490AA04}" presName="topConnNode2" presStyleLbl="node2" presStyleIdx="0" presStyleCnt="0"/>
      <dgm:spPr/>
      <dgm:t>
        <a:bodyPr/>
        <a:lstStyle/>
        <a:p>
          <a:endParaRPr lang="en-US"/>
        </a:p>
      </dgm:t>
    </dgm:pt>
    <dgm:pt modelId="{0EB79768-9D74-4E2F-9567-8A18898E627B}" type="pres">
      <dgm:prSet presAssocID="{187821FA-3EA1-4F61-A1E0-79A0C490AA04}" presName="hierChild4" presStyleCnt="0"/>
      <dgm:spPr/>
    </dgm:pt>
    <dgm:pt modelId="{D858A065-D483-4443-A8D0-2E321CBB581A}" type="pres">
      <dgm:prSet presAssocID="{187821FA-3EA1-4F61-A1E0-79A0C490AA04}" presName="hierChild5" presStyleCnt="0"/>
      <dgm:spPr/>
    </dgm:pt>
    <dgm:pt modelId="{D31C46AC-0484-4A3F-8A9C-F464D445A4E0}" type="pres">
      <dgm:prSet presAssocID="{285441A2-8ABA-466E-91E4-3D42D827F930}" presName="Name28" presStyleLbl="parChTrans1D2" presStyleIdx="2" presStyleCnt="5"/>
      <dgm:spPr/>
      <dgm:t>
        <a:bodyPr/>
        <a:lstStyle/>
        <a:p>
          <a:endParaRPr lang="en-US"/>
        </a:p>
      </dgm:t>
    </dgm:pt>
    <dgm:pt modelId="{8568A960-8E6B-48F9-A215-B2D4B9250759}" type="pres">
      <dgm:prSet presAssocID="{17B16854-9185-4D2C-877F-47708C82FBCA}" presName="hierRoot2" presStyleCnt="0">
        <dgm:presLayoutVars>
          <dgm:hierBranch val="init"/>
        </dgm:presLayoutVars>
      </dgm:prSet>
      <dgm:spPr/>
    </dgm:pt>
    <dgm:pt modelId="{7039BF9C-169D-4107-85BF-3824E9FCAEFD}" type="pres">
      <dgm:prSet presAssocID="{17B16854-9185-4D2C-877F-47708C82FBCA}" presName="rootComposite2" presStyleCnt="0"/>
      <dgm:spPr/>
    </dgm:pt>
    <dgm:pt modelId="{54014D0A-2835-420E-989D-65184F0C3C05}" type="pres">
      <dgm:prSet presAssocID="{17B16854-9185-4D2C-877F-47708C82FBCA}" presName="rootText2" presStyleLbl="alignAcc1" presStyleIdx="0" presStyleCnt="0">
        <dgm:presLayoutVars>
          <dgm:chPref val="3"/>
        </dgm:presLayoutVars>
      </dgm:prSet>
      <dgm:spPr/>
      <dgm:t>
        <a:bodyPr/>
        <a:lstStyle/>
        <a:p>
          <a:endParaRPr lang="en-US"/>
        </a:p>
      </dgm:t>
    </dgm:pt>
    <dgm:pt modelId="{ADDB21F2-F8F1-4F3F-BCF7-560B282C9008}" type="pres">
      <dgm:prSet presAssocID="{17B16854-9185-4D2C-877F-47708C82FBCA}" presName="topArc2" presStyleLbl="parChTrans1D1" presStyleIdx="6" presStyleCnt="12"/>
      <dgm:spPr/>
    </dgm:pt>
    <dgm:pt modelId="{54EEB075-D259-4D4F-9497-6F63393ED23A}" type="pres">
      <dgm:prSet presAssocID="{17B16854-9185-4D2C-877F-47708C82FBCA}" presName="bottomArc2" presStyleLbl="parChTrans1D1" presStyleIdx="7" presStyleCnt="12"/>
      <dgm:spPr/>
    </dgm:pt>
    <dgm:pt modelId="{B29E7C1C-C98C-46F3-8C66-D1F2F7913A59}" type="pres">
      <dgm:prSet presAssocID="{17B16854-9185-4D2C-877F-47708C82FBCA}" presName="topConnNode2" presStyleLbl="node2" presStyleIdx="0" presStyleCnt="0"/>
      <dgm:spPr/>
      <dgm:t>
        <a:bodyPr/>
        <a:lstStyle/>
        <a:p>
          <a:endParaRPr lang="en-US"/>
        </a:p>
      </dgm:t>
    </dgm:pt>
    <dgm:pt modelId="{9C3B4D3F-20DF-4F11-980E-78CEDCB86E46}" type="pres">
      <dgm:prSet presAssocID="{17B16854-9185-4D2C-877F-47708C82FBCA}" presName="hierChild4" presStyleCnt="0"/>
      <dgm:spPr/>
    </dgm:pt>
    <dgm:pt modelId="{D7C1414E-2AA9-45BE-ABC1-494179B601C6}" type="pres">
      <dgm:prSet presAssocID="{17B16854-9185-4D2C-877F-47708C82FBCA}" presName="hierChild5" presStyleCnt="0"/>
      <dgm:spPr/>
    </dgm:pt>
    <dgm:pt modelId="{A27FEBA4-25EB-48B6-A518-843E5E742BA0}" type="pres">
      <dgm:prSet presAssocID="{B6E9F642-900C-4E7A-8E32-08D36F0DA168}" presName="Name28" presStyleLbl="parChTrans1D2" presStyleIdx="3" presStyleCnt="5"/>
      <dgm:spPr/>
      <dgm:t>
        <a:bodyPr/>
        <a:lstStyle/>
        <a:p>
          <a:endParaRPr lang="en-US"/>
        </a:p>
      </dgm:t>
    </dgm:pt>
    <dgm:pt modelId="{BA748385-AAF9-4923-9B29-4D3AAF5F9D23}" type="pres">
      <dgm:prSet presAssocID="{8A245218-E0DB-4501-A2EB-4C5E5382877F}" presName="hierRoot2" presStyleCnt="0">
        <dgm:presLayoutVars>
          <dgm:hierBranch val="init"/>
        </dgm:presLayoutVars>
      </dgm:prSet>
      <dgm:spPr/>
    </dgm:pt>
    <dgm:pt modelId="{8F9873E5-0F2B-4F36-A0B9-F2C89C4A31A7}" type="pres">
      <dgm:prSet presAssocID="{8A245218-E0DB-4501-A2EB-4C5E5382877F}" presName="rootComposite2" presStyleCnt="0"/>
      <dgm:spPr/>
    </dgm:pt>
    <dgm:pt modelId="{4426252A-2687-4240-92E5-73156A6D4F77}" type="pres">
      <dgm:prSet presAssocID="{8A245218-E0DB-4501-A2EB-4C5E5382877F}" presName="rootText2" presStyleLbl="alignAcc1" presStyleIdx="0" presStyleCnt="0">
        <dgm:presLayoutVars>
          <dgm:chPref val="3"/>
        </dgm:presLayoutVars>
      </dgm:prSet>
      <dgm:spPr/>
      <dgm:t>
        <a:bodyPr/>
        <a:lstStyle/>
        <a:p>
          <a:endParaRPr lang="en-US"/>
        </a:p>
      </dgm:t>
    </dgm:pt>
    <dgm:pt modelId="{7407D4E2-BC20-4A52-BAFA-B87054EA2711}" type="pres">
      <dgm:prSet presAssocID="{8A245218-E0DB-4501-A2EB-4C5E5382877F}" presName="topArc2" presStyleLbl="parChTrans1D1" presStyleIdx="8" presStyleCnt="12"/>
      <dgm:spPr/>
    </dgm:pt>
    <dgm:pt modelId="{06C58377-200A-4E11-A756-836EABD9C908}" type="pres">
      <dgm:prSet presAssocID="{8A245218-E0DB-4501-A2EB-4C5E5382877F}" presName="bottomArc2" presStyleLbl="parChTrans1D1" presStyleIdx="9" presStyleCnt="12"/>
      <dgm:spPr/>
    </dgm:pt>
    <dgm:pt modelId="{59DCA55C-339D-489F-AB03-7E110411D935}" type="pres">
      <dgm:prSet presAssocID="{8A245218-E0DB-4501-A2EB-4C5E5382877F}" presName="topConnNode2" presStyleLbl="node2" presStyleIdx="0" presStyleCnt="0"/>
      <dgm:spPr/>
      <dgm:t>
        <a:bodyPr/>
        <a:lstStyle/>
        <a:p>
          <a:endParaRPr lang="en-US"/>
        </a:p>
      </dgm:t>
    </dgm:pt>
    <dgm:pt modelId="{B960B59C-6AE3-4516-99A3-DA121A77152F}" type="pres">
      <dgm:prSet presAssocID="{8A245218-E0DB-4501-A2EB-4C5E5382877F}" presName="hierChild4" presStyleCnt="0"/>
      <dgm:spPr/>
    </dgm:pt>
    <dgm:pt modelId="{0A75DA72-D662-4F9C-BF78-BE564DBB874F}" type="pres">
      <dgm:prSet presAssocID="{8A245218-E0DB-4501-A2EB-4C5E5382877F}" presName="hierChild5" presStyleCnt="0"/>
      <dgm:spPr/>
    </dgm:pt>
    <dgm:pt modelId="{D915C702-798F-4E3C-9CE4-E3BEEBF489C7}" type="pres">
      <dgm:prSet presAssocID="{8B8EC49E-03CE-4A48-BEB4-FAF75AD1F624}" presName="Name28" presStyleLbl="parChTrans1D2" presStyleIdx="4" presStyleCnt="5"/>
      <dgm:spPr/>
    </dgm:pt>
    <dgm:pt modelId="{600ADD0F-F714-4794-9DD1-FB0E3ED6694C}" type="pres">
      <dgm:prSet presAssocID="{5F19815F-0A26-431F-9E74-9386AA0280ED}" presName="hierRoot2" presStyleCnt="0">
        <dgm:presLayoutVars>
          <dgm:hierBranch val="init"/>
        </dgm:presLayoutVars>
      </dgm:prSet>
      <dgm:spPr/>
    </dgm:pt>
    <dgm:pt modelId="{835C4A7F-5FF8-41C8-A981-99C6EA9F2745}" type="pres">
      <dgm:prSet presAssocID="{5F19815F-0A26-431F-9E74-9386AA0280ED}" presName="rootComposite2" presStyleCnt="0"/>
      <dgm:spPr/>
    </dgm:pt>
    <dgm:pt modelId="{89E46D55-4CB7-4F43-9CC9-116F2B9D13CC}" type="pres">
      <dgm:prSet presAssocID="{5F19815F-0A26-431F-9E74-9386AA0280ED}" presName="rootText2" presStyleLbl="alignAcc1" presStyleIdx="0" presStyleCnt="0">
        <dgm:presLayoutVars>
          <dgm:chPref val="3"/>
        </dgm:presLayoutVars>
      </dgm:prSet>
      <dgm:spPr/>
      <dgm:t>
        <a:bodyPr/>
        <a:lstStyle/>
        <a:p>
          <a:endParaRPr lang="en-US"/>
        </a:p>
      </dgm:t>
    </dgm:pt>
    <dgm:pt modelId="{1C23CAF5-3DF5-491F-B392-FC89473EA449}" type="pres">
      <dgm:prSet presAssocID="{5F19815F-0A26-431F-9E74-9386AA0280ED}" presName="topArc2" presStyleLbl="parChTrans1D1" presStyleIdx="10" presStyleCnt="12"/>
      <dgm:spPr/>
    </dgm:pt>
    <dgm:pt modelId="{1A1591E8-A40E-4E76-A288-1DD728DC7C32}" type="pres">
      <dgm:prSet presAssocID="{5F19815F-0A26-431F-9E74-9386AA0280ED}" presName="bottomArc2" presStyleLbl="parChTrans1D1" presStyleIdx="11" presStyleCnt="12"/>
      <dgm:spPr/>
    </dgm:pt>
    <dgm:pt modelId="{765FCA5B-97B3-447C-BF2E-E80D30C5633B}" type="pres">
      <dgm:prSet presAssocID="{5F19815F-0A26-431F-9E74-9386AA0280ED}" presName="topConnNode2" presStyleLbl="node2" presStyleIdx="0" presStyleCnt="0"/>
      <dgm:spPr/>
      <dgm:t>
        <a:bodyPr/>
        <a:lstStyle/>
        <a:p>
          <a:endParaRPr lang="en-US"/>
        </a:p>
      </dgm:t>
    </dgm:pt>
    <dgm:pt modelId="{8FCAFF09-5EB4-4343-8F9C-D1DAF8AE2D36}" type="pres">
      <dgm:prSet presAssocID="{5F19815F-0A26-431F-9E74-9386AA0280ED}" presName="hierChild4" presStyleCnt="0"/>
      <dgm:spPr/>
    </dgm:pt>
    <dgm:pt modelId="{824F6730-2E9E-4EA9-9915-56874D37F229}" type="pres">
      <dgm:prSet presAssocID="{5F19815F-0A26-431F-9E74-9386AA0280ED}" presName="hierChild5" presStyleCnt="0"/>
      <dgm:spPr/>
    </dgm:pt>
    <dgm:pt modelId="{4E4B5644-C3FB-4306-8508-4BCDCD3658E8}" type="pres">
      <dgm:prSet presAssocID="{39BCF73C-5A29-48DB-BA93-0DD5349A09DE}" presName="hierChild3" presStyleCnt="0"/>
      <dgm:spPr/>
    </dgm:pt>
  </dgm:ptLst>
  <dgm:cxnLst>
    <dgm:cxn modelId="{40592F03-8B39-4D43-8AA1-DED57D2E997A}" type="presOf" srcId="{8B8EC49E-03CE-4A48-BEB4-FAF75AD1F624}" destId="{D915C702-798F-4E3C-9CE4-E3BEEBF489C7}" srcOrd="0" destOrd="0" presId="urn:microsoft.com/office/officeart/2008/layout/HalfCircleOrganizationChart"/>
    <dgm:cxn modelId="{F4A4AB65-854D-4A80-AFD8-8385496F4393}" type="presOf" srcId="{285441A2-8ABA-466E-91E4-3D42D827F930}" destId="{D31C46AC-0484-4A3F-8A9C-F464D445A4E0}" srcOrd="0" destOrd="0" presId="urn:microsoft.com/office/officeart/2008/layout/HalfCircleOrganizationChart"/>
    <dgm:cxn modelId="{11A17D62-4032-4BAD-AC90-FDF67ADB713B}" srcId="{39BCF73C-5A29-48DB-BA93-0DD5349A09DE}" destId="{17B16854-9185-4D2C-877F-47708C82FBCA}" srcOrd="2" destOrd="0" parTransId="{285441A2-8ABA-466E-91E4-3D42D827F930}" sibTransId="{98F1199E-73C4-46C5-B442-7B43B9DD8DD3}"/>
    <dgm:cxn modelId="{5691A622-F32A-4A94-A767-22B849B83D13}" srcId="{39BCF73C-5A29-48DB-BA93-0DD5349A09DE}" destId="{8A245218-E0DB-4501-A2EB-4C5E5382877F}" srcOrd="3" destOrd="0" parTransId="{B6E9F642-900C-4E7A-8E32-08D36F0DA168}" sibTransId="{69303697-F8E0-4C4A-BD3A-1777484B05DC}"/>
    <dgm:cxn modelId="{E88F0A38-0686-45E5-B850-1B2148DC24F6}" type="presOf" srcId="{B6E9F642-900C-4E7A-8E32-08D36F0DA168}" destId="{A27FEBA4-25EB-48B6-A518-843E5E742BA0}" srcOrd="0" destOrd="0" presId="urn:microsoft.com/office/officeart/2008/layout/HalfCircleOrganizationChart"/>
    <dgm:cxn modelId="{8B8EE37A-0E21-459B-A193-DB6B90441DAF}" type="presOf" srcId="{17B16854-9185-4D2C-877F-47708C82FBCA}" destId="{54014D0A-2835-420E-989D-65184F0C3C05}" srcOrd="0" destOrd="0" presId="urn:microsoft.com/office/officeart/2008/layout/HalfCircleOrganizationChart"/>
    <dgm:cxn modelId="{31D88B4F-FAE3-4012-B138-8E8949A618C5}" type="presOf" srcId="{8A245218-E0DB-4501-A2EB-4C5E5382877F}" destId="{59DCA55C-339D-489F-AB03-7E110411D935}" srcOrd="1" destOrd="0" presId="urn:microsoft.com/office/officeart/2008/layout/HalfCircleOrganizationChart"/>
    <dgm:cxn modelId="{B0BFF35B-8A7D-49B9-BB62-3486DDE186E5}" type="presOf" srcId="{8A245218-E0DB-4501-A2EB-4C5E5382877F}" destId="{4426252A-2687-4240-92E5-73156A6D4F77}" srcOrd="0" destOrd="0" presId="urn:microsoft.com/office/officeart/2008/layout/HalfCircleOrganizationChart"/>
    <dgm:cxn modelId="{0E4BA31F-F746-4F01-AE91-D59561A74F13}" type="presOf" srcId="{3C9A8FD7-DA0B-4116-97DD-4C2D6B597CB8}" destId="{8C6C7C9E-7C4E-47C9-A719-1D28D0FADE30}" srcOrd="1" destOrd="0" presId="urn:microsoft.com/office/officeart/2008/layout/HalfCircleOrganizationChart"/>
    <dgm:cxn modelId="{D536F676-7841-4ECC-99AF-61E5301FF163}" type="presOf" srcId="{5F19815F-0A26-431F-9E74-9386AA0280ED}" destId="{89E46D55-4CB7-4F43-9CC9-116F2B9D13CC}" srcOrd="0" destOrd="0" presId="urn:microsoft.com/office/officeart/2008/layout/HalfCircleOrganizationChart"/>
    <dgm:cxn modelId="{CF65BAF5-6ECC-4F62-825A-67AC2842FFC2}" srcId="{F6C57889-71CB-48ED-AF48-68FBFB5D7CDB}" destId="{39BCF73C-5A29-48DB-BA93-0DD5349A09DE}" srcOrd="0" destOrd="0" parTransId="{D6B32B5B-C79B-42B6-A941-DCDB46B54B57}" sibTransId="{F1FEB488-E9CE-4227-A0AC-7D6CCBEBF501}"/>
    <dgm:cxn modelId="{9087B2C9-C194-4043-A703-0D61BA2A3678}" type="presOf" srcId="{B9D87F6E-77C0-41BA-9DD7-FBC51AC54B4A}" destId="{FC1D2F36-AC0C-4E8F-B25E-F1EB51F5E747}" srcOrd="0" destOrd="0" presId="urn:microsoft.com/office/officeart/2008/layout/HalfCircleOrganizationChart"/>
    <dgm:cxn modelId="{1BAF3834-F730-43BA-BBA3-0668B2F938AF}" type="presOf" srcId="{F6C57889-71CB-48ED-AF48-68FBFB5D7CDB}" destId="{EEA8E434-8E12-4A05-8DE3-6751411CFC11}" srcOrd="0" destOrd="0" presId="urn:microsoft.com/office/officeart/2008/layout/HalfCircleOrganizationChart"/>
    <dgm:cxn modelId="{21F76456-E8E7-466D-BAA1-F3730DB79245}" srcId="{39BCF73C-5A29-48DB-BA93-0DD5349A09DE}" destId="{3C9A8FD7-DA0B-4116-97DD-4C2D6B597CB8}" srcOrd="0" destOrd="0" parTransId="{B9D87F6E-77C0-41BA-9DD7-FBC51AC54B4A}" sibTransId="{24764D4A-D5DE-48D1-A498-999C82732409}"/>
    <dgm:cxn modelId="{1D07EE66-9E47-4DB3-9F92-DF38C9275918}" type="presOf" srcId="{187821FA-3EA1-4F61-A1E0-79A0C490AA04}" destId="{C50861B3-08F9-42A9-9FAE-2BFEBDEFDBBD}" srcOrd="0" destOrd="0" presId="urn:microsoft.com/office/officeart/2008/layout/HalfCircleOrganizationChart"/>
    <dgm:cxn modelId="{2E6A9703-B623-42F2-9CE3-74FD6306547B}" type="presOf" srcId="{187821FA-3EA1-4F61-A1E0-79A0C490AA04}" destId="{3CCB7334-3C45-41C1-A0BF-5F45F3BC6247}" srcOrd="1" destOrd="0" presId="urn:microsoft.com/office/officeart/2008/layout/HalfCircleOrganizationChart"/>
    <dgm:cxn modelId="{A5F558F4-6E1A-44A3-B30B-06F5CB169A66}" type="presOf" srcId="{3C9A8FD7-DA0B-4116-97DD-4C2D6B597CB8}" destId="{61BAD0D0-0BB9-447A-89DA-1BFD97EEF54F}" srcOrd="0" destOrd="0" presId="urn:microsoft.com/office/officeart/2008/layout/HalfCircleOrganizationChart"/>
    <dgm:cxn modelId="{DE6E623B-1A72-42ED-A844-A11314FE57CF}" type="presOf" srcId="{39BCF73C-5A29-48DB-BA93-0DD5349A09DE}" destId="{B066F498-6C2B-489B-B8E1-792B7E754239}" srcOrd="0" destOrd="0" presId="urn:microsoft.com/office/officeart/2008/layout/HalfCircleOrganizationChart"/>
    <dgm:cxn modelId="{65CD6068-2763-41AF-A91C-5C0DE23525D5}" type="presOf" srcId="{39BCF73C-5A29-48DB-BA93-0DD5349A09DE}" destId="{724CE6AA-9996-4639-9744-27A6B180D984}" srcOrd="1" destOrd="0" presId="urn:microsoft.com/office/officeart/2008/layout/HalfCircleOrganizationChart"/>
    <dgm:cxn modelId="{57CBE108-6232-401E-9897-29201C620247}" type="presOf" srcId="{D1AC1F54-2F2E-4D2C-9587-A8A9C0AF4F4C}" destId="{D8C4AA9C-3DBF-4DC1-B1DB-B570217F06E2}" srcOrd="0" destOrd="0" presId="urn:microsoft.com/office/officeart/2008/layout/HalfCircleOrganizationChart"/>
    <dgm:cxn modelId="{1F4B97FD-7807-4A93-88A1-E767BF0531A9}" srcId="{39BCF73C-5A29-48DB-BA93-0DD5349A09DE}" destId="{187821FA-3EA1-4F61-A1E0-79A0C490AA04}" srcOrd="1" destOrd="0" parTransId="{D1AC1F54-2F2E-4D2C-9587-A8A9C0AF4F4C}" sibTransId="{11F6DE43-CB2C-4054-AAB1-7E70CB001A5C}"/>
    <dgm:cxn modelId="{06C766AD-0405-46B0-9228-C235F6790D0E}" srcId="{39BCF73C-5A29-48DB-BA93-0DD5349A09DE}" destId="{5F19815F-0A26-431F-9E74-9386AA0280ED}" srcOrd="4" destOrd="0" parTransId="{8B8EC49E-03CE-4A48-BEB4-FAF75AD1F624}" sibTransId="{37693C0B-023B-49E3-9668-1FCFF96825D0}"/>
    <dgm:cxn modelId="{B67A24AB-608B-4BFE-BA31-0D5A1FEB4BEA}" type="presOf" srcId="{5F19815F-0A26-431F-9E74-9386AA0280ED}" destId="{765FCA5B-97B3-447C-BF2E-E80D30C5633B}" srcOrd="1" destOrd="0" presId="urn:microsoft.com/office/officeart/2008/layout/HalfCircleOrganizationChart"/>
    <dgm:cxn modelId="{0EB36A44-06EC-4A4D-8449-137D0BD3E4F1}" type="presOf" srcId="{17B16854-9185-4D2C-877F-47708C82FBCA}" destId="{B29E7C1C-C98C-46F3-8C66-D1F2F7913A59}" srcOrd="1" destOrd="0" presId="urn:microsoft.com/office/officeart/2008/layout/HalfCircleOrganizationChart"/>
    <dgm:cxn modelId="{9E166D17-980C-427C-99CC-5F157FD456A2}" type="presParOf" srcId="{EEA8E434-8E12-4A05-8DE3-6751411CFC11}" destId="{6E31172F-0A06-4074-BC83-181B1E7F515F}" srcOrd="0" destOrd="0" presId="urn:microsoft.com/office/officeart/2008/layout/HalfCircleOrganizationChart"/>
    <dgm:cxn modelId="{39D92015-F9E9-4684-BFD6-69C1F24407D7}" type="presParOf" srcId="{6E31172F-0A06-4074-BC83-181B1E7F515F}" destId="{2B12F31C-81B2-4E0C-8665-FA7258419A02}" srcOrd="0" destOrd="0" presId="urn:microsoft.com/office/officeart/2008/layout/HalfCircleOrganizationChart"/>
    <dgm:cxn modelId="{8462DC94-1106-4FB4-A565-16460C287927}" type="presParOf" srcId="{2B12F31C-81B2-4E0C-8665-FA7258419A02}" destId="{B066F498-6C2B-489B-B8E1-792B7E754239}" srcOrd="0" destOrd="0" presId="urn:microsoft.com/office/officeart/2008/layout/HalfCircleOrganizationChart"/>
    <dgm:cxn modelId="{1CCC446C-84A8-49A8-B3AF-506D2764F2BF}" type="presParOf" srcId="{2B12F31C-81B2-4E0C-8665-FA7258419A02}" destId="{38C57059-4438-414A-A830-B8187D8419DE}" srcOrd="1" destOrd="0" presId="urn:microsoft.com/office/officeart/2008/layout/HalfCircleOrganizationChart"/>
    <dgm:cxn modelId="{ADAF799B-D572-4FB3-85DD-05FF644CA265}" type="presParOf" srcId="{2B12F31C-81B2-4E0C-8665-FA7258419A02}" destId="{2184D517-EC43-44F3-A4D9-23341F6581DE}" srcOrd="2" destOrd="0" presId="urn:microsoft.com/office/officeart/2008/layout/HalfCircleOrganizationChart"/>
    <dgm:cxn modelId="{257F758F-63BB-438A-A295-0E1FABD9FD30}" type="presParOf" srcId="{2B12F31C-81B2-4E0C-8665-FA7258419A02}" destId="{724CE6AA-9996-4639-9744-27A6B180D984}" srcOrd="3" destOrd="0" presId="urn:microsoft.com/office/officeart/2008/layout/HalfCircleOrganizationChart"/>
    <dgm:cxn modelId="{4D50FBDD-1BFB-45A6-A184-9BDFEE820D67}" type="presParOf" srcId="{6E31172F-0A06-4074-BC83-181B1E7F515F}" destId="{34DA7ED1-4CC9-4392-9347-B2A25B76CB67}" srcOrd="1" destOrd="0" presId="urn:microsoft.com/office/officeart/2008/layout/HalfCircleOrganizationChart"/>
    <dgm:cxn modelId="{4FBEA119-F41C-4124-97F8-BC3C34C32376}" type="presParOf" srcId="{34DA7ED1-4CC9-4392-9347-B2A25B76CB67}" destId="{FC1D2F36-AC0C-4E8F-B25E-F1EB51F5E747}" srcOrd="0" destOrd="0" presId="urn:microsoft.com/office/officeart/2008/layout/HalfCircleOrganizationChart"/>
    <dgm:cxn modelId="{4815AFBA-BCD7-4ACD-9A40-C7228E11190A}" type="presParOf" srcId="{34DA7ED1-4CC9-4392-9347-B2A25B76CB67}" destId="{62487E94-F12A-4452-B6E3-7786ECEC710B}" srcOrd="1" destOrd="0" presId="urn:microsoft.com/office/officeart/2008/layout/HalfCircleOrganizationChart"/>
    <dgm:cxn modelId="{F66DABD7-8F87-4611-83BC-9F7EEE025D6B}" type="presParOf" srcId="{62487E94-F12A-4452-B6E3-7786ECEC710B}" destId="{7780D9EA-0D49-4EAD-91E5-F36C6C3E456C}" srcOrd="0" destOrd="0" presId="urn:microsoft.com/office/officeart/2008/layout/HalfCircleOrganizationChart"/>
    <dgm:cxn modelId="{475CE566-C32E-4326-84EC-BB02EFC86155}" type="presParOf" srcId="{7780D9EA-0D49-4EAD-91E5-F36C6C3E456C}" destId="{61BAD0D0-0BB9-447A-89DA-1BFD97EEF54F}" srcOrd="0" destOrd="0" presId="urn:microsoft.com/office/officeart/2008/layout/HalfCircleOrganizationChart"/>
    <dgm:cxn modelId="{D285A0A3-982B-4AF1-B8AB-DC39049AE943}" type="presParOf" srcId="{7780D9EA-0D49-4EAD-91E5-F36C6C3E456C}" destId="{AC785709-7CCD-4E74-9F37-337DA9229E82}" srcOrd="1" destOrd="0" presId="urn:microsoft.com/office/officeart/2008/layout/HalfCircleOrganizationChart"/>
    <dgm:cxn modelId="{B9940A3B-2211-4FBF-95F0-A984019352F2}" type="presParOf" srcId="{7780D9EA-0D49-4EAD-91E5-F36C6C3E456C}" destId="{BEB5EEBE-A135-499B-BDD9-0CC5617B4BB9}" srcOrd="2" destOrd="0" presId="urn:microsoft.com/office/officeart/2008/layout/HalfCircleOrganizationChart"/>
    <dgm:cxn modelId="{1A56F2E6-8775-4E22-8712-4D6826399CD6}" type="presParOf" srcId="{7780D9EA-0D49-4EAD-91E5-F36C6C3E456C}" destId="{8C6C7C9E-7C4E-47C9-A719-1D28D0FADE30}" srcOrd="3" destOrd="0" presId="urn:microsoft.com/office/officeart/2008/layout/HalfCircleOrganizationChart"/>
    <dgm:cxn modelId="{BC40CD08-25BD-49B5-B9E6-BA78D3457AC6}" type="presParOf" srcId="{62487E94-F12A-4452-B6E3-7786ECEC710B}" destId="{09089FAE-0F47-45B1-BF8A-3AC4F94C3C53}" srcOrd="1" destOrd="0" presId="urn:microsoft.com/office/officeart/2008/layout/HalfCircleOrganizationChart"/>
    <dgm:cxn modelId="{71B42D4B-69A9-4927-B1C3-30515EF765A9}" type="presParOf" srcId="{62487E94-F12A-4452-B6E3-7786ECEC710B}" destId="{0DA9175B-9723-4476-845F-11A6E9BCEBAA}" srcOrd="2" destOrd="0" presId="urn:microsoft.com/office/officeart/2008/layout/HalfCircleOrganizationChart"/>
    <dgm:cxn modelId="{9FAC10F4-5656-41A3-B19C-3C817D15D0DD}" type="presParOf" srcId="{34DA7ED1-4CC9-4392-9347-B2A25B76CB67}" destId="{D8C4AA9C-3DBF-4DC1-B1DB-B570217F06E2}" srcOrd="2" destOrd="0" presId="urn:microsoft.com/office/officeart/2008/layout/HalfCircleOrganizationChart"/>
    <dgm:cxn modelId="{FBEADD90-FAF6-46B5-A852-F2D7541106DC}" type="presParOf" srcId="{34DA7ED1-4CC9-4392-9347-B2A25B76CB67}" destId="{0236AA83-5468-4701-8B17-25DDAFDE0440}" srcOrd="3" destOrd="0" presId="urn:microsoft.com/office/officeart/2008/layout/HalfCircleOrganizationChart"/>
    <dgm:cxn modelId="{10CDA2A8-E112-4213-A89D-C9165C29370B}" type="presParOf" srcId="{0236AA83-5468-4701-8B17-25DDAFDE0440}" destId="{87842B54-F9F6-45A5-B9EA-32F4F58F06CA}" srcOrd="0" destOrd="0" presId="urn:microsoft.com/office/officeart/2008/layout/HalfCircleOrganizationChart"/>
    <dgm:cxn modelId="{05ECEAC3-D674-453E-86A4-9487C2A84450}" type="presParOf" srcId="{87842B54-F9F6-45A5-B9EA-32F4F58F06CA}" destId="{C50861B3-08F9-42A9-9FAE-2BFEBDEFDBBD}" srcOrd="0" destOrd="0" presId="urn:microsoft.com/office/officeart/2008/layout/HalfCircleOrganizationChart"/>
    <dgm:cxn modelId="{CF71DB82-A0CE-4F05-A1EB-0EA0B0D0F8BE}" type="presParOf" srcId="{87842B54-F9F6-45A5-B9EA-32F4F58F06CA}" destId="{3EA5496C-8A8D-4D07-A7D4-D9324CF74E4D}" srcOrd="1" destOrd="0" presId="urn:microsoft.com/office/officeart/2008/layout/HalfCircleOrganizationChart"/>
    <dgm:cxn modelId="{2B581072-3D97-453B-BA20-7476BB7855D8}" type="presParOf" srcId="{87842B54-F9F6-45A5-B9EA-32F4F58F06CA}" destId="{5796E176-9C92-4C2F-A5EC-0CC844994DFE}" srcOrd="2" destOrd="0" presId="urn:microsoft.com/office/officeart/2008/layout/HalfCircleOrganizationChart"/>
    <dgm:cxn modelId="{D979FD6D-0D73-41C2-96A8-2BF9B081B9A1}" type="presParOf" srcId="{87842B54-F9F6-45A5-B9EA-32F4F58F06CA}" destId="{3CCB7334-3C45-41C1-A0BF-5F45F3BC6247}" srcOrd="3" destOrd="0" presId="urn:microsoft.com/office/officeart/2008/layout/HalfCircleOrganizationChart"/>
    <dgm:cxn modelId="{D8029C58-E282-4185-89DA-9E999CAF69C6}" type="presParOf" srcId="{0236AA83-5468-4701-8B17-25DDAFDE0440}" destId="{0EB79768-9D74-4E2F-9567-8A18898E627B}" srcOrd="1" destOrd="0" presId="urn:microsoft.com/office/officeart/2008/layout/HalfCircleOrganizationChart"/>
    <dgm:cxn modelId="{267EA822-8386-408D-A59D-37B2FBF602F5}" type="presParOf" srcId="{0236AA83-5468-4701-8B17-25DDAFDE0440}" destId="{D858A065-D483-4443-A8D0-2E321CBB581A}" srcOrd="2" destOrd="0" presId="urn:microsoft.com/office/officeart/2008/layout/HalfCircleOrganizationChart"/>
    <dgm:cxn modelId="{CA170A2A-EE22-4566-9C32-BABD8A8B2AFF}" type="presParOf" srcId="{34DA7ED1-4CC9-4392-9347-B2A25B76CB67}" destId="{D31C46AC-0484-4A3F-8A9C-F464D445A4E0}" srcOrd="4" destOrd="0" presId="urn:microsoft.com/office/officeart/2008/layout/HalfCircleOrganizationChart"/>
    <dgm:cxn modelId="{ECD04C2D-D400-448C-88B5-633A4A3FA100}" type="presParOf" srcId="{34DA7ED1-4CC9-4392-9347-B2A25B76CB67}" destId="{8568A960-8E6B-48F9-A215-B2D4B9250759}" srcOrd="5" destOrd="0" presId="urn:microsoft.com/office/officeart/2008/layout/HalfCircleOrganizationChart"/>
    <dgm:cxn modelId="{252BB877-1FEC-44A8-A3CA-4FCA57307E0F}" type="presParOf" srcId="{8568A960-8E6B-48F9-A215-B2D4B9250759}" destId="{7039BF9C-169D-4107-85BF-3824E9FCAEFD}" srcOrd="0" destOrd="0" presId="urn:microsoft.com/office/officeart/2008/layout/HalfCircleOrganizationChart"/>
    <dgm:cxn modelId="{F84651DF-6F1D-44CE-870A-E30D83788C91}" type="presParOf" srcId="{7039BF9C-169D-4107-85BF-3824E9FCAEFD}" destId="{54014D0A-2835-420E-989D-65184F0C3C05}" srcOrd="0" destOrd="0" presId="urn:microsoft.com/office/officeart/2008/layout/HalfCircleOrganizationChart"/>
    <dgm:cxn modelId="{C68690E0-27F4-4623-A40B-9F211BE96392}" type="presParOf" srcId="{7039BF9C-169D-4107-85BF-3824E9FCAEFD}" destId="{ADDB21F2-F8F1-4F3F-BCF7-560B282C9008}" srcOrd="1" destOrd="0" presId="urn:microsoft.com/office/officeart/2008/layout/HalfCircleOrganizationChart"/>
    <dgm:cxn modelId="{79A6E057-E14B-492F-BB2F-51C21E881CCE}" type="presParOf" srcId="{7039BF9C-169D-4107-85BF-3824E9FCAEFD}" destId="{54EEB075-D259-4D4F-9497-6F63393ED23A}" srcOrd="2" destOrd="0" presId="urn:microsoft.com/office/officeart/2008/layout/HalfCircleOrganizationChart"/>
    <dgm:cxn modelId="{ABCC6449-E496-4D4D-AFC2-0B8410ADEA4B}" type="presParOf" srcId="{7039BF9C-169D-4107-85BF-3824E9FCAEFD}" destId="{B29E7C1C-C98C-46F3-8C66-D1F2F7913A59}" srcOrd="3" destOrd="0" presId="urn:microsoft.com/office/officeart/2008/layout/HalfCircleOrganizationChart"/>
    <dgm:cxn modelId="{B6D98862-B451-4EDE-A1AD-EAB5981DA7F3}" type="presParOf" srcId="{8568A960-8E6B-48F9-A215-B2D4B9250759}" destId="{9C3B4D3F-20DF-4F11-980E-78CEDCB86E46}" srcOrd="1" destOrd="0" presId="urn:microsoft.com/office/officeart/2008/layout/HalfCircleOrganizationChart"/>
    <dgm:cxn modelId="{892546AE-57B8-4FD5-BE7A-9CB932A44B3A}" type="presParOf" srcId="{8568A960-8E6B-48F9-A215-B2D4B9250759}" destId="{D7C1414E-2AA9-45BE-ABC1-494179B601C6}" srcOrd="2" destOrd="0" presId="urn:microsoft.com/office/officeart/2008/layout/HalfCircleOrganizationChart"/>
    <dgm:cxn modelId="{813B534C-85FA-4A3E-AC78-E28DDBEA8AA0}" type="presParOf" srcId="{34DA7ED1-4CC9-4392-9347-B2A25B76CB67}" destId="{A27FEBA4-25EB-48B6-A518-843E5E742BA0}" srcOrd="6" destOrd="0" presId="urn:microsoft.com/office/officeart/2008/layout/HalfCircleOrganizationChart"/>
    <dgm:cxn modelId="{AA06B79E-63EA-4BD2-B48C-940E448D3154}" type="presParOf" srcId="{34DA7ED1-4CC9-4392-9347-B2A25B76CB67}" destId="{BA748385-AAF9-4923-9B29-4D3AAF5F9D23}" srcOrd="7" destOrd="0" presId="urn:microsoft.com/office/officeart/2008/layout/HalfCircleOrganizationChart"/>
    <dgm:cxn modelId="{3BABA5E4-9C66-4AEC-9437-E27140D82644}" type="presParOf" srcId="{BA748385-AAF9-4923-9B29-4D3AAF5F9D23}" destId="{8F9873E5-0F2B-4F36-A0B9-F2C89C4A31A7}" srcOrd="0" destOrd="0" presId="urn:microsoft.com/office/officeart/2008/layout/HalfCircleOrganizationChart"/>
    <dgm:cxn modelId="{0AD504AE-5478-4F43-863F-0A80C8007FFD}" type="presParOf" srcId="{8F9873E5-0F2B-4F36-A0B9-F2C89C4A31A7}" destId="{4426252A-2687-4240-92E5-73156A6D4F77}" srcOrd="0" destOrd="0" presId="urn:microsoft.com/office/officeart/2008/layout/HalfCircleOrganizationChart"/>
    <dgm:cxn modelId="{06766F9E-594E-46A6-8426-90F43976A539}" type="presParOf" srcId="{8F9873E5-0F2B-4F36-A0B9-F2C89C4A31A7}" destId="{7407D4E2-BC20-4A52-BAFA-B87054EA2711}" srcOrd="1" destOrd="0" presId="urn:microsoft.com/office/officeart/2008/layout/HalfCircleOrganizationChart"/>
    <dgm:cxn modelId="{0122E237-84DB-4266-9563-E75CC79BDE06}" type="presParOf" srcId="{8F9873E5-0F2B-4F36-A0B9-F2C89C4A31A7}" destId="{06C58377-200A-4E11-A756-836EABD9C908}" srcOrd="2" destOrd="0" presId="urn:microsoft.com/office/officeart/2008/layout/HalfCircleOrganizationChart"/>
    <dgm:cxn modelId="{70DF0040-03E8-43A2-9AB6-C6A49A62288C}" type="presParOf" srcId="{8F9873E5-0F2B-4F36-A0B9-F2C89C4A31A7}" destId="{59DCA55C-339D-489F-AB03-7E110411D935}" srcOrd="3" destOrd="0" presId="urn:microsoft.com/office/officeart/2008/layout/HalfCircleOrganizationChart"/>
    <dgm:cxn modelId="{14EE34D2-DE2E-4544-A7DF-AFA872366840}" type="presParOf" srcId="{BA748385-AAF9-4923-9B29-4D3AAF5F9D23}" destId="{B960B59C-6AE3-4516-99A3-DA121A77152F}" srcOrd="1" destOrd="0" presId="urn:microsoft.com/office/officeart/2008/layout/HalfCircleOrganizationChart"/>
    <dgm:cxn modelId="{9C2BC031-243C-4375-A0A2-943BE0D031DA}" type="presParOf" srcId="{BA748385-AAF9-4923-9B29-4D3AAF5F9D23}" destId="{0A75DA72-D662-4F9C-BF78-BE564DBB874F}" srcOrd="2" destOrd="0" presId="urn:microsoft.com/office/officeart/2008/layout/HalfCircleOrganizationChart"/>
    <dgm:cxn modelId="{4D346AF3-8811-4745-BAB7-EC7EE9198F40}" type="presParOf" srcId="{34DA7ED1-4CC9-4392-9347-B2A25B76CB67}" destId="{D915C702-798F-4E3C-9CE4-E3BEEBF489C7}" srcOrd="8" destOrd="0" presId="urn:microsoft.com/office/officeart/2008/layout/HalfCircleOrganizationChart"/>
    <dgm:cxn modelId="{4E8F4330-DDCB-42B1-BC60-DBBC4DD605DE}" type="presParOf" srcId="{34DA7ED1-4CC9-4392-9347-B2A25B76CB67}" destId="{600ADD0F-F714-4794-9DD1-FB0E3ED6694C}" srcOrd="9" destOrd="0" presId="urn:microsoft.com/office/officeart/2008/layout/HalfCircleOrganizationChart"/>
    <dgm:cxn modelId="{8D140B18-67E9-469A-8F65-C732AD6BDB67}" type="presParOf" srcId="{600ADD0F-F714-4794-9DD1-FB0E3ED6694C}" destId="{835C4A7F-5FF8-41C8-A981-99C6EA9F2745}" srcOrd="0" destOrd="0" presId="urn:microsoft.com/office/officeart/2008/layout/HalfCircleOrganizationChart"/>
    <dgm:cxn modelId="{4CD0CBF8-07DC-4DDD-A253-C0B2A2A47421}" type="presParOf" srcId="{835C4A7F-5FF8-41C8-A981-99C6EA9F2745}" destId="{89E46D55-4CB7-4F43-9CC9-116F2B9D13CC}" srcOrd="0" destOrd="0" presId="urn:microsoft.com/office/officeart/2008/layout/HalfCircleOrganizationChart"/>
    <dgm:cxn modelId="{985BFB98-1083-4532-8860-5597A0B6719E}" type="presParOf" srcId="{835C4A7F-5FF8-41C8-A981-99C6EA9F2745}" destId="{1C23CAF5-3DF5-491F-B392-FC89473EA449}" srcOrd="1" destOrd="0" presId="urn:microsoft.com/office/officeart/2008/layout/HalfCircleOrganizationChart"/>
    <dgm:cxn modelId="{3977FD07-5ACD-49B2-B962-9AFE6CD3C49D}" type="presParOf" srcId="{835C4A7F-5FF8-41C8-A981-99C6EA9F2745}" destId="{1A1591E8-A40E-4E76-A288-1DD728DC7C32}" srcOrd="2" destOrd="0" presId="urn:microsoft.com/office/officeart/2008/layout/HalfCircleOrganizationChart"/>
    <dgm:cxn modelId="{ED48CCA9-A977-467B-B7A2-D877AD814967}" type="presParOf" srcId="{835C4A7F-5FF8-41C8-A981-99C6EA9F2745}" destId="{765FCA5B-97B3-447C-BF2E-E80D30C5633B}" srcOrd="3" destOrd="0" presId="urn:microsoft.com/office/officeart/2008/layout/HalfCircleOrganizationChart"/>
    <dgm:cxn modelId="{AC8D7631-97A0-4EC2-B552-B03264054A8A}" type="presParOf" srcId="{600ADD0F-F714-4794-9DD1-FB0E3ED6694C}" destId="{8FCAFF09-5EB4-4343-8F9C-D1DAF8AE2D36}" srcOrd="1" destOrd="0" presId="urn:microsoft.com/office/officeart/2008/layout/HalfCircleOrganizationChart"/>
    <dgm:cxn modelId="{732CB6A8-4E60-4C3B-89C2-6ADB382CAF5F}" type="presParOf" srcId="{600ADD0F-F714-4794-9DD1-FB0E3ED6694C}" destId="{824F6730-2E9E-4EA9-9915-56874D37F229}" srcOrd="2" destOrd="0" presId="urn:microsoft.com/office/officeart/2008/layout/HalfCircleOrganizationChart"/>
    <dgm:cxn modelId="{C760B02D-2F1E-4DE4-B564-18D9535D738E}" type="presParOf" srcId="{6E31172F-0A06-4074-BC83-181B1E7F515F}" destId="{4E4B5644-C3FB-4306-8508-4BCDCD3658E8}"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C46AC-0484-4A3F-8A9C-F464D445A4E0}">
      <dsp:nvSpPr>
        <dsp:cNvPr id="0" name=""/>
        <dsp:cNvSpPr/>
      </dsp:nvSpPr>
      <dsp:spPr>
        <a:xfrm>
          <a:off x="4533900" y="768531"/>
          <a:ext cx="1851665" cy="321363"/>
        </a:xfrm>
        <a:custGeom>
          <a:avLst/>
          <a:gdLst/>
          <a:ahLst/>
          <a:cxnLst/>
          <a:rect l="0" t="0" r="0" b="0"/>
          <a:pathLst>
            <a:path>
              <a:moveTo>
                <a:pt x="0" y="0"/>
              </a:moveTo>
              <a:lnTo>
                <a:pt x="0" y="160681"/>
              </a:lnTo>
              <a:lnTo>
                <a:pt x="1851665" y="160681"/>
              </a:lnTo>
              <a:lnTo>
                <a:pt x="1851665" y="32136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8EDFC-E9FB-4889-A530-C2A7AF725590}">
      <dsp:nvSpPr>
        <dsp:cNvPr id="0" name=""/>
        <dsp:cNvSpPr/>
      </dsp:nvSpPr>
      <dsp:spPr>
        <a:xfrm>
          <a:off x="4533899" y="1855046"/>
          <a:ext cx="703938" cy="1545604"/>
        </a:xfrm>
        <a:custGeom>
          <a:avLst/>
          <a:gdLst/>
          <a:ahLst/>
          <a:cxnLst/>
          <a:rect l="0" t="0" r="0" b="0"/>
          <a:pathLst>
            <a:path>
              <a:moveTo>
                <a:pt x="0" y="0"/>
              </a:moveTo>
              <a:lnTo>
                <a:pt x="0" y="1545604"/>
              </a:lnTo>
              <a:lnTo>
                <a:pt x="703938" y="154560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4A222-83A5-47C1-B9DF-955AE81F3C2E}">
      <dsp:nvSpPr>
        <dsp:cNvPr id="0" name=""/>
        <dsp:cNvSpPr/>
      </dsp:nvSpPr>
      <dsp:spPr>
        <a:xfrm>
          <a:off x="4533899" y="1855046"/>
          <a:ext cx="703938" cy="459090"/>
        </a:xfrm>
        <a:custGeom>
          <a:avLst/>
          <a:gdLst/>
          <a:ahLst/>
          <a:cxnLst/>
          <a:rect l="0" t="0" r="0" b="0"/>
          <a:pathLst>
            <a:path>
              <a:moveTo>
                <a:pt x="0" y="0"/>
              </a:moveTo>
              <a:lnTo>
                <a:pt x="0" y="459090"/>
              </a:lnTo>
              <a:lnTo>
                <a:pt x="703938" y="45909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4AA9C-3DBF-4DC1-B1DB-B570217F06E2}">
      <dsp:nvSpPr>
        <dsp:cNvPr id="0" name=""/>
        <dsp:cNvSpPr/>
      </dsp:nvSpPr>
      <dsp:spPr>
        <a:xfrm>
          <a:off x="4488179" y="768531"/>
          <a:ext cx="91440" cy="321363"/>
        </a:xfrm>
        <a:custGeom>
          <a:avLst/>
          <a:gdLst/>
          <a:ahLst/>
          <a:cxnLst/>
          <a:rect l="0" t="0" r="0" b="0"/>
          <a:pathLst>
            <a:path>
              <a:moveTo>
                <a:pt x="45720" y="0"/>
              </a:moveTo>
              <a:lnTo>
                <a:pt x="45720" y="32136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D2F36-AC0C-4E8F-B25E-F1EB51F5E747}">
      <dsp:nvSpPr>
        <dsp:cNvPr id="0" name=""/>
        <dsp:cNvSpPr/>
      </dsp:nvSpPr>
      <dsp:spPr>
        <a:xfrm>
          <a:off x="2682234" y="768531"/>
          <a:ext cx="1851665" cy="321363"/>
        </a:xfrm>
        <a:custGeom>
          <a:avLst/>
          <a:gdLst/>
          <a:ahLst/>
          <a:cxnLst/>
          <a:rect l="0" t="0" r="0" b="0"/>
          <a:pathLst>
            <a:path>
              <a:moveTo>
                <a:pt x="1851665" y="0"/>
              </a:moveTo>
              <a:lnTo>
                <a:pt x="1851665" y="160681"/>
              </a:lnTo>
              <a:lnTo>
                <a:pt x="0" y="160681"/>
              </a:lnTo>
              <a:lnTo>
                <a:pt x="0" y="32136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57059-4438-414A-A830-B8187D8419DE}">
      <dsp:nvSpPr>
        <dsp:cNvPr id="0" name=""/>
        <dsp:cNvSpPr/>
      </dsp:nvSpPr>
      <dsp:spPr>
        <a:xfrm>
          <a:off x="4151324" y="3380"/>
          <a:ext cx="765150" cy="765150"/>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4D517-EC43-44F3-A4D9-23341F6581DE}">
      <dsp:nvSpPr>
        <dsp:cNvPr id="0" name=""/>
        <dsp:cNvSpPr/>
      </dsp:nvSpPr>
      <dsp:spPr>
        <a:xfrm>
          <a:off x="4151324" y="3380"/>
          <a:ext cx="765150" cy="765150"/>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6F498-6C2B-489B-B8E1-792B7E754239}">
      <dsp:nvSpPr>
        <dsp:cNvPr id="0" name=""/>
        <dsp:cNvSpPr/>
      </dsp:nvSpPr>
      <dsp:spPr>
        <a:xfrm>
          <a:off x="3768749" y="141108"/>
          <a:ext cx="1530301" cy="4896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Professional Roles </a:t>
          </a:r>
          <a:endParaRPr lang="en-US" sz="1600" kern="1200" dirty="0"/>
        </a:p>
      </dsp:txBody>
      <dsp:txXfrm>
        <a:off x="3768749" y="141108"/>
        <a:ext cx="1530301" cy="489696"/>
      </dsp:txXfrm>
    </dsp:sp>
    <dsp:sp modelId="{AC785709-7CCD-4E74-9F37-337DA9229E82}">
      <dsp:nvSpPr>
        <dsp:cNvPr id="0" name=""/>
        <dsp:cNvSpPr/>
      </dsp:nvSpPr>
      <dsp:spPr>
        <a:xfrm>
          <a:off x="2299659" y="1089895"/>
          <a:ext cx="765150" cy="765150"/>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5EEBE-A135-499B-BDD9-0CC5617B4BB9}">
      <dsp:nvSpPr>
        <dsp:cNvPr id="0" name=""/>
        <dsp:cNvSpPr/>
      </dsp:nvSpPr>
      <dsp:spPr>
        <a:xfrm>
          <a:off x="2299659" y="1089895"/>
          <a:ext cx="765150" cy="765150"/>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AD0D0-0BB9-447A-89DA-1BFD97EEF54F}">
      <dsp:nvSpPr>
        <dsp:cNvPr id="0" name=""/>
        <dsp:cNvSpPr/>
      </dsp:nvSpPr>
      <dsp:spPr>
        <a:xfrm>
          <a:off x="1917083" y="1227622"/>
          <a:ext cx="1530301" cy="4896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ERP Implementations</a:t>
          </a:r>
          <a:endParaRPr lang="en-US" sz="1600" kern="1200" dirty="0"/>
        </a:p>
      </dsp:txBody>
      <dsp:txXfrm>
        <a:off x="1917083" y="1227622"/>
        <a:ext cx="1530301" cy="489696"/>
      </dsp:txXfrm>
    </dsp:sp>
    <dsp:sp modelId="{3EA5496C-8A8D-4D07-A7D4-D9324CF74E4D}">
      <dsp:nvSpPr>
        <dsp:cNvPr id="0" name=""/>
        <dsp:cNvSpPr/>
      </dsp:nvSpPr>
      <dsp:spPr>
        <a:xfrm>
          <a:off x="4151324" y="1089895"/>
          <a:ext cx="765150" cy="765150"/>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6E176-9C92-4C2F-A5EC-0CC844994DFE}">
      <dsp:nvSpPr>
        <dsp:cNvPr id="0" name=""/>
        <dsp:cNvSpPr/>
      </dsp:nvSpPr>
      <dsp:spPr>
        <a:xfrm>
          <a:off x="4151324" y="1089895"/>
          <a:ext cx="765150" cy="765150"/>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861B3-08F9-42A9-9FAE-2BFEBDEFDBBD}">
      <dsp:nvSpPr>
        <dsp:cNvPr id="0" name=""/>
        <dsp:cNvSpPr/>
      </dsp:nvSpPr>
      <dsp:spPr>
        <a:xfrm>
          <a:off x="3768749" y="1227622"/>
          <a:ext cx="1530301" cy="4896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Project Management</a:t>
          </a:r>
          <a:endParaRPr lang="en-US" sz="1600" kern="1200" dirty="0"/>
        </a:p>
      </dsp:txBody>
      <dsp:txXfrm>
        <a:off x="3768749" y="1227622"/>
        <a:ext cx="1530301" cy="489696"/>
      </dsp:txXfrm>
    </dsp:sp>
    <dsp:sp modelId="{126ECD7B-3870-40DD-B48B-DD3383E33461}">
      <dsp:nvSpPr>
        <dsp:cNvPr id="0" name=""/>
        <dsp:cNvSpPr/>
      </dsp:nvSpPr>
      <dsp:spPr>
        <a:xfrm>
          <a:off x="5146020" y="2176409"/>
          <a:ext cx="765150" cy="765150"/>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CFE65-FD2A-4727-A886-9F3393EAE888}">
      <dsp:nvSpPr>
        <dsp:cNvPr id="0" name=""/>
        <dsp:cNvSpPr/>
      </dsp:nvSpPr>
      <dsp:spPr>
        <a:xfrm>
          <a:off x="5146020" y="2176409"/>
          <a:ext cx="765150" cy="765150"/>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594E3-71B8-460B-B72A-0FF8E3B292AA}">
      <dsp:nvSpPr>
        <dsp:cNvPr id="0" name=""/>
        <dsp:cNvSpPr/>
      </dsp:nvSpPr>
      <dsp:spPr>
        <a:xfrm>
          <a:off x="4763445" y="2314136"/>
          <a:ext cx="1530301" cy="4896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Salesforce.com</a:t>
          </a:r>
          <a:endParaRPr lang="en-US" sz="1600" kern="1200" dirty="0"/>
        </a:p>
      </dsp:txBody>
      <dsp:txXfrm>
        <a:off x="4763445" y="2314136"/>
        <a:ext cx="1530301" cy="489696"/>
      </dsp:txXfrm>
    </dsp:sp>
    <dsp:sp modelId="{412B0BB8-CD7D-4A6F-BBFE-578E6FAC06D6}">
      <dsp:nvSpPr>
        <dsp:cNvPr id="0" name=""/>
        <dsp:cNvSpPr/>
      </dsp:nvSpPr>
      <dsp:spPr>
        <a:xfrm>
          <a:off x="5146020" y="3262924"/>
          <a:ext cx="765150" cy="765150"/>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04982-3730-4B41-B427-F945555C7CE9}">
      <dsp:nvSpPr>
        <dsp:cNvPr id="0" name=""/>
        <dsp:cNvSpPr/>
      </dsp:nvSpPr>
      <dsp:spPr>
        <a:xfrm>
          <a:off x="5146020" y="3262924"/>
          <a:ext cx="765150" cy="765150"/>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F2B63-0D9A-40E3-A048-3D36DFBEE305}">
      <dsp:nvSpPr>
        <dsp:cNvPr id="0" name=""/>
        <dsp:cNvSpPr/>
      </dsp:nvSpPr>
      <dsp:spPr>
        <a:xfrm>
          <a:off x="4763445" y="3400651"/>
          <a:ext cx="1530301" cy="4896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Concur</a:t>
          </a:r>
          <a:endParaRPr lang="en-US" sz="1600" kern="1200" dirty="0"/>
        </a:p>
      </dsp:txBody>
      <dsp:txXfrm>
        <a:off x="4763445" y="3400651"/>
        <a:ext cx="1530301" cy="489696"/>
      </dsp:txXfrm>
    </dsp:sp>
    <dsp:sp modelId="{ADDB21F2-F8F1-4F3F-BCF7-560B282C9008}">
      <dsp:nvSpPr>
        <dsp:cNvPr id="0" name=""/>
        <dsp:cNvSpPr/>
      </dsp:nvSpPr>
      <dsp:spPr>
        <a:xfrm>
          <a:off x="6002989" y="1089895"/>
          <a:ext cx="765150" cy="765150"/>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EB075-D259-4D4F-9497-6F63393ED23A}">
      <dsp:nvSpPr>
        <dsp:cNvPr id="0" name=""/>
        <dsp:cNvSpPr/>
      </dsp:nvSpPr>
      <dsp:spPr>
        <a:xfrm>
          <a:off x="6002989" y="1089895"/>
          <a:ext cx="765150" cy="765150"/>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14D0A-2835-420E-989D-65184F0C3C05}">
      <dsp:nvSpPr>
        <dsp:cNvPr id="0" name=""/>
        <dsp:cNvSpPr/>
      </dsp:nvSpPr>
      <dsp:spPr>
        <a:xfrm>
          <a:off x="5620414" y="1227622"/>
          <a:ext cx="1530301" cy="48969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Systems Analysis &amp; Design</a:t>
          </a:r>
          <a:endParaRPr lang="en-US" sz="1600" kern="1200" dirty="0"/>
        </a:p>
      </dsp:txBody>
      <dsp:txXfrm>
        <a:off x="5620414" y="1227622"/>
        <a:ext cx="1530301" cy="489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5C702-798F-4E3C-9CE4-E3BEEBF489C7}">
      <dsp:nvSpPr>
        <dsp:cNvPr id="0" name=""/>
        <dsp:cNvSpPr/>
      </dsp:nvSpPr>
      <dsp:spPr>
        <a:xfrm>
          <a:off x="4648200" y="1890284"/>
          <a:ext cx="3851616" cy="334231"/>
        </a:xfrm>
        <a:custGeom>
          <a:avLst/>
          <a:gdLst/>
          <a:ahLst/>
          <a:cxnLst/>
          <a:rect l="0" t="0" r="0" b="0"/>
          <a:pathLst>
            <a:path>
              <a:moveTo>
                <a:pt x="0" y="0"/>
              </a:moveTo>
              <a:lnTo>
                <a:pt x="0" y="167115"/>
              </a:lnTo>
              <a:lnTo>
                <a:pt x="3851616" y="167115"/>
              </a:lnTo>
              <a:lnTo>
                <a:pt x="3851616" y="3342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FEBA4-25EB-48B6-A518-843E5E742BA0}">
      <dsp:nvSpPr>
        <dsp:cNvPr id="0" name=""/>
        <dsp:cNvSpPr/>
      </dsp:nvSpPr>
      <dsp:spPr>
        <a:xfrm>
          <a:off x="4648200" y="1890284"/>
          <a:ext cx="1925808" cy="334231"/>
        </a:xfrm>
        <a:custGeom>
          <a:avLst/>
          <a:gdLst/>
          <a:ahLst/>
          <a:cxnLst/>
          <a:rect l="0" t="0" r="0" b="0"/>
          <a:pathLst>
            <a:path>
              <a:moveTo>
                <a:pt x="0" y="0"/>
              </a:moveTo>
              <a:lnTo>
                <a:pt x="0" y="167115"/>
              </a:lnTo>
              <a:lnTo>
                <a:pt x="1925808" y="167115"/>
              </a:lnTo>
              <a:lnTo>
                <a:pt x="1925808" y="3342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C46AC-0484-4A3F-8A9C-F464D445A4E0}">
      <dsp:nvSpPr>
        <dsp:cNvPr id="0" name=""/>
        <dsp:cNvSpPr/>
      </dsp:nvSpPr>
      <dsp:spPr>
        <a:xfrm>
          <a:off x="4602480" y="1890284"/>
          <a:ext cx="91440" cy="334231"/>
        </a:xfrm>
        <a:custGeom>
          <a:avLst/>
          <a:gdLst/>
          <a:ahLst/>
          <a:cxnLst/>
          <a:rect l="0" t="0" r="0" b="0"/>
          <a:pathLst>
            <a:path>
              <a:moveTo>
                <a:pt x="45720" y="0"/>
              </a:moveTo>
              <a:lnTo>
                <a:pt x="45720" y="3342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4AA9C-3DBF-4DC1-B1DB-B570217F06E2}">
      <dsp:nvSpPr>
        <dsp:cNvPr id="0" name=""/>
        <dsp:cNvSpPr/>
      </dsp:nvSpPr>
      <dsp:spPr>
        <a:xfrm>
          <a:off x="2722391" y="1890284"/>
          <a:ext cx="1925808" cy="334231"/>
        </a:xfrm>
        <a:custGeom>
          <a:avLst/>
          <a:gdLst/>
          <a:ahLst/>
          <a:cxnLst/>
          <a:rect l="0" t="0" r="0" b="0"/>
          <a:pathLst>
            <a:path>
              <a:moveTo>
                <a:pt x="1925808" y="0"/>
              </a:moveTo>
              <a:lnTo>
                <a:pt x="1925808" y="167115"/>
              </a:lnTo>
              <a:lnTo>
                <a:pt x="0" y="167115"/>
              </a:lnTo>
              <a:lnTo>
                <a:pt x="0" y="3342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D2F36-AC0C-4E8F-B25E-F1EB51F5E747}">
      <dsp:nvSpPr>
        <dsp:cNvPr id="0" name=""/>
        <dsp:cNvSpPr/>
      </dsp:nvSpPr>
      <dsp:spPr>
        <a:xfrm>
          <a:off x="796583" y="1890284"/>
          <a:ext cx="3851616" cy="334231"/>
        </a:xfrm>
        <a:custGeom>
          <a:avLst/>
          <a:gdLst/>
          <a:ahLst/>
          <a:cxnLst/>
          <a:rect l="0" t="0" r="0" b="0"/>
          <a:pathLst>
            <a:path>
              <a:moveTo>
                <a:pt x="3851616" y="0"/>
              </a:moveTo>
              <a:lnTo>
                <a:pt x="3851616" y="167115"/>
              </a:lnTo>
              <a:lnTo>
                <a:pt x="0" y="167115"/>
              </a:lnTo>
              <a:lnTo>
                <a:pt x="0" y="3342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57059-4438-414A-A830-B8187D8419DE}">
      <dsp:nvSpPr>
        <dsp:cNvPr id="0" name=""/>
        <dsp:cNvSpPr/>
      </dsp:nvSpPr>
      <dsp:spPr>
        <a:xfrm>
          <a:off x="4250305" y="1094495"/>
          <a:ext cx="795788" cy="79578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4D517-EC43-44F3-A4D9-23341F6581DE}">
      <dsp:nvSpPr>
        <dsp:cNvPr id="0" name=""/>
        <dsp:cNvSpPr/>
      </dsp:nvSpPr>
      <dsp:spPr>
        <a:xfrm>
          <a:off x="4250305" y="1094495"/>
          <a:ext cx="795788" cy="79578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6F498-6C2B-489B-B8E1-792B7E754239}">
      <dsp:nvSpPr>
        <dsp:cNvPr id="0" name=""/>
        <dsp:cNvSpPr/>
      </dsp:nvSpPr>
      <dsp:spPr>
        <a:xfrm>
          <a:off x="3852411" y="1237737"/>
          <a:ext cx="1591577" cy="50930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Faculty </a:t>
          </a:r>
          <a:endParaRPr lang="en-US" sz="1200" kern="1200" dirty="0"/>
        </a:p>
      </dsp:txBody>
      <dsp:txXfrm>
        <a:off x="3852411" y="1237737"/>
        <a:ext cx="1591577" cy="509304"/>
      </dsp:txXfrm>
    </dsp:sp>
    <dsp:sp modelId="{AC785709-7CCD-4E74-9F37-337DA9229E82}">
      <dsp:nvSpPr>
        <dsp:cNvPr id="0" name=""/>
        <dsp:cNvSpPr/>
      </dsp:nvSpPr>
      <dsp:spPr>
        <a:xfrm>
          <a:off x="398688" y="2224515"/>
          <a:ext cx="795788" cy="79578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5EEBE-A135-499B-BDD9-0CC5617B4BB9}">
      <dsp:nvSpPr>
        <dsp:cNvPr id="0" name=""/>
        <dsp:cNvSpPr/>
      </dsp:nvSpPr>
      <dsp:spPr>
        <a:xfrm>
          <a:off x="398688" y="2224515"/>
          <a:ext cx="795788" cy="79578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AD0D0-0BB9-447A-89DA-1BFD97EEF54F}">
      <dsp:nvSpPr>
        <dsp:cNvPr id="0" name=""/>
        <dsp:cNvSpPr/>
      </dsp:nvSpPr>
      <dsp:spPr>
        <a:xfrm>
          <a:off x="794" y="2367757"/>
          <a:ext cx="1591577" cy="50930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Intro to Management Information Systems</a:t>
          </a:r>
          <a:endParaRPr lang="en-US" sz="1200" kern="1200" dirty="0"/>
        </a:p>
      </dsp:txBody>
      <dsp:txXfrm>
        <a:off x="794" y="2367757"/>
        <a:ext cx="1591577" cy="509304"/>
      </dsp:txXfrm>
    </dsp:sp>
    <dsp:sp modelId="{3EA5496C-8A8D-4D07-A7D4-D9324CF74E4D}">
      <dsp:nvSpPr>
        <dsp:cNvPr id="0" name=""/>
        <dsp:cNvSpPr/>
      </dsp:nvSpPr>
      <dsp:spPr>
        <a:xfrm>
          <a:off x="2324497" y="2224515"/>
          <a:ext cx="795788" cy="79578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6E176-9C92-4C2F-A5EC-0CC844994DFE}">
      <dsp:nvSpPr>
        <dsp:cNvPr id="0" name=""/>
        <dsp:cNvSpPr/>
      </dsp:nvSpPr>
      <dsp:spPr>
        <a:xfrm>
          <a:off x="2324497" y="2224515"/>
          <a:ext cx="795788" cy="79578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861B3-08F9-42A9-9FAE-2BFEBDEFDBBD}">
      <dsp:nvSpPr>
        <dsp:cNvPr id="0" name=""/>
        <dsp:cNvSpPr/>
      </dsp:nvSpPr>
      <dsp:spPr>
        <a:xfrm>
          <a:off x="1926602" y="2367757"/>
          <a:ext cx="1591577" cy="50930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Data Analytics/Business Intelligence</a:t>
          </a:r>
          <a:endParaRPr lang="en-US" sz="1200" kern="1200" dirty="0"/>
        </a:p>
      </dsp:txBody>
      <dsp:txXfrm>
        <a:off x="1926602" y="2367757"/>
        <a:ext cx="1591577" cy="509304"/>
      </dsp:txXfrm>
    </dsp:sp>
    <dsp:sp modelId="{ADDB21F2-F8F1-4F3F-BCF7-560B282C9008}">
      <dsp:nvSpPr>
        <dsp:cNvPr id="0" name=""/>
        <dsp:cNvSpPr/>
      </dsp:nvSpPr>
      <dsp:spPr>
        <a:xfrm>
          <a:off x="4250305" y="2224515"/>
          <a:ext cx="795788" cy="79578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EB075-D259-4D4F-9497-6F63393ED23A}">
      <dsp:nvSpPr>
        <dsp:cNvPr id="0" name=""/>
        <dsp:cNvSpPr/>
      </dsp:nvSpPr>
      <dsp:spPr>
        <a:xfrm>
          <a:off x="4250305" y="2224515"/>
          <a:ext cx="795788" cy="79578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14D0A-2835-420E-989D-65184F0C3C05}">
      <dsp:nvSpPr>
        <dsp:cNvPr id="0" name=""/>
        <dsp:cNvSpPr/>
      </dsp:nvSpPr>
      <dsp:spPr>
        <a:xfrm>
          <a:off x="3852411" y="2367757"/>
          <a:ext cx="1591577" cy="50930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MIS – Online</a:t>
          </a:r>
          <a:endParaRPr lang="en-US" sz="1200" kern="1200" dirty="0"/>
        </a:p>
      </dsp:txBody>
      <dsp:txXfrm>
        <a:off x="3852411" y="2367757"/>
        <a:ext cx="1591577" cy="509304"/>
      </dsp:txXfrm>
    </dsp:sp>
    <dsp:sp modelId="{7407D4E2-BC20-4A52-BAFA-B87054EA2711}">
      <dsp:nvSpPr>
        <dsp:cNvPr id="0" name=""/>
        <dsp:cNvSpPr/>
      </dsp:nvSpPr>
      <dsp:spPr>
        <a:xfrm>
          <a:off x="6176114" y="2224515"/>
          <a:ext cx="795788" cy="79578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58377-200A-4E11-A756-836EABD9C908}">
      <dsp:nvSpPr>
        <dsp:cNvPr id="0" name=""/>
        <dsp:cNvSpPr/>
      </dsp:nvSpPr>
      <dsp:spPr>
        <a:xfrm>
          <a:off x="6176114" y="2224515"/>
          <a:ext cx="795788" cy="79578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6252A-2687-4240-92E5-73156A6D4F77}">
      <dsp:nvSpPr>
        <dsp:cNvPr id="0" name=""/>
        <dsp:cNvSpPr/>
      </dsp:nvSpPr>
      <dsp:spPr>
        <a:xfrm>
          <a:off x="5778219" y="2367757"/>
          <a:ext cx="1591577" cy="50930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Digital Design &amp; Innovation</a:t>
          </a:r>
          <a:endParaRPr lang="en-US" sz="1200" kern="1200" dirty="0"/>
        </a:p>
      </dsp:txBody>
      <dsp:txXfrm>
        <a:off x="5778219" y="2367757"/>
        <a:ext cx="1591577" cy="509304"/>
      </dsp:txXfrm>
    </dsp:sp>
    <dsp:sp modelId="{1C23CAF5-3DF5-491F-B392-FC89473EA449}">
      <dsp:nvSpPr>
        <dsp:cNvPr id="0" name=""/>
        <dsp:cNvSpPr/>
      </dsp:nvSpPr>
      <dsp:spPr>
        <a:xfrm>
          <a:off x="8101922" y="2224515"/>
          <a:ext cx="795788" cy="79578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591E8-A40E-4E76-A288-1DD728DC7C32}">
      <dsp:nvSpPr>
        <dsp:cNvPr id="0" name=""/>
        <dsp:cNvSpPr/>
      </dsp:nvSpPr>
      <dsp:spPr>
        <a:xfrm>
          <a:off x="8101922" y="2224515"/>
          <a:ext cx="795788" cy="79578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46D55-4CB7-4F43-9CC9-116F2B9D13CC}">
      <dsp:nvSpPr>
        <dsp:cNvPr id="0" name=""/>
        <dsp:cNvSpPr/>
      </dsp:nvSpPr>
      <dsp:spPr>
        <a:xfrm>
          <a:off x="7704028" y="2367757"/>
          <a:ext cx="1591577" cy="50930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Director – MS-DIM</a:t>
          </a:r>
          <a:endParaRPr lang="en-US" sz="1200" kern="1200" dirty="0"/>
        </a:p>
      </dsp:txBody>
      <dsp:txXfrm>
        <a:off x="7704028" y="2367757"/>
        <a:ext cx="1591577" cy="509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8/25/2017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a:t>
            </a:fld>
            <a:endParaRPr lang="en-US"/>
          </a:p>
        </p:txBody>
      </p:sp>
    </p:spTree>
    <p:extLst>
      <p:ext uri="{BB962C8B-B14F-4D97-AF65-F5344CB8AC3E}">
        <p14:creationId xmlns:p14="http://schemas.microsoft.com/office/powerpoint/2010/main" val="280660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271681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10</a:t>
            </a:fld>
            <a:endParaRPr lang="en-US" dirty="0"/>
          </a:p>
        </p:txBody>
      </p:sp>
    </p:spTree>
    <p:extLst>
      <p:ext uri="{BB962C8B-B14F-4D97-AF65-F5344CB8AC3E}">
        <p14:creationId xmlns:p14="http://schemas.microsoft.com/office/powerpoint/2010/main" val="350624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11</a:t>
            </a:fld>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12</a:t>
            </a:fld>
            <a:endParaRPr lang="en-US" dirty="0"/>
          </a:p>
        </p:txBody>
      </p:sp>
    </p:spTree>
    <p:extLst>
      <p:ext uri="{BB962C8B-B14F-4D97-AF65-F5344CB8AC3E}">
        <p14:creationId xmlns:p14="http://schemas.microsoft.com/office/powerpoint/2010/main" val="277539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13</a:t>
            </a:fld>
            <a:endParaRPr lang="en-US" dirty="0"/>
          </a:p>
        </p:txBody>
      </p:sp>
    </p:spTree>
    <p:extLst>
      <p:ext uri="{BB962C8B-B14F-4D97-AF65-F5344CB8AC3E}">
        <p14:creationId xmlns:p14="http://schemas.microsoft.com/office/powerpoint/2010/main" val="343422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8/25/2017</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mis.temple.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tuf65498@temple.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xml"/><Relationship Id="rId1" Type="http://schemas.openxmlformats.org/officeDocument/2006/relationships/customXml" Target="../../customXml/item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Introduction</a:t>
            </a:r>
            <a:br>
              <a:rPr lang="en-US" dirty="0">
                <a:solidFill>
                  <a:srgbClr val="000000"/>
                </a:solidFill>
                <a:effectLst>
                  <a:outerShdw blurRad="38100" dist="38100" dir="2700000" algn="tl">
                    <a:srgbClr val="000000">
                      <a:alpha val="43137"/>
                    </a:srgbClr>
                  </a:outerShdw>
                </a:effectLst>
              </a:rPr>
            </a:br>
            <a:r>
              <a:rPr lang="en-US" i="1" dirty="0" smtClean="0">
                <a:solidFill>
                  <a:srgbClr val="000000"/>
                </a:solidFill>
                <a:effectLst>
                  <a:outerShdw blurRad="38100" dist="38100" dir="2700000" algn="tl">
                    <a:srgbClr val="000000">
                      <a:alpha val="43137"/>
                    </a:srgbClr>
                  </a:outerShdw>
                </a:effectLst>
              </a:rPr>
              <a:t>Amy Lavin</a:t>
            </a:r>
            <a:endParaRPr lang="en-US"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4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rgbClr val="92D050"/>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8" name="TextBox 7"/>
          <p:cNvSpPr txBox="1"/>
          <p:nvPr/>
        </p:nvSpPr>
        <p:spPr>
          <a:xfrm>
            <a:off x="1344084" y="1270654"/>
            <a:ext cx="8231715" cy="523220"/>
          </a:xfrm>
          <a:prstGeom prst="rect">
            <a:avLst/>
          </a:prstGeom>
          <a:noFill/>
        </p:spPr>
        <p:txBody>
          <a:bodyPr wrap="square" rtlCol="0">
            <a:spAutoFit/>
          </a:bodyPr>
          <a:lstStyle/>
          <a:p>
            <a:r>
              <a:rPr lang="en-US" sz="2800" b="1" dirty="0"/>
              <a:t>Solving business problems through Active Learning</a:t>
            </a:r>
          </a:p>
        </p:txBody>
      </p:sp>
      <p:grpSp>
        <p:nvGrpSpPr>
          <p:cNvPr id="3" name="Group 2">
            <a:extLst>
              <a:ext uri="{FF2B5EF4-FFF2-40B4-BE49-F238E27FC236}">
                <a16:creationId xmlns:a16="http://schemas.microsoft.com/office/drawing/2014/main" xmlns="" id="{AE10558F-3106-4403-9EDD-2F67F0EE827C}"/>
              </a:ext>
            </a:extLst>
          </p:cNvPr>
          <p:cNvGrpSpPr/>
          <p:nvPr/>
        </p:nvGrpSpPr>
        <p:grpSpPr>
          <a:xfrm>
            <a:off x="856887" y="1867685"/>
            <a:ext cx="8159737" cy="2946918"/>
            <a:chOff x="856887" y="1867685"/>
            <a:chExt cx="8159737" cy="2946918"/>
          </a:xfrm>
        </p:grpSpPr>
        <p:sp>
          <p:nvSpPr>
            <p:cNvPr id="15" name="Freeform 7"/>
            <p:cNvSpPr>
              <a:spLocks/>
            </p:cNvSpPr>
            <p:nvPr/>
          </p:nvSpPr>
          <p:spPr bwMode="auto">
            <a:xfrm flipV="1">
              <a:off x="856887" y="2301819"/>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5363446" y="2321653"/>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457891" y="2064260"/>
              <a:ext cx="2946918" cy="25537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dirty="0"/>
              <a:t>Wikipedia (and other questionable sources)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2"/>
              </a:rPr>
              <a:t> https://community.mis.temple.edu/</a:t>
            </a:r>
            <a:r>
              <a:rPr lang="en-US" sz="2400" dirty="0"/>
              <a:t> </a:t>
            </a:r>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Support</a:t>
            </a:r>
          </a:p>
        </p:txBody>
      </p:sp>
      <p:sp>
        <p:nvSpPr>
          <p:cNvPr id="3" name="Content Placeholder 2"/>
          <p:cNvSpPr>
            <a:spLocks noGrp="1"/>
          </p:cNvSpPr>
          <p:nvPr>
            <p:ph idx="1"/>
          </p:nvPr>
        </p:nvSpPr>
        <p:spPr>
          <a:effectLst/>
        </p:spPr>
        <p:txBody>
          <a:bodyPr/>
          <a:lstStyle/>
          <a:p>
            <a:r>
              <a:rPr lang="en-US" dirty="0"/>
              <a:t> My ITA : </a:t>
            </a:r>
            <a:r>
              <a:rPr lang="en-US" dirty="0" smtClean="0"/>
              <a:t>Bridgette Brodnyan</a:t>
            </a:r>
            <a:endParaRPr lang="en-US" dirty="0"/>
          </a:p>
          <a:p>
            <a:r>
              <a:rPr lang="en-US" dirty="0"/>
              <a:t> My Office Hours : </a:t>
            </a:r>
            <a:r>
              <a:rPr lang="en-US" dirty="0" smtClean="0"/>
              <a:t>Fridays 11-12</a:t>
            </a:r>
            <a:endParaRPr lang="en-US" dirty="0"/>
          </a:p>
          <a:p>
            <a:r>
              <a:rPr lang="en-US" dirty="0"/>
              <a:t> My Email </a:t>
            </a:r>
            <a:r>
              <a:rPr lang="en-US" dirty="0" smtClean="0"/>
              <a:t>: </a:t>
            </a:r>
            <a:r>
              <a:rPr lang="en-US" u="sng" dirty="0" smtClean="0">
                <a:effectLst/>
                <a:hlinkClick r:id="rId2"/>
              </a:rPr>
              <a:t>tuf65498@temple.edu</a:t>
            </a:r>
            <a:endParaRPr lang="en-US" dirty="0">
              <a:effectLst/>
            </a:endParaRPr>
          </a:p>
          <a:p>
            <a:endParaRPr lang="en-US" dirty="0"/>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6700"/>
            <a:ext cx="8628136" cy="808708"/>
          </a:xfrm>
        </p:spPr>
        <p:txBody>
          <a:bodyPr/>
          <a:lstStyle/>
          <a:p>
            <a:r>
              <a:rPr lang="en-US" dirty="0" smtClean="0"/>
              <a:t>Amy Lavin</a:t>
            </a:r>
            <a:endParaRPr lang="en-US" dirty="0"/>
          </a:p>
        </p:txBody>
      </p:sp>
      <p:graphicFrame>
        <p:nvGraphicFramePr>
          <p:cNvPr id="6" name="Content Placeholder 5"/>
          <p:cNvGraphicFramePr>
            <a:graphicFrameLocks noGrp="1"/>
          </p:cNvGraphicFramePr>
          <p:nvPr>
            <p:ph idx="1"/>
            <p:extLst/>
          </p:nvPr>
        </p:nvGraphicFramePr>
        <p:xfrm>
          <a:off x="203200" y="1162808"/>
          <a:ext cx="9067800" cy="4031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custData r:id="rId1"/>
      <p:tags r:id="rId2"/>
    </p:custDataLst>
    <p:extLst>
      <p:ext uri="{BB962C8B-B14F-4D97-AF65-F5344CB8AC3E}">
        <p14:creationId xmlns:p14="http://schemas.microsoft.com/office/powerpoint/2010/main" val="3423159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r>
              <a:rPr lang="en-US" dirty="0"/>
              <a:t/>
            </a: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 Lavin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151075"/>
              </p:ext>
            </p:extLst>
          </p:nvPr>
        </p:nvGraphicFramePr>
        <p:xfrm>
          <a:off x="431800" y="952500"/>
          <a:ext cx="9296400"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custData r:id="rId1"/>
      <p:tags r:id="rId2"/>
    </p:custDataLst>
    <p:extLst>
      <p:ext uri="{BB962C8B-B14F-4D97-AF65-F5344CB8AC3E}">
        <p14:creationId xmlns:p14="http://schemas.microsoft.com/office/powerpoint/2010/main" val="3961817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6</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lstStyle/>
          <a:p>
            <a:r>
              <a:rPr lang="en-US"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xmlns="" val="20000"/>
                    </a:ext>
                  </a:extLst>
                </a:gridCol>
                <a:gridCol w="1186962">
                  <a:extLst>
                    <a:ext uri="{9D8B030D-6E8A-4147-A177-3AD203B41FA5}">
                      <a16:colId xmlns:a16="http://schemas.microsoft.com/office/drawing/2014/main" xmlns=""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xmlns=""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xmlns=""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xmlns=""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xmlns=""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xmlns=""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Required Textbooks!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408028"/>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4029F092-91B8-40D2-866F-2D9251713222}"/>
  <p:tag name="ATHENA.CUSTOMXMLCONTENT" val="&lt;?xml version=&quot;1.0&quot;?&gt;&lt;athena xmlns=&quot;http://schemas.microsoft.com/edu/athena&quot; version=&quot;0.1.3885.0&quot;&gt;&lt;timings duration=&quot;89611&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4FF92BFC-C0AE-4744-93C2-59E87826BC31}"/>
  <p:tag name="ATHENA.CUSTOMXMLCONTENT" val="&lt;?xml version=&quot;1.0&quot;?&gt;&lt;athena xmlns=&quot;http://schemas.microsoft.com/edu/athena&quot; version=&quot;0.1.3885.0&quot;&gt;&lt;timings duration=&quot;42463&quot;/&gt;&lt;/athena&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thena xmlns="http://schemas.microsoft.com/edu/athena" version="0.1.3885.0">
  <timings duration="89611"/>
</athena>
</file>

<file path=customXml/item2.xml><?xml version="1.0" encoding="utf-8"?>
<athena xmlns="http://schemas.microsoft.com/edu/athena" version="0.1.3885.0">
  <timings duration="42463"/>
</athena>
</file>

<file path=customXml/itemProps1.xml><?xml version="1.0" encoding="utf-8"?>
<ds:datastoreItem xmlns:ds="http://schemas.openxmlformats.org/officeDocument/2006/customXml" ds:itemID="{5280E73F-866C-40BF-9A7D-84C9EEDB8DF7}">
  <ds:schemaRefs>
    <ds:schemaRef ds:uri="http://schemas.microsoft.com/edu/athena"/>
  </ds:schemaRefs>
</ds:datastoreItem>
</file>

<file path=customXml/itemProps2.xml><?xml version="1.0" encoding="utf-8"?>
<ds:datastoreItem xmlns:ds="http://schemas.openxmlformats.org/officeDocument/2006/customXml" ds:itemID="{2097D4DE-A956-4AC7-BD49-1AAA8A970F6E}">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MIS2101</Template>
  <TotalTime>1283</TotalTime>
  <Words>983</Words>
  <Application>Microsoft Office PowerPoint</Application>
  <PresentationFormat>Custom</PresentationFormat>
  <Paragraphs>190</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Calisto MT</vt:lpstr>
      <vt:lpstr>Helvetica</vt:lpstr>
      <vt:lpstr>Trebuchet MS</vt:lpstr>
      <vt:lpstr>Wingdings</vt:lpstr>
      <vt:lpstr>Wingdings 2</vt:lpstr>
      <vt:lpstr>MIS2101</vt:lpstr>
      <vt:lpstr>Information Systems in Organizations  Introduction Amy Lavin</vt:lpstr>
      <vt:lpstr>Amy Lavin</vt:lpstr>
      <vt:lpstr>Amy Lavin</vt:lpstr>
      <vt:lpstr>Managing Expectations</vt:lpstr>
      <vt:lpstr>Course Description</vt:lpstr>
      <vt:lpstr>Course Objectives</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Course Support</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Windows User</cp:lastModifiedBy>
  <cp:revision>107</cp:revision>
  <dcterms:created xsi:type="dcterms:W3CDTF">2015-03-16T11:37:14Z</dcterms:created>
  <dcterms:modified xsi:type="dcterms:W3CDTF">2017-08-25T15:25:03Z</dcterms:modified>
</cp:coreProperties>
</file>