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8"/>
  </p:notesMasterIdLst>
  <p:sldIdLst>
    <p:sldId id="256" r:id="rId2"/>
    <p:sldId id="367" r:id="rId3"/>
    <p:sldId id="379" r:id="rId4"/>
    <p:sldId id="380" r:id="rId5"/>
    <p:sldId id="381" r:id="rId6"/>
    <p:sldId id="378" r:id="rId7"/>
  </p:sldIdLst>
  <p:sldSz cx="12192000" cy="6858000"/>
  <p:notesSz cx="6985000" cy="9283700"/>
  <p:embeddedFontLst>
    <p:embeddedFont>
      <p:font typeface="Arial Black" panose="020B0A04020102020204" pitchFamily="34" charset="0"/>
      <p:bold r:id="rId9"/>
    </p:embeddedFont>
    <p:embeddedFont>
      <p:font typeface="Arial Narrow" panose="020B0606020202030204" pitchFamily="3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eorgia" panose="02040502050405020303" pitchFamily="18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">
          <p15:clr>
            <a:srgbClr val="A4A3A4"/>
          </p15:clr>
        </p15:guide>
        <p15:guide id="2" pos="7344" userDrawn="1">
          <p15:clr>
            <a:srgbClr val="A4A3A4"/>
          </p15:clr>
        </p15:guide>
        <p15:guide id="3" orient="horz" pos="21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n E. Sclarow" initials="SES" lastIdx="3" clrIdx="0">
    <p:extLst>
      <p:ext uri="{19B8F6BF-5375-455C-9EA6-DF929625EA0E}">
        <p15:presenceInfo xmlns:p15="http://schemas.microsoft.com/office/powerpoint/2012/main" userId="Steven E. Sclaro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1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078C34-9DD4-4FF6-A8B3-301DA20EA9BA}">
  <a:tblStyle styleId="{CA078C34-9DD4-4FF6-A8B3-301DA20EA9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437" autoAdjust="0"/>
  </p:normalViewPr>
  <p:slideViewPr>
    <p:cSldViewPr snapToGrid="0">
      <p:cViewPr varScale="1">
        <p:scale>
          <a:sx n="98" d="100"/>
          <a:sy n="98" d="100"/>
        </p:scale>
        <p:origin x="1038" y="84"/>
      </p:cViewPr>
      <p:guideLst>
        <p:guide pos="288"/>
        <p:guide pos="7344"/>
        <p:guide orient="horz" pos="21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-Christine Martin" userId="3f04a9e6-8652-4b3c-b462-956eaf9c05a8" providerId="ADAL" clId="{F1CC3155-7B1E-4DF4-B3F9-A4CA09A99965}"/>
    <pc:docChg chg="custSel delSld modSld">
      <pc:chgData name="Marie-Christine Martin" userId="3f04a9e6-8652-4b3c-b462-956eaf9c05a8" providerId="ADAL" clId="{F1CC3155-7B1E-4DF4-B3F9-A4CA09A99965}" dt="2023-11-07T18:24:43.390" v="5" actId="47"/>
      <pc:docMkLst>
        <pc:docMk/>
      </pc:docMkLst>
      <pc:sldChg chg="del">
        <pc:chgData name="Marie-Christine Martin" userId="3f04a9e6-8652-4b3c-b462-956eaf9c05a8" providerId="ADAL" clId="{F1CC3155-7B1E-4DF4-B3F9-A4CA09A99965}" dt="2023-11-07T18:24:17.247" v="0" actId="47"/>
        <pc:sldMkLst>
          <pc:docMk/>
          <pc:sldMk cId="978462623" sldId="275"/>
        </pc:sldMkLst>
      </pc:sldChg>
      <pc:sldChg chg="del">
        <pc:chgData name="Marie-Christine Martin" userId="3f04a9e6-8652-4b3c-b462-956eaf9c05a8" providerId="ADAL" clId="{F1CC3155-7B1E-4DF4-B3F9-A4CA09A99965}" dt="2023-11-07T18:24:17.247" v="0" actId="47"/>
        <pc:sldMkLst>
          <pc:docMk/>
          <pc:sldMk cId="1788274634" sldId="278"/>
        </pc:sldMkLst>
      </pc:sldChg>
      <pc:sldChg chg="del">
        <pc:chgData name="Marie-Christine Martin" userId="3f04a9e6-8652-4b3c-b462-956eaf9c05a8" providerId="ADAL" clId="{F1CC3155-7B1E-4DF4-B3F9-A4CA09A99965}" dt="2023-11-07T18:24:17.247" v="0" actId="47"/>
        <pc:sldMkLst>
          <pc:docMk/>
          <pc:sldMk cId="1022901755" sldId="280"/>
        </pc:sldMkLst>
      </pc:sldChg>
      <pc:sldChg chg="del">
        <pc:chgData name="Marie-Christine Martin" userId="3f04a9e6-8652-4b3c-b462-956eaf9c05a8" providerId="ADAL" clId="{F1CC3155-7B1E-4DF4-B3F9-A4CA09A99965}" dt="2023-11-07T18:24:22.723" v="1" actId="47"/>
        <pc:sldMkLst>
          <pc:docMk/>
          <pc:sldMk cId="4173557582" sldId="281"/>
        </pc:sldMkLst>
      </pc:sldChg>
      <pc:sldChg chg="del">
        <pc:chgData name="Marie-Christine Martin" userId="3f04a9e6-8652-4b3c-b462-956eaf9c05a8" providerId="ADAL" clId="{F1CC3155-7B1E-4DF4-B3F9-A4CA09A99965}" dt="2023-11-07T18:24:17.247" v="0" actId="47"/>
        <pc:sldMkLst>
          <pc:docMk/>
          <pc:sldMk cId="1652184519" sldId="293"/>
        </pc:sldMkLst>
      </pc:sldChg>
      <pc:sldChg chg="del">
        <pc:chgData name="Marie-Christine Martin" userId="3f04a9e6-8652-4b3c-b462-956eaf9c05a8" providerId="ADAL" clId="{F1CC3155-7B1E-4DF4-B3F9-A4CA09A99965}" dt="2023-11-07T18:24:17.247" v="0" actId="47"/>
        <pc:sldMkLst>
          <pc:docMk/>
          <pc:sldMk cId="166605143" sldId="316"/>
        </pc:sldMkLst>
      </pc:sldChg>
      <pc:sldChg chg="del">
        <pc:chgData name="Marie-Christine Martin" userId="3f04a9e6-8652-4b3c-b462-956eaf9c05a8" providerId="ADAL" clId="{F1CC3155-7B1E-4DF4-B3F9-A4CA09A99965}" dt="2023-11-07T18:24:17.247" v="0" actId="47"/>
        <pc:sldMkLst>
          <pc:docMk/>
          <pc:sldMk cId="3803144080" sldId="317"/>
        </pc:sldMkLst>
      </pc:sldChg>
      <pc:sldChg chg="del">
        <pc:chgData name="Marie-Christine Martin" userId="3f04a9e6-8652-4b3c-b462-956eaf9c05a8" providerId="ADAL" clId="{F1CC3155-7B1E-4DF4-B3F9-A4CA09A99965}" dt="2023-11-07T18:24:17.247" v="0" actId="47"/>
        <pc:sldMkLst>
          <pc:docMk/>
          <pc:sldMk cId="3851993888" sldId="319"/>
        </pc:sldMkLst>
      </pc:sldChg>
      <pc:sldChg chg="del">
        <pc:chgData name="Marie-Christine Martin" userId="3f04a9e6-8652-4b3c-b462-956eaf9c05a8" providerId="ADAL" clId="{F1CC3155-7B1E-4DF4-B3F9-A4CA09A99965}" dt="2023-11-07T18:24:17.247" v="0" actId="47"/>
        <pc:sldMkLst>
          <pc:docMk/>
          <pc:sldMk cId="3459646841" sldId="323"/>
        </pc:sldMkLst>
      </pc:sldChg>
      <pc:sldChg chg="del">
        <pc:chgData name="Marie-Christine Martin" userId="3f04a9e6-8652-4b3c-b462-956eaf9c05a8" providerId="ADAL" clId="{F1CC3155-7B1E-4DF4-B3F9-A4CA09A99965}" dt="2023-11-07T18:24:17.247" v="0" actId="47"/>
        <pc:sldMkLst>
          <pc:docMk/>
          <pc:sldMk cId="4261130349" sldId="324"/>
        </pc:sldMkLst>
      </pc:sldChg>
      <pc:sldChg chg="del">
        <pc:chgData name="Marie-Christine Martin" userId="3f04a9e6-8652-4b3c-b462-956eaf9c05a8" providerId="ADAL" clId="{F1CC3155-7B1E-4DF4-B3F9-A4CA09A99965}" dt="2023-11-07T18:24:22.723" v="1" actId="47"/>
        <pc:sldMkLst>
          <pc:docMk/>
          <pc:sldMk cId="1639888851" sldId="327"/>
        </pc:sldMkLst>
      </pc:sldChg>
      <pc:sldChg chg="del">
        <pc:chgData name="Marie-Christine Martin" userId="3f04a9e6-8652-4b3c-b462-956eaf9c05a8" providerId="ADAL" clId="{F1CC3155-7B1E-4DF4-B3F9-A4CA09A99965}" dt="2023-11-07T18:24:17.247" v="0" actId="47"/>
        <pc:sldMkLst>
          <pc:docMk/>
          <pc:sldMk cId="2540836444" sldId="329"/>
        </pc:sldMkLst>
      </pc:sldChg>
      <pc:sldChg chg="del">
        <pc:chgData name="Marie-Christine Martin" userId="3f04a9e6-8652-4b3c-b462-956eaf9c05a8" providerId="ADAL" clId="{F1CC3155-7B1E-4DF4-B3F9-A4CA09A99965}" dt="2023-11-07T18:24:17.247" v="0" actId="47"/>
        <pc:sldMkLst>
          <pc:docMk/>
          <pc:sldMk cId="2150270781" sldId="330"/>
        </pc:sldMkLst>
      </pc:sldChg>
      <pc:sldChg chg="del">
        <pc:chgData name="Marie-Christine Martin" userId="3f04a9e6-8652-4b3c-b462-956eaf9c05a8" providerId="ADAL" clId="{F1CC3155-7B1E-4DF4-B3F9-A4CA09A99965}" dt="2023-11-07T18:24:22.723" v="1" actId="47"/>
        <pc:sldMkLst>
          <pc:docMk/>
          <pc:sldMk cId="335590638" sldId="332"/>
        </pc:sldMkLst>
      </pc:sldChg>
      <pc:sldChg chg="del">
        <pc:chgData name="Marie-Christine Martin" userId="3f04a9e6-8652-4b3c-b462-956eaf9c05a8" providerId="ADAL" clId="{F1CC3155-7B1E-4DF4-B3F9-A4CA09A99965}" dt="2023-11-07T18:24:17.247" v="0" actId="47"/>
        <pc:sldMkLst>
          <pc:docMk/>
          <pc:sldMk cId="1201635950" sldId="356"/>
        </pc:sldMkLst>
      </pc:sldChg>
      <pc:sldChg chg="del">
        <pc:chgData name="Marie-Christine Martin" userId="3f04a9e6-8652-4b3c-b462-956eaf9c05a8" providerId="ADAL" clId="{F1CC3155-7B1E-4DF4-B3F9-A4CA09A99965}" dt="2023-11-07T18:24:17.247" v="0" actId="47"/>
        <pc:sldMkLst>
          <pc:docMk/>
          <pc:sldMk cId="4056220666" sldId="359"/>
        </pc:sldMkLst>
      </pc:sldChg>
      <pc:sldChg chg="del">
        <pc:chgData name="Marie-Christine Martin" userId="3f04a9e6-8652-4b3c-b462-956eaf9c05a8" providerId="ADAL" clId="{F1CC3155-7B1E-4DF4-B3F9-A4CA09A99965}" dt="2023-11-07T18:24:17.247" v="0" actId="47"/>
        <pc:sldMkLst>
          <pc:docMk/>
          <pc:sldMk cId="902483366" sldId="361"/>
        </pc:sldMkLst>
      </pc:sldChg>
      <pc:sldChg chg="del">
        <pc:chgData name="Marie-Christine Martin" userId="3f04a9e6-8652-4b3c-b462-956eaf9c05a8" providerId="ADAL" clId="{F1CC3155-7B1E-4DF4-B3F9-A4CA09A99965}" dt="2023-11-07T18:24:17.247" v="0" actId="47"/>
        <pc:sldMkLst>
          <pc:docMk/>
          <pc:sldMk cId="2493311561" sldId="362"/>
        </pc:sldMkLst>
      </pc:sldChg>
      <pc:sldChg chg="del">
        <pc:chgData name="Marie-Christine Martin" userId="3f04a9e6-8652-4b3c-b462-956eaf9c05a8" providerId="ADAL" clId="{F1CC3155-7B1E-4DF4-B3F9-A4CA09A99965}" dt="2023-11-07T18:24:17.247" v="0" actId="47"/>
        <pc:sldMkLst>
          <pc:docMk/>
          <pc:sldMk cId="1839987380" sldId="363"/>
        </pc:sldMkLst>
      </pc:sldChg>
      <pc:sldChg chg="del">
        <pc:chgData name="Marie-Christine Martin" userId="3f04a9e6-8652-4b3c-b462-956eaf9c05a8" providerId="ADAL" clId="{F1CC3155-7B1E-4DF4-B3F9-A4CA09A99965}" dt="2023-11-07T18:24:22.723" v="1" actId="47"/>
        <pc:sldMkLst>
          <pc:docMk/>
          <pc:sldMk cId="1242875839" sldId="365"/>
        </pc:sldMkLst>
      </pc:sldChg>
      <pc:sldChg chg="del">
        <pc:chgData name="Marie-Christine Martin" userId="3f04a9e6-8652-4b3c-b462-956eaf9c05a8" providerId="ADAL" clId="{F1CC3155-7B1E-4DF4-B3F9-A4CA09A99965}" dt="2023-11-07T18:24:17.247" v="0" actId="47"/>
        <pc:sldMkLst>
          <pc:docMk/>
          <pc:sldMk cId="3880425485" sldId="366"/>
        </pc:sldMkLst>
      </pc:sldChg>
      <pc:sldChg chg="delSp modSp mod">
        <pc:chgData name="Marie-Christine Martin" userId="3f04a9e6-8652-4b3c-b462-956eaf9c05a8" providerId="ADAL" clId="{F1CC3155-7B1E-4DF4-B3F9-A4CA09A99965}" dt="2023-11-07T18:24:36.491" v="3" actId="478"/>
        <pc:sldMkLst>
          <pc:docMk/>
          <pc:sldMk cId="3040979558" sldId="367"/>
        </pc:sldMkLst>
        <pc:spChg chg="del">
          <ac:chgData name="Marie-Christine Martin" userId="3f04a9e6-8652-4b3c-b462-956eaf9c05a8" providerId="ADAL" clId="{F1CC3155-7B1E-4DF4-B3F9-A4CA09A99965}" dt="2023-11-07T18:24:36.491" v="3" actId="478"/>
          <ac:spMkLst>
            <pc:docMk/>
            <pc:sldMk cId="3040979558" sldId="367"/>
            <ac:spMk id="2" creationId="{00000000-0000-0000-0000-000000000000}"/>
          </ac:spMkLst>
        </pc:spChg>
        <pc:spChg chg="mod">
          <ac:chgData name="Marie-Christine Martin" userId="3f04a9e6-8652-4b3c-b462-956eaf9c05a8" providerId="ADAL" clId="{F1CC3155-7B1E-4DF4-B3F9-A4CA09A99965}" dt="2023-11-07T18:24:27.920" v="2" actId="6549"/>
          <ac:spMkLst>
            <pc:docMk/>
            <pc:sldMk cId="3040979558" sldId="367"/>
            <ac:spMk id="12" creationId="{600196DF-6FEA-C64E-82D5-67A222DEDDBB}"/>
          </ac:spMkLst>
        </pc:spChg>
      </pc:sldChg>
      <pc:sldChg chg="del">
        <pc:chgData name="Marie-Christine Martin" userId="3f04a9e6-8652-4b3c-b462-956eaf9c05a8" providerId="ADAL" clId="{F1CC3155-7B1E-4DF4-B3F9-A4CA09A99965}" dt="2023-11-07T18:24:22.723" v="1" actId="47"/>
        <pc:sldMkLst>
          <pc:docMk/>
          <pc:sldMk cId="1474450572" sldId="369"/>
        </pc:sldMkLst>
      </pc:sldChg>
      <pc:sldChg chg="del">
        <pc:chgData name="Marie-Christine Martin" userId="3f04a9e6-8652-4b3c-b462-956eaf9c05a8" providerId="ADAL" clId="{F1CC3155-7B1E-4DF4-B3F9-A4CA09A99965}" dt="2023-11-07T18:24:22.723" v="1" actId="47"/>
        <pc:sldMkLst>
          <pc:docMk/>
          <pc:sldMk cId="1830087465" sldId="370"/>
        </pc:sldMkLst>
      </pc:sldChg>
      <pc:sldChg chg="del">
        <pc:chgData name="Marie-Christine Martin" userId="3f04a9e6-8652-4b3c-b462-956eaf9c05a8" providerId="ADAL" clId="{F1CC3155-7B1E-4DF4-B3F9-A4CA09A99965}" dt="2023-11-07T18:24:22.723" v="1" actId="47"/>
        <pc:sldMkLst>
          <pc:docMk/>
          <pc:sldMk cId="1181469627" sldId="373"/>
        </pc:sldMkLst>
      </pc:sldChg>
      <pc:sldChg chg="del">
        <pc:chgData name="Marie-Christine Martin" userId="3f04a9e6-8652-4b3c-b462-956eaf9c05a8" providerId="ADAL" clId="{F1CC3155-7B1E-4DF4-B3F9-A4CA09A99965}" dt="2023-11-07T18:24:17.247" v="0" actId="47"/>
        <pc:sldMkLst>
          <pc:docMk/>
          <pc:sldMk cId="949794830" sldId="382"/>
        </pc:sldMkLst>
      </pc:sldChg>
      <pc:sldChg chg="del">
        <pc:chgData name="Marie-Christine Martin" userId="3f04a9e6-8652-4b3c-b462-956eaf9c05a8" providerId="ADAL" clId="{F1CC3155-7B1E-4DF4-B3F9-A4CA09A99965}" dt="2023-11-07T18:24:17.247" v="0" actId="47"/>
        <pc:sldMkLst>
          <pc:docMk/>
          <pc:sldMk cId="934569654" sldId="383"/>
        </pc:sldMkLst>
      </pc:sldChg>
      <pc:sldChg chg="del">
        <pc:chgData name="Marie-Christine Martin" userId="3f04a9e6-8652-4b3c-b462-956eaf9c05a8" providerId="ADAL" clId="{F1CC3155-7B1E-4DF4-B3F9-A4CA09A99965}" dt="2023-11-07T18:24:40.802" v="4" actId="47"/>
        <pc:sldMkLst>
          <pc:docMk/>
          <pc:sldMk cId="1987104021" sldId="384"/>
        </pc:sldMkLst>
      </pc:sldChg>
      <pc:sldChg chg="del">
        <pc:chgData name="Marie-Christine Martin" userId="3f04a9e6-8652-4b3c-b462-956eaf9c05a8" providerId="ADAL" clId="{F1CC3155-7B1E-4DF4-B3F9-A4CA09A99965}" dt="2023-11-07T18:24:43.390" v="5" actId="47"/>
        <pc:sldMkLst>
          <pc:docMk/>
          <pc:sldMk cId="3537619752" sldId="385"/>
        </pc:sldMkLst>
      </pc:sldChg>
      <pc:sldMasterChg chg="delSldLayout">
        <pc:chgData name="Marie-Christine Martin" userId="3f04a9e6-8652-4b3c-b462-956eaf9c05a8" providerId="ADAL" clId="{F1CC3155-7B1E-4DF4-B3F9-A4CA09A99965}" dt="2023-11-07T18:24:22.723" v="1" actId="47"/>
        <pc:sldMasterMkLst>
          <pc:docMk/>
          <pc:sldMasterMk cId="0" sldId="2147483662"/>
        </pc:sldMasterMkLst>
        <pc:sldLayoutChg chg="del">
          <pc:chgData name="Marie-Christine Martin" userId="3f04a9e6-8652-4b3c-b462-956eaf9c05a8" providerId="ADAL" clId="{F1CC3155-7B1E-4DF4-B3F9-A4CA09A99965}" dt="2023-11-07T18:24:22.723" v="1" actId="47"/>
          <pc:sldLayoutMkLst>
            <pc:docMk/>
            <pc:sldMasterMk cId="0" sldId="2147483662"/>
            <pc:sldLayoutMk cId="0" sldId="2147483659"/>
          </pc:sldLayoutMkLst>
        </pc:sldLayoutChg>
        <pc:sldLayoutChg chg="del">
          <pc:chgData name="Marie-Christine Martin" userId="3f04a9e6-8652-4b3c-b462-956eaf9c05a8" providerId="ADAL" clId="{F1CC3155-7B1E-4DF4-B3F9-A4CA09A99965}" dt="2023-11-07T18:24:17.247" v="0" actId="47"/>
          <pc:sldLayoutMkLst>
            <pc:docMk/>
            <pc:sldMasterMk cId="0" sldId="2147483662"/>
            <pc:sldLayoutMk cId="1395464358" sldId="21474836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26833" cy="465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6551" y="0"/>
            <a:ext cx="3026833" cy="465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8025" y="1160463"/>
            <a:ext cx="5568950" cy="3132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17905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6551" y="8817905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60463"/>
            <a:ext cx="5568950" cy="3132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1" name="Google Shape;101;p1:notes"/>
          <p:cNvSpPr txBox="1">
            <a:spLocks noGrp="1"/>
          </p:cNvSpPr>
          <p:nvPr>
            <p:ph type="sldNum" idx="12"/>
          </p:nvPr>
        </p:nvSpPr>
        <p:spPr>
          <a:xfrm>
            <a:off x="3956551" y="8817905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</a:t>
            </a:fld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2075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9587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4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1846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5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7882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6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9472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22222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605791" y="4367848"/>
            <a:ext cx="10980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05791" y="2343151"/>
            <a:ext cx="10980300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Narrow"/>
              <a:buNone/>
              <a:defRPr sz="60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146674"/>
            <a:ext cx="2743200" cy="5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146674"/>
            <a:ext cx="4114800" cy="5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35808" y="972829"/>
            <a:ext cx="2720385" cy="60936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cxnSp>
        <p:nvCxnSpPr>
          <p:cNvPr id="22" name="Google Shape;22;p2"/>
          <p:cNvCxnSpPr/>
          <p:nvPr/>
        </p:nvCxnSpPr>
        <p:spPr>
          <a:xfrm>
            <a:off x="5433000" y="4081463"/>
            <a:ext cx="13260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rgbClr val="A41E35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605791" y="4367848"/>
            <a:ext cx="10980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605791" y="2343151"/>
            <a:ext cx="10980300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 Narrow"/>
              <a:buNone/>
              <a:defRPr sz="7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7" name="Google Shape;27;p3"/>
          <p:cNvCxnSpPr/>
          <p:nvPr/>
        </p:nvCxnSpPr>
        <p:spPr>
          <a:xfrm>
            <a:off x="5433000" y="4058603"/>
            <a:ext cx="13260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ed list">
  <p:cSld name="Title Only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329972" y="556896"/>
            <a:ext cx="114885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4" name="Google Shape;44;p6"/>
          <p:cNvSpPr txBox="1"/>
          <p:nvPr/>
        </p:nvSpPr>
        <p:spPr>
          <a:xfrm>
            <a:off x="432843" y="6146674"/>
            <a:ext cx="41148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BFBFB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5" name="Google Shape;45;p6"/>
          <p:cNvSpPr txBox="1"/>
          <p:nvPr/>
        </p:nvSpPr>
        <p:spPr>
          <a:xfrm>
            <a:off x="329971" y="1825625"/>
            <a:ext cx="114885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r>
              <a:rPr lang="en-US" sz="2800" dirty="0">
                <a:latin typeface="Arial Narrow"/>
                <a:ea typeface="Arial Narrow"/>
                <a:cs typeface="Arial Narrow"/>
                <a:sym typeface="Arial Narrow"/>
              </a:rPr>
              <a:t>sgrgrg</a:t>
            </a:r>
            <a:endParaRPr sz="28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406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Narrow"/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sgrgrg</a:t>
            </a:r>
            <a:endParaRPr sz="28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406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endParaRPr sz="28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0" y="5955030"/>
            <a:ext cx="12192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29972" y="1825625"/>
            <a:ext cx="5625057" cy="37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329972" y="556896"/>
            <a:ext cx="11488647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973" y="6146673"/>
            <a:ext cx="2320018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6193562" y="1825625"/>
            <a:ext cx="5625057" cy="37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>
            <a:spLocks noGrp="1"/>
          </p:cNvSpPr>
          <p:nvPr>
            <p:ph type="pic" idx="2"/>
          </p:nvPr>
        </p:nvSpPr>
        <p:spPr>
          <a:xfrm>
            <a:off x="4846320" y="457201"/>
            <a:ext cx="6509068" cy="5147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2" name="Google Shape;92;p15"/>
          <p:cNvSpPr/>
          <p:nvPr/>
        </p:nvSpPr>
        <p:spPr>
          <a:xfrm>
            <a:off x="0" y="5955030"/>
            <a:ext cx="12192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973" y="6146673"/>
            <a:ext cx="2320018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341403" y="548640"/>
            <a:ext cx="4207737" cy="103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341403" y="1931670"/>
            <a:ext cx="4207737" cy="367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6" name="Google Shape;96;p15"/>
          <p:cNvCxnSpPr/>
          <p:nvPr/>
        </p:nvCxnSpPr>
        <p:spPr>
          <a:xfrm>
            <a:off x="432843" y="514668"/>
            <a:ext cx="521970" cy="0"/>
          </a:xfrm>
          <a:prstGeom prst="straightConnector1">
            <a:avLst/>
          </a:prstGeom>
          <a:noFill/>
          <a:ln w="63500" cap="flat" cmpd="sng">
            <a:solidFill>
              <a:srgbClr val="A41E3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61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jIhdvjqVT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CRd5AMT5r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tdLJJ1dqG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ur64CoJJ5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ctrTitle"/>
          </p:nvPr>
        </p:nvSpPr>
        <p:spPr>
          <a:xfrm>
            <a:off x="2643849" y="2359971"/>
            <a:ext cx="6904182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n-US" dirty="0"/>
              <a:t>Digital Systems</a:t>
            </a:r>
            <a:endParaRPr dirty="0"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1"/>
          </p:nvPr>
        </p:nvSpPr>
        <p:spPr>
          <a:xfrm>
            <a:off x="605791" y="4367848"/>
            <a:ext cx="10980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</a:pPr>
            <a:r>
              <a:rPr lang="en-US" dirty="0"/>
              <a:t>11.1 Logical Operators and Conditional Logic (Chapter 4)</a:t>
            </a:r>
            <a:endParaRPr dirty="0"/>
          </a:p>
        </p:txBody>
      </p:sp>
      <p:cxnSp>
        <p:nvCxnSpPr>
          <p:cNvPr id="105" name="Google Shape;105;p16"/>
          <p:cNvCxnSpPr/>
          <p:nvPr/>
        </p:nvCxnSpPr>
        <p:spPr>
          <a:xfrm>
            <a:off x="5433060" y="4081463"/>
            <a:ext cx="132588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Rectangle 6"/>
          <p:cNvSpPr/>
          <p:nvPr/>
        </p:nvSpPr>
        <p:spPr>
          <a:xfrm>
            <a:off x="5172304" y="5264722"/>
            <a:ext cx="1847272" cy="10714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F</a:t>
            </a:r>
            <a:r>
              <a:rPr lang="en-US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36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MIS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62CBC2-DA5E-7242-9075-47BA75D1C1DE}"/>
              </a:ext>
            </a:extLst>
          </p:cNvPr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00196DF-6FEA-C64E-82D5-67A222DEDDBB}"/>
              </a:ext>
            </a:extLst>
          </p:cNvPr>
          <p:cNvSpPr txBox="1">
            <a:spLocks/>
          </p:cNvSpPr>
          <p:nvPr/>
        </p:nvSpPr>
        <p:spPr>
          <a:xfrm>
            <a:off x="913121" y="517980"/>
            <a:ext cx="3818049" cy="493024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kern="1200" dirty="0">
                <a:solidFill>
                  <a:srgbClr val="A41E35"/>
                </a:solidFill>
                <a:latin typeface="+mj-lt"/>
                <a:ea typeface="+mj-ea"/>
                <a:cs typeface="+mj-cs"/>
              </a:rPr>
              <a:t>Week 11</a:t>
            </a:r>
          </a:p>
          <a:p>
            <a:pPr algn="r">
              <a:spcBef>
                <a:spcPct val="0"/>
              </a:spcBef>
            </a:pPr>
            <a:r>
              <a:rPr lang="en-US" kern="1200" dirty="0">
                <a:solidFill>
                  <a:srgbClr val="A41E35"/>
                </a:solidFill>
                <a:latin typeface="+mj-lt"/>
                <a:ea typeface="+mj-ea"/>
                <a:cs typeface="+mj-cs"/>
              </a:rPr>
              <a:t>Challenges</a:t>
            </a:r>
          </a:p>
          <a:p>
            <a:pPr algn="r">
              <a:spcBef>
                <a:spcPct val="0"/>
              </a:spcBef>
            </a:pPr>
            <a:endParaRPr lang="en-US" kern="1200" dirty="0">
              <a:solidFill>
                <a:srgbClr val="A41E35"/>
              </a:solidFill>
              <a:latin typeface="+mj-lt"/>
              <a:ea typeface="+mj-ea"/>
              <a:cs typeface="+mj-cs"/>
            </a:endParaRPr>
          </a:p>
          <a:p>
            <a:pPr algn="r">
              <a:spcBef>
                <a:spcPct val="0"/>
              </a:spcBef>
            </a:pPr>
            <a:r>
              <a:rPr lang="en-US" sz="3600" kern="1200" dirty="0">
                <a:solidFill>
                  <a:srgbClr val="A41E35"/>
                </a:solidFill>
                <a:latin typeface="+mj-lt"/>
                <a:ea typeface="+mj-ea"/>
                <a:cs typeface="+mj-cs"/>
              </a:rPr>
              <a:t>Logical Operators &amp; Conditional Logic</a:t>
            </a:r>
          </a:p>
          <a:p>
            <a:pPr algn="r">
              <a:spcBef>
                <a:spcPct val="0"/>
              </a:spcBef>
            </a:pPr>
            <a:endParaRPr lang="en-US" sz="3600" kern="1200" dirty="0">
              <a:solidFill>
                <a:srgbClr val="A41E3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F027AED-81FC-DA40-BD45-9A9DE0409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5934" y="501653"/>
            <a:ext cx="6377769" cy="4930246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628650" indent="-228600">
              <a:buFont typeface="Arial" panose="020B0604020202020204" pitchFamily="34" charset="0"/>
              <a:buChar char="•"/>
            </a:pPr>
            <a:r>
              <a:rPr lang="en-US" sz="2400" kern="1200" dirty="0" err="1">
                <a:solidFill>
                  <a:schemeClr val="tx1"/>
                </a:solidFill>
              </a:rPr>
              <a:t>GuessANumber</a:t>
            </a:r>
            <a:r>
              <a:rPr lang="en-US" sz="2400" kern="1200" dirty="0">
                <a:solidFill>
                  <a:schemeClr val="tx1"/>
                </a:solidFill>
              </a:rPr>
              <a:t>: </a:t>
            </a:r>
            <a:r>
              <a:rPr lang="en-US" sz="2400" kern="1200" dirty="0">
                <a:solidFill>
                  <a:srgbClr val="A41E35"/>
                </a:solidFill>
              </a:rPr>
              <a:t>watch video!</a:t>
            </a:r>
          </a:p>
          <a:p>
            <a:pPr marL="628650" indent="-228600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</a:rPr>
              <a:t>DayOfTheWeek</a:t>
            </a:r>
          </a:p>
          <a:p>
            <a:pPr marL="628650" indent="-228600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</a:rPr>
              <a:t>AreasOfRectangles</a:t>
            </a:r>
          </a:p>
          <a:p>
            <a:pPr marL="628650" indent="-228600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</a:rPr>
              <a:t>AgeClassifier</a:t>
            </a:r>
          </a:p>
          <a:p>
            <a:pPr marL="628650" indent="-228600">
              <a:buFont typeface="Arial" panose="020B0604020202020204" pitchFamily="34" charset="0"/>
              <a:buChar char="•"/>
            </a:pPr>
            <a:r>
              <a:rPr lang="en-US" sz="2400" kern="1200" dirty="0" err="1">
                <a:solidFill>
                  <a:schemeClr val="tx1"/>
                </a:solidFill>
              </a:rPr>
              <a:t>RomanNumerals</a:t>
            </a:r>
            <a:r>
              <a:rPr lang="en-US" sz="2400" kern="1200" dirty="0">
                <a:solidFill>
                  <a:schemeClr val="tx1"/>
                </a:solidFill>
              </a:rPr>
              <a:t>: </a:t>
            </a:r>
            <a:r>
              <a:rPr lang="en-US" sz="2400" kern="1200" dirty="0">
                <a:solidFill>
                  <a:srgbClr val="A41E35"/>
                </a:solidFill>
              </a:rPr>
              <a:t>watch video!</a:t>
            </a:r>
          </a:p>
          <a:p>
            <a:pPr marL="628650" indent="-228600">
              <a:buFont typeface="Arial" panose="020B0604020202020204" pitchFamily="34" charset="0"/>
              <a:buChar char="•"/>
            </a:pPr>
            <a:r>
              <a:rPr lang="en-US" sz="2400" kern="1200" dirty="0" err="1">
                <a:solidFill>
                  <a:schemeClr val="tx1"/>
                </a:solidFill>
              </a:rPr>
              <a:t>MassAndWeight</a:t>
            </a:r>
            <a:r>
              <a:rPr lang="en-US" sz="2400" kern="1200" dirty="0">
                <a:solidFill>
                  <a:schemeClr val="tx1"/>
                </a:solidFill>
              </a:rPr>
              <a:t> (video)</a:t>
            </a:r>
          </a:p>
          <a:p>
            <a:pPr marL="628650" indent="-228600">
              <a:buFont typeface="Arial" panose="020B0604020202020204" pitchFamily="34" charset="0"/>
              <a:buChar char="•"/>
            </a:pPr>
            <a:r>
              <a:rPr lang="en-US" sz="2400" kern="1200" dirty="0" err="1">
                <a:solidFill>
                  <a:schemeClr val="tx1"/>
                </a:solidFill>
              </a:rPr>
              <a:t>MoneyCountingGame</a:t>
            </a:r>
            <a:r>
              <a:rPr lang="en-US" sz="2400" kern="1200" dirty="0">
                <a:solidFill>
                  <a:schemeClr val="tx1"/>
                </a:solidFill>
              </a:rPr>
              <a:t> (video)</a:t>
            </a:r>
          </a:p>
          <a:p>
            <a:pPr marL="628650" indent="-228600">
              <a:buFont typeface="Arial" panose="020B0604020202020204" pitchFamily="34" charset="0"/>
              <a:buChar char="•"/>
            </a:pPr>
            <a:r>
              <a:rPr lang="en-US" sz="2400" kern="1200" dirty="0" err="1">
                <a:solidFill>
                  <a:schemeClr val="tx1"/>
                </a:solidFill>
              </a:rPr>
              <a:t>ColorMixer</a:t>
            </a:r>
            <a:r>
              <a:rPr lang="en-US" sz="2400" kern="1200" dirty="0">
                <a:solidFill>
                  <a:schemeClr val="tx1"/>
                </a:solidFill>
              </a:rPr>
              <a:t> (video)</a:t>
            </a:r>
          </a:p>
          <a:p>
            <a:pPr marL="628650" indent="-228600">
              <a:buFont typeface="Arial" panose="020B0604020202020204" pitchFamily="34" charset="0"/>
              <a:buChar char="•"/>
            </a:pPr>
            <a:r>
              <a:rPr lang="en-US" sz="2400" kern="1200" dirty="0" err="1">
                <a:solidFill>
                  <a:schemeClr val="tx1"/>
                </a:solidFill>
              </a:rPr>
              <a:t>HotDogCalculator</a:t>
            </a:r>
            <a:r>
              <a:rPr lang="en-US" sz="2400" kern="1200" dirty="0">
                <a:solidFill>
                  <a:schemeClr val="tx1"/>
                </a:solidFill>
              </a:rPr>
              <a:t> (video)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B106CF3-49E5-B34C-AD6B-28F1CFC9BE89}"/>
              </a:ext>
            </a:extLst>
          </p:cNvPr>
          <p:cNvCxnSpPr>
            <a:cxnSpLocks/>
          </p:cNvCxnSpPr>
          <p:nvPr/>
        </p:nvCxnSpPr>
        <p:spPr>
          <a:xfrm>
            <a:off x="4806091" y="1975757"/>
            <a:ext cx="0" cy="2906486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979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Diamond Peer Teacher</a:t>
            </a:r>
            <a:br>
              <a:rPr lang="en-US" dirty="0"/>
            </a:br>
            <a:r>
              <a:rPr lang="en-US" dirty="0"/>
              <a:t>Lauren Quinn</a:t>
            </a:r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72305" y="5462604"/>
            <a:ext cx="1847272" cy="11634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F</a:t>
            </a:r>
            <a:r>
              <a:rPr lang="en-US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36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MIS</a:t>
            </a:r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FD645389-9307-40A0-96D5-DAD29E0F2E78}"/>
              </a:ext>
            </a:extLst>
          </p:cNvPr>
          <p:cNvSpPr txBox="1">
            <a:spLocks/>
          </p:cNvSpPr>
          <p:nvPr/>
        </p:nvSpPr>
        <p:spPr>
          <a:xfrm>
            <a:off x="605791" y="4381550"/>
            <a:ext cx="10980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hlinkClick r:id="rId3"/>
              </a:rPr>
              <a:t>Guess a Number Intro Walkthrough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189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Diamond Peer Teacher</a:t>
            </a:r>
            <a:br>
              <a:rPr lang="en-US" dirty="0"/>
            </a:br>
            <a:r>
              <a:rPr lang="en-US" dirty="0"/>
              <a:t>Lauren Quinn</a:t>
            </a:r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72305" y="5462604"/>
            <a:ext cx="1847272" cy="11634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F</a:t>
            </a:r>
            <a:r>
              <a:rPr lang="en-US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36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MIS</a:t>
            </a:r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FD645389-9307-40A0-96D5-DAD29E0F2E78}"/>
              </a:ext>
            </a:extLst>
          </p:cNvPr>
          <p:cNvSpPr txBox="1">
            <a:spLocks/>
          </p:cNvSpPr>
          <p:nvPr/>
        </p:nvSpPr>
        <p:spPr>
          <a:xfrm>
            <a:off x="605791" y="4381550"/>
            <a:ext cx="10980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hlinkClick r:id="rId3"/>
              </a:rPr>
              <a:t>Debugger Video 2 (Developer Tools Console)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933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Diamond Peer Teacher</a:t>
            </a:r>
            <a:br>
              <a:rPr lang="en-US" dirty="0"/>
            </a:br>
            <a:r>
              <a:rPr lang="en-US" dirty="0"/>
              <a:t>Lauren Quinn</a:t>
            </a:r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72305" y="5462604"/>
            <a:ext cx="1847272" cy="11634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F</a:t>
            </a:r>
            <a:r>
              <a:rPr lang="en-US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36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MIS</a:t>
            </a:r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FD645389-9307-40A0-96D5-DAD29E0F2E78}"/>
              </a:ext>
            </a:extLst>
          </p:cNvPr>
          <p:cNvSpPr txBox="1">
            <a:spLocks/>
          </p:cNvSpPr>
          <p:nvPr/>
        </p:nvSpPr>
        <p:spPr>
          <a:xfrm>
            <a:off x="605791" y="4381550"/>
            <a:ext cx="10980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hlinkClick r:id="rId3"/>
              </a:rPr>
              <a:t>Debugger Video 3 (Developer Tools Breakpoints)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201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Diamond Peer Teacher</a:t>
            </a:r>
            <a:br>
              <a:rPr lang="en-US" dirty="0"/>
            </a:br>
            <a:r>
              <a:rPr lang="en-US" dirty="0"/>
              <a:t>Ariella Izbinsky</a:t>
            </a:r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72305" y="5462604"/>
            <a:ext cx="1847272" cy="11634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F</a:t>
            </a:r>
            <a:r>
              <a:rPr lang="en-US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36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MIS</a:t>
            </a:r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FD645389-9307-40A0-96D5-DAD29E0F2E78}"/>
              </a:ext>
            </a:extLst>
          </p:cNvPr>
          <p:cNvSpPr txBox="1">
            <a:spLocks/>
          </p:cNvSpPr>
          <p:nvPr/>
        </p:nvSpPr>
        <p:spPr>
          <a:xfrm>
            <a:off x="605791" y="4381550"/>
            <a:ext cx="10980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hlinkClick r:id="rId3"/>
              </a:rPr>
              <a:t>Roman Numerals Walkthrough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68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72661CD-B166-48C1-B0B8-B1382E61D682}">
  <we:reference id="wa104178141" version="3.10.0.19" store="en-US" storeType="OMEX"/>
  <we:alternateReferences>
    <we:reference id="wa104178141" version="3.10.0.19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119</Words>
  <Application>Microsoft Office PowerPoint</Application>
  <PresentationFormat>Widescreen</PresentationFormat>
  <Paragraphs>41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Arial Narrow</vt:lpstr>
      <vt:lpstr>Arial Black</vt:lpstr>
      <vt:lpstr>Georgia</vt:lpstr>
      <vt:lpstr>Office Theme</vt:lpstr>
      <vt:lpstr>Digital Systems</vt:lpstr>
      <vt:lpstr>PowerPoint Presentation</vt:lpstr>
      <vt:lpstr>Diamond Peer Teacher Lauren Quinn </vt:lpstr>
      <vt:lpstr>Diamond Peer Teacher Lauren Quinn </vt:lpstr>
      <vt:lpstr>Diamond Peer Teacher Lauren Quinn </vt:lpstr>
      <vt:lpstr>Diamond Peer Teacher Ariella Izbinsky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Title</dc:title>
  <dc:creator>Steven Sclarow</dc:creator>
  <cp:lastModifiedBy>Marie-Christine Martin</cp:lastModifiedBy>
  <cp:revision>51</cp:revision>
  <cp:lastPrinted>2023-04-05T17:09:48Z</cp:lastPrinted>
  <dcterms:modified xsi:type="dcterms:W3CDTF">2023-11-07T18:24:48Z</dcterms:modified>
</cp:coreProperties>
</file>