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9"/>
  </p:notesMasterIdLst>
  <p:sldIdLst>
    <p:sldId id="320" r:id="rId5"/>
    <p:sldId id="344" r:id="rId6"/>
    <p:sldId id="345" r:id="rId7"/>
    <p:sldId id="346" r:id="rId8"/>
    <p:sldId id="343" r:id="rId9"/>
    <p:sldId id="311" r:id="rId10"/>
    <p:sldId id="324" r:id="rId11"/>
    <p:sldId id="337" r:id="rId12"/>
    <p:sldId id="290" r:id="rId13"/>
    <p:sldId id="305" r:id="rId14"/>
    <p:sldId id="339" r:id="rId15"/>
    <p:sldId id="329" r:id="rId16"/>
    <p:sldId id="330" r:id="rId17"/>
    <p:sldId id="340" r:id="rId18"/>
    <p:sldId id="332" r:id="rId19"/>
    <p:sldId id="318" r:id="rId20"/>
    <p:sldId id="336" r:id="rId21"/>
    <p:sldId id="307" r:id="rId22"/>
    <p:sldId id="310" r:id="rId23"/>
    <p:sldId id="335" r:id="rId24"/>
    <p:sldId id="308" r:id="rId25"/>
    <p:sldId id="338" r:id="rId26"/>
    <p:sldId id="341" r:id="rId27"/>
    <p:sldId id="342" r:id="rId28"/>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8" autoAdjust="0"/>
    <p:restoredTop sz="75307" autoAdjust="0"/>
  </p:normalViewPr>
  <p:slideViewPr>
    <p:cSldViewPr>
      <p:cViewPr varScale="1">
        <p:scale>
          <a:sx n="65" d="100"/>
          <a:sy n="65" d="100"/>
        </p:scale>
        <p:origin x="1281" y="39"/>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57889-71CB-48ED-AF48-68FBFB5D7CD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39BCF73C-5A29-48DB-BA93-0DD5349A09DE}">
      <dgm:prSet/>
      <dgm:spPr/>
      <dgm:t>
        <a:bodyPr/>
        <a:lstStyle/>
        <a:p>
          <a:pPr rtl="0"/>
          <a:r>
            <a:rPr lang="en-US" dirty="0" smtClean="0"/>
            <a:t>Professional Roles </a:t>
          </a:r>
          <a:endParaRPr lang="en-US" dirty="0"/>
        </a:p>
      </dgm:t>
    </dgm:pt>
    <dgm:pt modelId="{D6B32B5B-C79B-42B6-A941-DCDB46B54B57}" type="parTrans" cxnId="{CF65BAF5-6ECC-4F62-825A-67AC2842FFC2}">
      <dgm:prSet/>
      <dgm:spPr/>
      <dgm:t>
        <a:bodyPr/>
        <a:lstStyle/>
        <a:p>
          <a:endParaRPr lang="en-US"/>
        </a:p>
      </dgm:t>
    </dgm:pt>
    <dgm:pt modelId="{F1FEB488-E9CE-4227-A0AC-7D6CCBEBF501}" type="sibTrans" cxnId="{CF65BAF5-6ECC-4F62-825A-67AC2842FFC2}">
      <dgm:prSet/>
      <dgm:spPr/>
      <dgm:t>
        <a:bodyPr/>
        <a:lstStyle/>
        <a:p>
          <a:endParaRPr lang="en-US"/>
        </a:p>
      </dgm:t>
    </dgm:pt>
    <dgm:pt modelId="{3C9A8FD7-DA0B-4116-97DD-4C2D6B597CB8}">
      <dgm:prSet/>
      <dgm:spPr/>
      <dgm:t>
        <a:bodyPr/>
        <a:lstStyle/>
        <a:p>
          <a:pPr rtl="0"/>
          <a:r>
            <a:rPr lang="en-US" dirty="0" smtClean="0"/>
            <a:t>ERP Implementations</a:t>
          </a:r>
          <a:endParaRPr lang="en-US" dirty="0"/>
        </a:p>
      </dgm:t>
    </dgm:pt>
    <dgm:pt modelId="{B9D87F6E-77C0-41BA-9DD7-FBC51AC54B4A}" type="parTrans" cxnId="{21F76456-E8E7-466D-BAA1-F3730DB79245}">
      <dgm:prSet/>
      <dgm:spPr/>
      <dgm:t>
        <a:bodyPr/>
        <a:lstStyle/>
        <a:p>
          <a:endParaRPr lang="en-US"/>
        </a:p>
      </dgm:t>
    </dgm:pt>
    <dgm:pt modelId="{24764D4A-D5DE-48D1-A498-999C82732409}" type="sibTrans" cxnId="{21F76456-E8E7-466D-BAA1-F3730DB79245}">
      <dgm:prSet/>
      <dgm:spPr/>
      <dgm:t>
        <a:bodyPr/>
        <a:lstStyle/>
        <a:p>
          <a:endParaRPr lang="en-US"/>
        </a:p>
      </dgm:t>
    </dgm:pt>
    <dgm:pt modelId="{187821FA-3EA1-4F61-A1E0-79A0C490AA04}">
      <dgm:prSet/>
      <dgm:spPr/>
      <dgm:t>
        <a:bodyPr/>
        <a:lstStyle/>
        <a:p>
          <a:pPr rtl="0"/>
          <a:r>
            <a:rPr lang="en-US" dirty="0" smtClean="0"/>
            <a:t>Project Management</a:t>
          </a:r>
          <a:endParaRPr lang="en-US" dirty="0"/>
        </a:p>
      </dgm:t>
    </dgm:pt>
    <dgm:pt modelId="{D1AC1F54-2F2E-4D2C-9587-A8A9C0AF4F4C}" type="parTrans" cxnId="{1F4B97FD-7807-4A93-88A1-E767BF0531A9}">
      <dgm:prSet/>
      <dgm:spPr/>
      <dgm:t>
        <a:bodyPr/>
        <a:lstStyle/>
        <a:p>
          <a:endParaRPr lang="en-US"/>
        </a:p>
      </dgm:t>
    </dgm:pt>
    <dgm:pt modelId="{11F6DE43-CB2C-4054-AAB1-7E70CB001A5C}" type="sibTrans" cxnId="{1F4B97FD-7807-4A93-88A1-E767BF0531A9}">
      <dgm:prSet/>
      <dgm:spPr/>
      <dgm:t>
        <a:bodyPr/>
        <a:lstStyle/>
        <a:p>
          <a:endParaRPr lang="en-US"/>
        </a:p>
      </dgm:t>
    </dgm:pt>
    <dgm:pt modelId="{17B16854-9185-4D2C-877F-47708C82FBCA}">
      <dgm:prSet/>
      <dgm:spPr/>
      <dgm:t>
        <a:bodyPr/>
        <a:lstStyle/>
        <a:p>
          <a:pPr rtl="0"/>
          <a:r>
            <a:rPr lang="en-US" dirty="0" smtClean="0"/>
            <a:t>Systems Analysis &amp; Design</a:t>
          </a:r>
          <a:endParaRPr lang="en-US" dirty="0"/>
        </a:p>
      </dgm:t>
    </dgm:pt>
    <dgm:pt modelId="{285441A2-8ABA-466E-91E4-3D42D827F930}" type="parTrans" cxnId="{11A17D62-4032-4BAD-AC90-FDF67ADB713B}">
      <dgm:prSet/>
      <dgm:spPr/>
      <dgm:t>
        <a:bodyPr/>
        <a:lstStyle/>
        <a:p>
          <a:endParaRPr lang="en-US"/>
        </a:p>
      </dgm:t>
    </dgm:pt>
    <dgm:pt modelId="{98F1199E-73C4-46C5-B442-7B43B9DD8DD3}" type="sibTrans" cxnId="{11A17D62-4032-4BAD-AC90-FDF67ADB713B}">
      <dgm:prSet/>
      <dgm:spPr/>
      <dgm:t>
        <a:bodyPr/>
        <a:lstStyle/>
        <a:p>
          <a:endParaRPr lang="en-US"/>
        </a:p>
      </dgm:t>
    </dgm:pt>
    <dgm:pt modelId="{5AE57165-29D9-478C-899C-6312B1941E8F}">
      <dgm:prSet/>
      <dgm:spPr/>
      <dgm:t>
        <a:bodyPr/>
        <a:lstStyle/>
        <a:p>
          <a:pPr rtl="0"/>
          <a:r>
            <a:rPr lang="en-US" dirty="0" smtClean="0"/>
            <a:t>Salesforce.com</a:t>
          </a:r>
          <a:endParaRPr lang="en-US" dirty="0"/>
        </a:p>
      </dgm:t>
    </dgm:pt>
    <dgm:pt modelId="{3724A94E-C600-45D3-9B76-317EBE45DD3E}" type="parTrans" cxnId="{7415A09F-CDAE-4B34-916F-6AD29F7C28EA}">
      <dgm:prSet/>
      <dgm:spPr/>
      <dgm:t>
        <a:bodyPr/>
        <a:lstStyle/>
        <a:p>
          <a:endParaRPr lang="en-US"/>
        </a:p>
      </dgm:t>
    </dgm:pt>
    <dgm:pt modelId="{F417830B-FC9B-4F0C-BD6E-1C3E6275EEA9}" type="sibTrans" cxnId="{7415A09F-CDAE-4B34-916F-6AD29F7C28EA}">
      <dgm:prSet/>
      <dgm:spPr/>
      <dgm:t>
        <a:bodyPr/>
        <a:lstStyle/>
        <a:p>
          <a:endParaRPr lang="en-US"/>
        </a:p>
      </dgm:t>
    </dgm:pt>
    <dgm:pt modelId="{3D9A7644-4572-4550-A3D5-C8329CB8E715}">
      <dgm:prSet/>
      <dgm:spPr/>
      <dgm:t>
        <a:bodyPr/>
        <a:lstStyle/>
        <a:p>
          <a:pPr rtl="0"/>
          <a:r>
            <a:rPr lang="en-US" dirty="0" smtClean="0"/>
            <a:t>Concur</a:t>
          </a:r>
          <a:endParaRPr lang="en-US" dirty="0"/>
        </a:p>
      </dgm:t>
    </dgm:pt>
    <dgm:pt modelId="{66A08C6F-4FBF-497C-A931-043FBB721005}" type="parTrans" cxnId="{057DFADD-A2A7-4123-BBFC-7F5997185AA1}">
      <dgm:prSet/>
      <dgm:spPr/>
      <dgm:t>
        <a:bodyPr/>
        <a:lstStyle/>
        <a:p>
          <a:endParaRPr lang="en-US"/>
        </a:p>
      </dgm:t>
    </dgm:pt>
    <dgm:pt modelId="{E44DBBDB-5A84-47C5-9098-00345D0645D5}" type="sibTrans" cxnId="{057DFADD-A2A7-4123-BBFC-7F5997185AA1}">
      <dgm:prSet/>
      <dgm:spPr/>
      <dgm:t>
        <a:bodyPr/>
        <a:lstStyle/>
        <a:p>
          <a:endParaRPr lang="en-US"/>
        </a:p>
      </dgm:t>
    </dgm:pt>
    <dgm:pt modelId="{EEA8E434-8E12-4A05-8DE3-6751411CFC11}" type="pres">
      <dgm:prSet presAssocID="{F6C57889-71CB-48ED-AF48-68FBFB5D7CDB}" presName="Name0" presStyleCnt="0">
        <dgm:presLayoutVars>
          <dgm:orgChart val="1"/>
          <dgm:chPref val="1"/>
          <dgm:dir/>
          <dgm:animOne val="branch"/>
          <dgm:animLvl val="lvl"/>
          <dgm:resizeHandles/>
        </dgm:presLayoutVars>
      </dgm:prSet>
      <dgm:spPr/>
      <dgm:t>
        <a:bodyPr/>
        <a:lstStyle/>
        <a:p>
          <a:endParaRPr lang="en-US"/>
        </a:p>
      </dgm:t>
    </dgm:pt>
    <dgm:pt modelId="{6E31172F-0A06-4074-BC83-181B1E7F515F}" type="pres">
      <dgm:prSet presAssocID="{39BCF73C-5A29-48DB-BA93-0DD5349A09DE}" presName="hierRoot1" presStyleCnt="0">
        <dgm:presLayoutVars>
          <dgm:hierBranch val="init"/>
        </dgm:presLayoutVars>
      </dgm:prSet>
      <dgm:spPr/>
    </dgm:pt>
    <dgm:pt modelId="{2B12F31C-81B2-4E0C-8665-FA7258419A02}" type="pres">
      <dgm:prSet presAssocID="{39BCF73C-5A29-48DB-BA93-0DD5349A09DE}" presName="rootComposite1" presStyleCnt="0"/>
      <dgm:spPr/>
    </dgm:pt>
    <dgm:pt modelId="{B066F498-6C2B-489B-B8E1-792B7E754239}" type="pres">
      <dgm:prSet presAssocID="{39BCF73C-5A29-48DB-BA93-0DD5349A09DE}" presName="rootText1" presStyleLbl="alignAcc1" presStyleIdx="0" presStyleCnt="0">
        <dgm:presLayoutVars>
          <dgm:chPref val="3"/>
        </dgm:presLayoutVars>
      </dgm:prSet>
      <dgm:spPr/>
      <dgm:t>
        <a:bodyPr/>
        <a:lstStyle/>
        <a:p>
          <a:endParaRPr lang="en-US"/>
        </a:p>
      </dgm:t>
    </dgm:pt>
    <dgm:pt modelId="{38C57059-4438-414A-A830-B8187D8419DE}" type="pres">
      <dgm:prSet presAssocID="{39BCF73C-5A29-48DB-BA93-0DD5349A09DE}" presName="topArc1" presStyleLbl="parChTrans1D1" presStyleIdx="0" presStyleCnt="12"/>
      <dgm:spPr/>
    </dgm:pt>
    <dgm:pt modelId="{2184D517-EC43-44F3-A4D9-23341F6581DE}" type="pres">
      <dgm:prSet presAssocID="{39BCF73C-5A29-48DB-BA93-0DD5349A09DE}" presName="bottomArc1" presStyleLbl="parChTrans1D1" presStyleIdx="1" presStyleCnt="12"/>
      <dgm:spPr/>
    </dgm:pt>
    <dgm:pt modelId="{724CE6AA-9996-4639-9744-27A6B180D984}" type="pres">
      <dgm:prSet presAssocID="{39BCF73C-5A29-48DB-BA93-0DD5349A09DE}" presName="topConnNode1" presStyleLbl="node1" presStyleIdx="0" presStyleCnt="0"/>
      <dgm:spPr/>
      <dgm:t>
        <a:bodyPr/>
        <a:lstStyle/>
        <a:p>
          <a:endParaRPr lang="en-US"/>
        </a:p>
      </dgm:t>
    </dgm:pt>
    <dgm:pt modelId="{34DA7ED1-4CC9-4392-9347-B2A25B76CB67}" type="pres">
      <dgm:prSet presAssocID="{39BCF73C-5A29-48DB-BA93-0DD5349A09DE}" presName="hierChild2" presStyleCnt="0"/>
      <dgm:spPr/>
    </dgm:pt>
    <dgm:pt modelId="{FC1D2F36-AC0C-4E8F-B25E-F1EB51F5E747}" type="pres">
      <dgm:prSet presAssocID="{B9D87F6E-77C0-41BA-9DD7-FBC51AC54B4A}" presName="Name28" presStyleLbl="parChTrans1D2" presStyleIdx="0" presStyleCnt="3"/>
      <dgm:spPr/>
      <dgm:t>
        <a:bodyPr/>
        <a:lstStyle/>
        <a:p>
          <a:endParaRPr lang="en-US"/>
        </a:p>
      </dgm:t>
    </dgm:pt>
    <dgm:pt modelId="{62487E94-F12A-4452-B6E3-7786ECEC710B}" type="pres">
      <dgm:prSet presAssocID="{3C9A8FD7-DA0B-4116-97DD-4C2D6B597CB8}" presName="hierRoot2" presStyleCnt="0">
        <dgm:presLayoutVars>
          <dgm:hierBranch val="init"/>
        </dgm:presLayoutVars>
      </dgm:prSet>
      <dgm:spPr/>
    </dgm:pt>
    <dgm:pt modelId="{7780D9EA-0D49-4EAD-91E5-F36C6C3E456C}" type="pres">
      <dgm:prSet presAssocID="{3C9A8FD7-DA0B-4116-97DD-4C2D6B597CB8}" presName="rootComposite2" presStyleCnt="0"/>
      <dgm:spPr/>
    </dgm:pt>
    <dgm:pt modelId="{61BAD0D0-0BB9-447A-89DA-1BFD97EEF54F}" type="pres">
      <dgm:prSet presAssocID="{3C9A8FD7-DA0B-4116-97DD-4C2D6B597CB8}" presName="rootText2" presStyleLbl="alignAcc1" presStyleIdx="0" presStyleCnt="0">
        <dgm:presLayoutVars>
          <dgm:chPref val="3"/>
        </dgm:presLayoutVars>
      </dgm:prSet>
      <dgm:spPr/>
      <dgm:t>
        <a:bodyPr/>
        <a:lstStyle/>
        <a:p>
          <a:endParaRPr lang="en-US"/>
        </a:p>
      </dgm:t>
    </dgm:pt>
    <dgm:pt modelId="{AC785709-7CCD-4E74-9F37-337DA9229E82}" type="pres">
      <dgm:prSet presAssocID="{3C9A8FD7-DA0B-4116-97DD-4C2D6B597CB8}" presName="topArc2" presStyleLbl="parChTrans1D1" presStyleIdx="2" presStyleCnt="12"/>
      <dgm:spPr/>
    </dgm:pt>
    <dgm:pt modelId="{BEB5EEBE-A135-499B-BDD9-0CC5617B4BB9}" type="pres">
      <dgm:prSet presAssocID="{3C9A8FD7-DA0B-4116-97DD-4C2D6B597CB8}" presName="bottomArc2" presStyleLbl="parChTrans1D1" presStyleIdx="3" presStyleCnt="12"/>
      <dgm:spPr/>
    </dgm:pt>
    <dgm:pt modelId="{8C6C7C9E-7C4E-47C9-A719-1D28D0FADE30}" type="pres">
      <dgm:prSet presAssocID="{3C9A8FD7-DA0B-4116-97DD-4C2D6B597CB8}" presName="topConnNode2" presStyleLbl="node2" presStyleIdx="0" presStyleCnt="0"/>
      <dgm:spPr/>
      <dgm:t>
        <a:bodyPr/>
        <a:lstStyle/>
        <a:p>
          <a:endParaRPr lang="en-US"/>
        </a:p>
      </dgm:t>
    </dgm:pt>
    <dgm:pt modelId="{09089FAE-0F47-45B1-BF8A-3AC4F94C3C53}" type="pres">
      <dgm:prSet presAssocID="{3C9A8FD7-DA0B-4116-97DD-4C2D6B597CB8}" presName="hierChild4" presStyleCnt="0"/>
      <dgm:spPr/>
    </dgm:pt>
    <dgm:pt modelId="{0DA9175B-9723-4476-845F-11A6E9BCEBAA}" type="pres">
      <dgm:prSet presAssocID="{3C9A8FD7-DA0B-4116-97DD-4C2D6B597CB8}" presName="hierChild5" presStyleCnt="0"/>
      <dgm:spPr/>
    </dgm:pt>
    <dgm:pt modelId="{D8C4AA9C-3DBF-4DC1-B1DB-B570217F06E2}" type="pres">
      <dgm:prSet presAssocID="{D1AC1F54-2F2E-4D2C-9587-A8A9C0AF4F4C}" presName="Name28" presStyleLbl="parChTrans1D2" presStyleIdx="1" presStyleCnt="3"/>
      <dgm:spPr/>
      <dgm:t>
        <a:bodyPr/>
        <a:lstStyle/>
        <a:p>
          <a:endParaRPr lang="en-US"/>
        </a:p>
      </dgm:t>
    </dgm:pt>
    <dgm:pt modelId="{0236AA83-5468-4701-8B17-25DDAFDE0440}" type="pres">
      <dgm:prSet presAssocID="{187821FA-3EA1-4F61-A1E0-79A0C490AA04}" presName="hierRoot2" presStyleCnt="0">
        <dgm:presLayoutVars>
          <dgm:hierBranch val="init"/>
        </dgm:presLayoutVars>
      </dgm:prSet>
      <dgm:spPr/>
    </dgm:pt>
    <dgm:pt modelId="{87842B54-F9F6-45A5-B9EA-32F4F58F06CA}" type="pres">
      <dgm:prSet presAssocID="{187821FA-3EA1-4F61-A1E0-79A0C490AA04}" presName="rootComposite2" presStyleCnt="0"/>
      <dgm:spPr/>
    </dgm:pt>
    <dgm:pt modelId="{C50861B3-08F9-42A9-9FAE-2BFEBDEFDBBD}" type="pres">
      <dgm:prSet presAssocID="{187821FA-3EA1-4F61-A1E0-79A0C490AA04}" presName="rootText2" presStyleLbl="alignAcc1" presStyleIdx="0" presStyleCnt="0">
        <dgm:presLayoutVars>
          <dgm:chPref val="3"/>
        </dgm:presLayoutVars>
      </dgm:prSet>
      <dgm:spPr/>
      <dgm:t>
        <a:bodyPr/>
        <a:lstStyle/>
        <a:p>
          <a:endParaRPr lang="en-US"/>
        </a:p>
      </dgm:t>
    </dgm:pt>
    <dgm:pt modelId="{3EA5496C-8A8D-4D07-A7D4-D9324CF74E4D}" type="pres">
      <dgm:prSet presAssocID="{187821FA-3EA1-4F61-A1E0-79A0C490AA04}" presName="topArc2" presStyleLbl="parChTrans1D1" presStyleIdx="4" presStyleCnt="12"/>
      <dgm:spPr/>
    </dgm:pt>
    <dgm:pt modelId="{5796E176-9C92-4C2F-A5EC-0CC844994DFE}" type="pres">
      <dgm:prSet presAssocID="{187821FA-3EA1-4F61-A1E0-79A0C490AA04}" presName="bottomArc2" presStyleLbl="parChTrans1D1" presStyleIdx="5" presStyleCnt="12"/>
      <dgm:spPr/>
    </dgm:pt>
    <dgm:pt modelId="{3CCB7334-3C45-41C1-A0BF-5F45F3BC6247}" type="pres">
      <dgm:prSet presAssocID="{187821FA-3EA1-4F61-A1E0-79A0C490AA04}" presName="topConnNode2" presStyleLbl="node2" presStyleIdx="0" presStyleCnt="0"/>
      <dgm:spPr/>
      <dgm:t>
        <a:bodyPr/>
        <a:lstStyle/>
        <a:p>
          <a:endParaRPr lang="en-US"/>
        </a:p>
      </dgm:t>
    </dgm:pt>
    <dgm:pt modelId="{0EB79768-9D74-4E2F-9567-8A18898E627B}" type="pres">
      <dgm:prSet presAssocID="{187821FA-3EA1-4F61-A1E0-79A0C490AA04}" presName="hierChild4" presStyleCnt="0"/>
      <dgm:spPr/>
    </dgm:pt>
    <dgm:pt modelId="{8424A222-83A5-47C1-B9DF-955AE81F3C2E}" type="pres">
      <dgm:prSet presAssocID="{3724A94E-C600-45D3-9B76-317EBE45DD3E}" presName="Name28" presStyleLbl="parChTrans1D3" presStyleIdx="0" presStyleCnt="2"/>
      <dgm:spPr/>
      <dgm:t>
        <a:bodyPr/>
        <a:lstStyle/>
        <a:p>
          <a:endParaRPr lang="en-US"/>
        </a:p>
      </dgm:t>
    </dgm:pt>
    <dgm:pt modelId="{C284F534-12F2-47F0-BD78-767A46A6B2FC}" type="pres">
      <dgm:prSet presAssocID="{5AE57165-29D9-478C-899C-6312B1941E8F}" presName="hierRoot2" presStyleCnt="0">
        <dgm:presLayoutVars>
          <dgm:hierBranch val="init"/>
        </dgm:presLayoutVars>
      </dgm:prSet>
      <dgm:spPr/>
    </dgm:pt>
    <dgm:pt modelId="{1181042C-156C-4228-9049-37A8DED12C9A}" type="pres">
      <dgm:prSet presAssocID="{5AE57165-29D9-478C-899C-6312B1941E8F}" presName="rootComposite2" presStyleCnt="0"/>
      <dgm:spPr/>
    </dgm:pt>
    <dgm:pt modelId="{540594E3-71B8-460B-B72A-0FF8E3B292AA}" type="pres">
      <dgm:prSet presAssocID="{5AE57165-29D9-478C-899C-6312B1941E8F}" presName="rootText2" presStyleLbl="alignAcc1" presStyleIdx="0" presStyleCnt="0">
        <dgm:presLayoutVars>
          <dgm:chPref val="3"/>
        </dgm:presLayoutVars>
      </dgm:prSet>
      <dgm:spPr/>
      <dgm:t>
        <a:bodyPr/>
        <a:lstStyle/>
        <a:p>
          <a:endParaRPr lang="en-US"/>
        </a:p>
      </dgm:t>
    </dgm:pt>
    <dgm:pt modelId="{126ECD7B-3870-40DD-B48B-DD3383E33461}" type="pres">
      <dgm:prSet presAssocID="{5AE57165-29D9-478C-899C-6312B1941E8F}" presName="topArc2" presStyleLbl="parChTrans1D1" presStyleIdx="6" presStyleCnt="12"/>
      <dgm:spPr/>
    </dgm:pt>
    <dgm:pt modelId="{EB5CFE65-FD2A-4727-A886-9F3393EAE888}" type="pres">
      <dgm:prSet presAssocID="{5AE57165-29D9-478C-899C-6312B1941E8F}" presName="bottomArc2" presStyleLbl="parChTrans1D1" presStyleIdx="7" presStyleCnt="12"/>
      <dgm:spPr/>
    </dgm:pt>
    <dgm:pt modelId="{632BCF70-99A7-494B-ADEF-02B75FB7B9C8}" type="pres">
      <dgm:prSet presAssocID="{5AE57165-29D9-478C-899C-6312B1941E8F}" presName="topConnNode2" presStyleLbl="node3" presStyleIdx="0" presStyleCnt="0"/>
      <dgm:spPr/>
      <dgm:t>
        <a:bodyPr/>
        <a:lstStyle/>
        <a:p>
          <a:endParaRPr lang="en-US"/>
        </a:p>
      </dgm:t>
    </dgm:pt>
    <dgm:pt modelId="{3438FDC7-30D0-49E2-905D-EEF4AC55B487}" type="pres">
      <dgm:prSet presAssocID="{5AE57165-29D9-478C-899C-6312B1941E8F}" presName="hierChild4" presStyleCnt="0"/>
      <dgm:spPr/>
    </dgm:pt>
    <dgm:pt modelId="{3CBE9344-ED22-466B-8749-6BCFEAC66319}" type="pres">
      <dgm:prSet presAssocID="{5AE57165-29D9-478C-899C-6312B1941E8F}" presName="hierChild5" presStyleCnt="0"/>
      <dgm:spPr/>
    </dgm:pt>
    <dgm:pt modelId="{C228EDFC-E9FB-4889-A530-C2A7AF725590}" type="pres">
      <dgm:prSet presAssocID="{66A08C6F-4FBF-497C-A931-043FBB721005}" presName="Name28" presStyleLbl="parChTrans1D3" presStyleIdx="1" presStyleCnt="2"/>
      <dgm:spPr/>
      <dgm:t>
        <a:bodyPr/>
        <a:lstStyle/>
        <a:p>
          <a:endParaRPr lang="en-US"/>
        </a:p>
      </dgm:t>
    </dgm:pt>
    <dgm:pt modelId="{FB7C5A36-95F3-420C-A579-FBE6A40D97AE}" type="pres">
      <dgm:prSet presAssocID="{3D9A7644-4572-4550-A3D5-C8329CB8E715}" presName="hierRoot2" presStyleCnt="0">
        <dgm:presLayoutVars>
          <dgm:hierBranch val="init"/>
        </dgm:presLayoutVars>
      </dgm:prSet>
      <dgm:spPr/>
    </dgm:pt>
    <dgm:pt modelId="{D353A5F1-E262-4B8C-B354-03682EB76B9F}" type="pres">
      <dgm:prSet presAssocID="{3D9A7644-4572-4550-A3D5-C8329CB8E715}" presName="rootComposite2" presStyleCnt="0"/>
      <dgm:spPr/>
    </dgm:pt>
    <dgm:pt modelId="{AAEF2B63-0D9A-40E3-A048-3D36DFBEE305}" type="pres">
      <dgm:prSet presAssocID="{3D9A7644-4572-4550-A3D5-C8329CB8E715}" presName="rootText2" presStyleLbl="alignAcc1" presStyleIdx="0" presStyleCnt="0">
        <dgm:presLayoutVars>
          <dgm:chPref val="3"/>
        </dgm:presLayoutVars>
      </dgm:prSet>
      <dgm:spPr/>
      <dgm:t>
        <a:bodyPr/>
        <a:lstStyle/>
        <a:p>
          <a:endParaRPr lang="en-US"/>
        </a:p>
      </dgm:t>
    </dgm:pt>
    <dgm:pt modelId="{412B0BB8-CD7D-4A6F-BBFE-578E6FAC06D6}" type="pres">
      <dgm:prSet presAssocID="{3D9A7644-4572-4550-A3D5-C8329CB8E715}" presName="topArc2" presStyleLbl="parChTrans1D1" presStyleIdx="8" presStyleCnt="12"/>
      <dgm:spPr/>
    </dgm:pt>
    <dgm:pt modelId="{8EC04982-3730-4B41-B427-F945555C7CE9}" type="pres">
      <dgm:prSet presAssocID="{3D9A7644-4572-4550-A3D5-C8329CB8E715}" presName="bottomArc2" presStyleLbl="parChTrans1D1" presStyleIdx="9" presStyleCnt="12"/>
      <dgm:spPr/>
    </dgm:pt>
    <dgm:pt modelId="{5E47FB99-CE75-41F3-9940-B79834769D58}" type="pres">
      <dgm:prSet presAssocID="{3D9A7644-4572-4550-A3D5-C8329CB8E715}" presName="topConnNode2" presStyleLbl="node3" presStyleIdx="0" presStyleCnt="0"/>
      <dgm:spPr/>
      <dgm:t>
        <a:bodyPr/>
        <a:lstStyle/>
        <a:p>
          <a:endParaRPr lang="en-US"/>
        </a:p>
      </dgm:t>
    </dgm:pt>
    <dgm:pt modelId="{82C50C28-D9B1-4C1A-B2B4-855D714E070E}" type="pres">
      <dgm:prSet presAssocID="{3D9A7644-4572-4550-A3D5-C8329CB8E715}" presName="hierChild4" presStyleCnt="0"/>
      <dgm:spPr/>
    </dgm:pt>
    <dgm:pt modelId="{EA393FEE-D28E-4C2D-994D-1CBD4E5EB33A}" type="pres">
      <dgm:prSet presAssocID="{3D9A7644-4572-4550-A3D5-C8329CB8E715}" presName="hierChild5" presStyleCnt="0"/>
      <dgm:spPr/>
    </dgm:pt>
    <dgm:pt modelId="{D858A065-D483-4443-A8D0-2E321CBB581A}" type="pres">
      <dgm:prSet presAssocID="{187821FA-3EA1-4F61-A1E0-79A0C490AA04}" presName="hierChild5" presStyleCnt="0"/>
      <dgm:spPr/>
    </dgm:pt>
    <dgm:pt modelId="{D31C46AC-0484-4A3F-8A9C-F464D445A4E0}" type="pres">
      <dgm:prSet presAssocID="{285441A2-8ABA-466E-91E4-3D42D827F930}" presName="Name28" presStyleLbl="parChTrans1D2" presStyleIdx="2" presStyleCnt="3"/>
      <dgm:spPr/>
      <dgm:t>
        <a:bodyPr/>
        <a:lstStyle/>
        <a:p>
          <a:endParaRPr lang="en-US"/>
        </a:p>
      </dgm:t>
    </dgm:pt>
    <dgm:pt modelId="{8568A960-8E6B-48F9-A215-B2D4B9250759}" type="pres">
      <dgm:prSet presAssocID="{17B16854-9185-4D2C-877F-47708C82FBCA}" presName="hierRoot2" presStyleCnt="0">
        <dgm:presLayoutVars>
          <dgm:hierBranch val="init"/>
        </dgm:presLayoutVars>
      </dgm:prSet>
      <dgm:spPr/>
    </dgm:pt>
    <dgm:pt modelId="{7039BF9C-169D-4107-85BF-3824E9FCAEFD}" type="pres">
      <dgm:prSet presAssocID="{17B16854-9185-4D2C-877F-47708C82FBCA}" presName="rootComposite2" presStyleCnt="0"/>
      <dgm:spPr/>
    </dgm:pt>
    <dgm:pt modelId="{54014D0A-2835-420E-989D-65184F0C3C05}" type="pres">
      <dgm:prSet presAssocID="{17B16854-9185-4D2C-877F-47708C82FBCA}" presName="rootText2" presStyleLbl="alignAcc1" presStyleIdx="0" presStyleCnt="0">
        <dgm:presLayoutVars>
          <dgm:chPref val="3"/>
        </dgm:presLayoutVars>
      </dgm:prSet>
      <dgm:spPr/>
      <dgm:t>
        <a:bodyPr/>
        <a:lstStyle/>
        <a:p>
          <a:endParaRPr lang="en-US"/>
        </a:p>
      </dgm:t>
    </dgm:pt>
    <dgm:pt modelId="{ADDB21F2-F8F1-4F3F-BCF7-560B282C9008}" type="pres">
      <dgm:prSet presAssocID="{17B16854-9185-4D2C-877F-47708C82FBCA}" presName="topArc2" presStyleLbl="parChTrans1D1" presStyleIdx="10" presStyleCnt="12"/>
      <dgm:spPr/>
    </dgm:pt>
    <dgm:pt modelId="{54EEB075-D259-4D4F-9497-6F63393ED23A}" type="pres">
      <dgm:prSet presAssocID="{17B16854-9185-4D2C-877F-47708C82FBCA}" presName="bottomArc2" presStyleLbl="parChTrans1D1" presStyleIdx="11" presStyleCnt="12"/>
      <dgm:spPr/>
    </dgm:pt>
    <dgm:pt modelId="{B29E7C1C-C98C-46F3-8C66-D1F2F7913A59}" type="pres">
      <dgm:prSet presAssocID="{17B16854-9185-4D2C-877F-47708C82FBCA}" presName="topConnNode2" presStyleLbl="node2" presStyleIdx="0" presStyleCnt="0"/>
      <dgm:spPr/>
      <dgm:t>
        <a:bodyPr/>
        <a:lstStyle/>
        <a:p>
          <a:endParaRPr lang="en-US"/>
        </a:p>
      </dgm:t>
    </dgm:pt>
    <dgm:pt modelId="{9C3B4D3F-20DF-4F11-980E-78CEDCB86E46}" type="pres">
      <dgm:prSet presAssocID="{17B16854-9185-4D2C-877F-47708C82FBCA}" presName="hierChild4" presStyleCnt="0"/>
      <dgm:spPr/>
    </dgm:pt>
    <dgm:pt modelId="{D7C1414E-2AA9-45BE-ABC1-494179B601C6}" type="pres">
      <dgm:prSet presAssocID="{17B16854-9185-4D2C-877F-47708C82FBCA}" presName="hierChild5" presStyleCnt="0"/>
      <dgm:spPr/>
    </dgm:pt>
    <dgm:pt modelId="{4E4B5644-C3FB-4306-8508-4BCDCD3658E8}" type="pres">
      <dgm:prSet presAssocID="{39BCF73C-5A29-48DB-BA93-0DD5349A09DE}" presName="hierChild3" presStyleCnt="0"/>
      <dgm:spPr/>
    </dgm:pt>
  </dgm:ptLst>
  <dgm:cxnLst>
    <dgm:cxn modelId="{859E796E-E271-4477-B5EB-D4E71F17D8C3}" type="presOf" srcId="{5AE57165-29D9-478C-899C-6312B1941E8F}" destId="{632BCF70-99A7-494B-ADEF-02B75FB7B9C8}" srcOrd="1" destOrd="0" presId="urn:microsoft.com/office/officeart/2008/layout/HalfCircleOrganizationChart"/>
    <dgm:cxn modelId="{057DFADD-A2A7-4123-BBFC-7F5997185AA1}" srcId="{187821FA-3EA1-4F61-A1E0-79A0C490AA04}" destId="{3D9A7644-4572-4550-A3D5-C8329CB8E715}" srcOrd="1" destOrd="0" parTransId="{66A08C6F-4FBF-497C-A931-043FBB721005}" sibTransId="{E44DBBDB-5A84-47C5-9098-00345D0645D5}"/>
    <dgm:cxn modelId="{CB2EC2E0-266F-4D80-823A-5C614BA2E0FD}" type="presOf" srcId="{187821FA-3EA1-4F61-A1E0-79A0C490AA04}" destId="{3CCB7334-3C45-41C1-A0BF-5F45F3BC6247}" srcOrd="1" destOrd="0" presId="urn:microsoft.com/office/officeart/2008/layout/HalfCircleOrganizationChart"/>
    <dgm:cxn modelId="{7ECB692B-1CE3-4585-9B47-B5AC34BAE532}" type="presOf" srcId="{D1AC1F54-2F2E-4D2C-9587-A8A9C0AF4F4C}" destId="{D8C4AA9C-3DBF-4DC1-B1DB-B570217F06E2}" srcOrd="0" destOrd="0" presId="urn:microsoft.com/office/officeart/2008/layout/HalfCircleOrganizationChart"/>
    <dgm:cxn modelId="{B7111DEC-9452-41CD-86C4-BC1A3BF4C5CC}" type="presOf" srcId="{39BCF73C-5A29-48DB-BA93-0DD5349A09DE}" destId="{B066F498-6C2B-489B-B8E1-792B7E754239}" srcOrd="0" destOrd="0" presId="urn:microsoft.com/office/officeart/2008/layout/HalfCircleOrganizationChart"/>
    <dgm:cxn modelId="{3DC6741D-D01E-4410-BAF5-281864C45358}" type="presOf" srcId="{17B16854-9185-4D2C-877F-47708C82FBCA}" destId="{B29E7C1C-C98C-46F3-8C66-D1F2F7913A59}" srcOrd="1" destOrd="0" presId="urn:microsoft.com/office/officeart/2008/layout/HalfCircleOrganizationChart"/>
    <dgm:cxn modelId="{7415A09F-CDAE-4B34-916F-6AD29F7C28EA}" srcId="{187821FA-3EA1-4F61-A1E0-79A0C490AA04}" destId="{5AE57165-29D9-478C-899C-6312B1941E8F}" srcOrd="0" destOrd="0" parTransId="{3724A94E-C600-45D3-9B76-317EBE45DD3E}" sibTransId="{F417830B-FC9B-4F0C-BD6E-1C3E6275EEA9}"/>
    <dgm:cxn modelId="{11A17D62-4032-4BAD-AC90-FDF67ADB713B}" srcId="{39BCF73C-5A29-48DB-BA93-0DD5349A09DE}" destId="{17B16854-9185-4D2C-877F-47708C82FBCA}" srcOrd="2" destOrd="0" parTransId="{285441A2-8ABA-466E-91E4-3D42D827F930}" sibTransId="{98F1199E-73C4-46C5-B442-7B43B9DD8DD3}"/>
    <dgm:cxn modelId="{2FB40FAC-3F27-4AFE-A743-10B432962546}" type="presOf" srcId="{3D9A7644-4572-4550-A3D5-C8329CB8E715}" destId="{5E47FB99-CE75-41F3-9940-B79834769D58}" srcOrd="1" destOrd="0" presId="urn:microsoft.com/office/officeart/2008/layout/HalfCircleOrganizationChart"/>
    <dgm:cxn modelId="{375C695F-AF61-40AB-9A4A-5513B251E71E}" type="presOf" srcId="{187821FA-3EA1-4F61-A1E0-79A0C490AA04}" destId="{C50861B3-08F9-42A9-9FAE-2BFEBDEFDBBD}" srcOrd="0" destOrd="0" presId="urn:microsoft.com/office/officeart/2008/layout/HalfCircleOrganizationChart"/>
    <dgm:cxn modelId="{44149306-703A-4FBE-A122-27ADB683FB0B}" type="presOf" srcId="{3724A94E-C600-45D3-9B76-317EBE45DD3E}" destId="{8424A222-83A5-47C1-B9DF-955AE81F3C2E}" srcOrd="0" destOrd="0" presId="urn:microsoft.com/office/officeart/2008/layout/HalfCircleOrganizationChart"/>
    <dgm:cxn modelId="{CF65BAF5-6ECC-4F62-825A-67AC2842FFC2}" srcId="{F6C57889-71CB-48ED-AF48-68FBFB5D7CDB}" destId="{39BCF73C-5A29-48DB-BA93-0DD5349A09DE}" srcOrd="0" destOrd="0" parTransId="{D6B32B5B-C79B-42B6-A941-DCDB46B54B57}" sibTransId="{F1FEB488-E9CE-4227-A0AC-7D6CCBEBF501}"/>
    <dgm:cxn modelId="{8DD59396-53C1-458D-8D1C-C5133F2F6FBA}" type="presOf" srcId="{39BCF73C-5A29-48DB-BA93-0DD5349A09DE}" destId="{724CE6AA-9996-4639-9744-27A6B180D984}" srcOrd="1" destOrd="0" presId="urn:microsoft.com/office/officeart/2008/layout/HalfCircleOrganizationChart"/>
    <dgm:cxn modelId="{3AD3F217-A15C-46C0-B682-0EDADD3FF2B8}" type="presOf" srcId="{3C9A8FD7-DA0B-4116-97DD-4C2D6B597CB8}" destId="{61BAD0D0-0BB9-447A-89DA-1BFD97EEF54F}" srcOrd="0" destOrd="0" presId="urn:microsoft.com/office/officeart/2008/layout/HalfCircleOrganizationChart"/>
    <dgm:cxn modelId="{21F76456-E8E7-466D-BAA1-F3730DB79245}" srcId="{39BCF73C-5A29-48DB-BA93-0DD5349A09DE}" destId="{3C9A8FD7-DA0B-4116-97DD-4C2D6B597CB8}" srcOrd="0" destOrd="0" parTransId="{B9D87F6E-77C0-41BA-9DD7-FBC51AC54B4A}" sibTransId="{24764D4A-D5DE-48D1-A498-999C82732409}"/>
    <dgm:cxn modelId="{1B7CFC95-E551-4A60-8F41-CB360459B13B}" type="presOf" srcId="{3C9A8FD7-DA0B-4116-97DD-4C2D6B597CB8}" destId="{8C6C7C9E-7C4E-47C9-A719-1D28D0FADE30}" srcOrd="1" destOrd="0" presId="urn:microsoft.com/office/officeart/2008/layout/HalfCircleOrganizationChart"/>
    <dgm:cxn modelId="{718A7A1F-4B38-4F7F-B26A-FB9EE5760409}" type="presOf" srcId="{5AE57165-29D9-478C-899C-6312B1941E8F}" destId="{540594E3-71B8-460B-B72A-0FF8E3B292AA}" srcOrd="0" destOrd="0" presId="urn:microsoft.com/office/officeart/2008/layout/HalfCircleOrganizationChart"/>
    <dgm:cxn modelId="{CCC5A9BD-8444-4508-8C44-612EC5BF35CC}" type="presOf" srcId="{285441A2-8ABA-466E-91E4-3D42D827F930}" destId="{D31C46AC-0484-4A3F-8A9C-F464D445A4E0}" srcOrd="0" destOrd="0" presId="urn:microsoft.com/office/officeart/2008/layout/HalfCircleOrganizationChart"/>
    <dgm:cxn modelId="{8FB5B77D-60A0-4124-8C24-29C6DB9F0D46}" type="presOf" srcId="{3D9A7644-4572-4550-A3D5-C8329CB8E715}" destId="{AAEF2B63-0D9A-40E3-A048-3D36DFBEE305}" srcOrd="0" destOrd="0" presId="urn:microsoft.com/office/officeart/2008/layout/HalfCircleOrganizationChart"/>
    <dgm:cxn modelId="{8BDBC632-EDFB-434E-9A8D-18A3685A17B2}" type="presOf" srcId="{17B16854-9185-4D2C-877F-47708C82FBCA}" destId="{54014D0A-2835-420E-989D-65184F0C3C05}" srcOrd="0" destOrd="0" presId="urn:microsoft.com/office/officeart/2008/layout/HalfCircleOrganizationChart"/>
    <dgm:cxn modelId="{1F4B97FD-7807-4A93-88A1-E767BF0531A9}" srcId="{39BCF73C-5A29-48DB-BA93-0DD5349A09DE}" destId="{187821FA-3EA1-4F61-A1E0-79A0C490AA04}" srcOrd="1" destOrd="0" parTransId="{D1AC1F54-2F2E-4D2C-9587-A8A9C0AF4F4C}" sibTransId="{11F6DE43-CB2C-4054-AAB1-7E70CB001A5C}"/>
    <dgm:cxn modelId="{8A360CE5-A945-4EFD-AE74-080FE4D23D2B}" type="presOf" srcId="{66A08C6F-4FBF-497C-A931-043FBB721005}" destId="{C228EDFC-E9FB-4889-A530-C2A7AF725590}" srcOrd="0" destOrd="0" presId="urn:microsoft.com/office/officeart/2008/layout/HalfCircleOrganizationChart"/>
    <dgm:cxn modelId="{1B56EBB7-7DF9-46EF-83EB-1CB01CDEA5B8}" type="presOf" srcId="{B9D87F6E-77C0-41BA-9DD7-FBC51AC54B4A}" destId="{FC1D2F36-AC0C-4E8F-B25E-F1EB51F5E747}" srcOrd="0" destOrd="0" presId="urn:microsoft.com/office/officeart/2008/layout/HalfCircleOrganizationChart"/>
    <dgm:cxn modelId="{FDD26E45-2D5C-403F-ABE8-4D424F316B15}" type="presOf" srcId="{F6C57889-71CB-48ED-AF48-68FBFB5D7CDB}" destId="{EEA8E434-8E12-4A05-8DE3-6751411CFC11}" srcOrd="0" destOrd="0" presId="urn:microsoft.com/office/officeart/2008/layout/HalfCircleOrganizationChart"/>
    <dgm:cxn modelId="{561419E1-95AE-42F4-AA28-0D9C0046C1BE}" type="presParOf" srcId="{EEA8E434-8E12-4A05-8DE3-6751411CFC11}" destId="{6E31172F-0A06-4074-BC83-181B1E7F515F}" srcOrd="0" destOrd="0" presId="urn:microsoft.com/office/officeart/2008/layout/HalfCircleOrganizationChart"/>
    <dgm:cxn modelId="{FD8AC15B-31A2-4135-BA46-A3CF99705502}" type="presParOf" srcId="{6E31172F-0A06-4074-BC83-181B1E7F515F}" destId="{2B12F31C-81B2-4E0C-8665-FA7258419A02}" srcOrd="0" destOrd="0" presId="urn:microsoft.com/office/officeart/2008/layout/HalfCircleOrganizationChart"/>
    <dgm:cxn modelId="{1E5F3BFA-32D3-4F5F-86BA-E9FA48354E9E}" type="presParOf" srcId="{2B12F31C-81B2-4E0C-8665-FA7258419A02}" destId="{B066F498-6C2B-489B-B8E1-792B7E754239}" srcOrd="0" destOrd="0" presId="urn:microsoft.com/office/officeart/2008/layout/HalfCircleOrganizationChart"/>
    <dgm:cxn modelId="{FF24F4DF-CE9C-4B46-B54F-F42FE9A522B9}" type="presParOf" srcId="{2B12F31C-81B2-4E0C-8665-FA7258419A02}" destId="{38C57059-4438-414A-A830-B8187D8419DE}" srcOrd="1" destOrd="0" presId="urn:microsoft.com/office/officeart/2008/layout/HalfCircleOrganizationChart"/>
    <dgm:cxn modelId="{384DB3DD-8526-4FB1-87CC-63269EC2ECEE}" type="presParOf" srcId="{2B12F31C-81B2-4E0C-8665-FA7258419A02}" destId="{2184D517-EC43-44F3-A4D9-23341F6581DE}" srcOrd="2" destOrd="0" presId="urn:microsoft.com/office/officeart/2008/layout/HalfCircleOrganizationChart"/>
    <dgm:cxn modelId="{41B92B7C-2993-494C-AA1B-3F797A219D1E}" type="presParOf" srcId="{2B12F31C-81B2-4E0C-8665-FA7258419A02}" destId="{724CE6AA-9996-4639-9744-27A6B180D984}" srcOrd="3" destOrd="0" presId="urn:microsoft.com/office/officeart/2008/layout/HalfCircleOrganizationChart"/>
    <dgm:cxn modelId="{0D25A4FC-C88B-4146-A4CD-A005D5A11C44}" type="presParOf" srcId="{6E31172F-0A06-4074-BC83-181B1E7F515F}" destId="{34DA7ED1-4CC9-4392-9347-B2A25B76CB67}" srcOrd="1" destOrd="0" presId="urn:microsoft.com/office/officeart/2008/layout/HalfCircleOrganizationChart"/>
    <dgm:cxn modelId="{3BE7C89D-CAF7-429F-9FDB-25C61C5D4651}" type="presParOf" srcId="{34DA7ED1-4CC9-4392-9347-B2A25B76CB67}" destId="{FC1D2F36-AC0C-4E8F-B25E-F1EB51F5E747}" srcOrd="0" destOrd="0" presId="urn:microsoft.com/office/officeart/2008/layout/HalfCircleOrganizationChart"/>
    <dgm:cxn modelId="{59E8161B-7AD4-495D-BDC1-46A8EB55C0C4}" type="presParOf" srcId="{34DA7ED1-4CC9-4392-9347-B2A25B76CB67}" destId="{62487E94-F12A-4452-B6E3-7786ECEC710B}" srcOrd="1" destOrd="0" presId="urn:microsoft.com/office/officeart/2008/layout/HalfCircleOrganizationChart"/>
    <dgm:cxn modelId="{34235057-9BC0-4DAF-9041-1AAFD9B8F880}" type="presParOf" srcId="{62487E94-F12A-4452-B6E3-7786ECEC710B}" destId="{7780D9EA-0D49-4EAD-91E5-F36C6C3E456C}" srcOrd="0" destOrd="0" presId="urn:microsoft.com/office/officeart/2008/layout/HalfCircleOrganizationChart"/>
    <dgm:cxn modelId="{CE8C3BEF-97BD-48F3-B0EE-745959B020A7}" type="presParOf" srcId="{7780D9EA-0D49-4EAD-91E5-F36C6C3E456C}" destId="{61BAD0D0-0BB9-447A-89DA-1BFD97EEF54F}" srcOrd="0" destOrd="0" presId="urn:microsoft.com/office/officeart/2008/layout/HalfCircleOrganizationChart"/>
    <dgm:cxn modelId="{C11459A9-F5BE-486F-B13B-9F1E31A656EA}" type="presParOf" srcId="{7780D9EA-0D49-4EAD-91E5-F36C6C3E456C}" destId="{AC785709-7CCD-4E74-9F37-337DA9229E82}" srcOrd="1" destOrd="0" presId="urn:microsoft.com/office/officeart/2008/layout/HalfCircleOrganizationChart"/>
    <dgm:cxn modelId="{2D85636C-BBD2-4B9C-BDA4-C16CCCE3715F}" type="presParOf" srcId="{7780D9EA-0D49-4EAD-91E5-F36C6C3E456C}" destId="{BEB5EEBE-A135-499B-BDD9-0CC5617B4BB9}" srcOrd="2" destOrd="0" presId="urn:microsoft.com/office/officeart/2008/layout/HalfCircleOrganizationChart"/>
    <dgm:cxn modelId="{513FE43E-5B90-4972-97EF-5C7BF7B1BC72}" type="presParOf" srcId="{7780D9EA-0D49-4EAD-91E5-F36C6C3E456C}" destId="{8C6C7C9E-7C4E-47C9-A719-1D28D0FADE30}" srcOrd="3" destOrd="0" presId="urn:microsoft.com/office/officeart/2008/layout/HalfCircleOrganizationChart"/>
    <dgm:cxn modelId="{4C5AE456-E0F5-4B43-B708-819AB20412F9}" type="presParOf" srcId="{62487E94-F12A-4452-B6E3-7786ECEC710B}" destId="{09089FAE-0F47-45B1-BF8A-3AC4F94C3C53}" srcOrd="1" destOrd="0" presId="urn:microsoft.com/office/officeart/2008/layout/HalfCircleOrganizationChart"/>
    <dgm:cxn modelId="{278E48BC-FCB6-46A9-BB3F-BBFF1273B048}" type="presParOf" srcId="{62487E94-F12A-4452-B6E3-7786ECEC710B}" destId="{0DA9175B-9723-4476-845F-11A6E9BCEBAA}" srcOrd="2" destOrd="0" presId="urn:microsoft.com/office/officeart/2008/layout/HalfCircleOrganizationChart"/>
    <dgm:cxn modelId="{2E5BDCCF-AFF5-4F0F-85E7-46505F250F9E}" type="presParOf" srcId="{34DA7ED1-4CC9-4392-9347-B2A25B76CB67}" destId="{D8C4AA9C-3DBF-4DC1-B1DB-B570217F06E2}" srcOrd="2" destOrd="0" presId="urn:microsoft.com/office/officeart/2008/layout/HalfCircleOrganizationChart"/>
    <dgm:cxn modelId="{989494A3-EB05-46F1-BDC0-4A554C775E3B}" type="presParOf" srcId="{34DA7ED1-4CC9-4392-9347-B2A25B76CB67}" destId="{0236AA83-5468-4701-8B17-25DDAFDE0440}" srcOrd="3" destOrd="0" presId="urn:microsoft.com/office/officeart/2008/layout/HalfCircleOrganizationChart"/>
    <dgm:cxn modelId="{59B24BC8-F266-4D21-9FDE-DD6874BAE2B6}" type="presParOf" srcId="{0236AA83-5468-4701-8B17-25DDAFDE0440}" destId="{87842B54-F9F6-45A5-B9EA-32F4F58F06CA}" srcOrd="0" destOrd="0" presId="urn:microsoft.com/office/officeart/2008/layout/HalfCircleOrganizationChart"/>
    <dgm:cxn modelId="{1EE53AA2-2DD0-48CD-87F6-93EFA354F4E9}" type="presParOf" srcId="{87842B54-F9F6-45A5-B9EA-32F4F58F06CA}" destId="{C50861B3-08F9-42A9-9FAE-2BFEBDEFDBBD}" srcOrd="0" destOrd="0" presId="urn:microsoft.com/office/officeart/2008/layout/HalfCircleOrganizationChart"/>
    <dgm:cxn modelId="{1BBA40A6-DD90-407A-A07F-7EDC63252023}" type="presParOf" srcId="{87842B54-F9F6-45A5-B9EA-32F4F58F06CA}" destId="{3EA5496C-8A8D-4D07-A7D4-D9324CF74E4D}" srcOrd="1" destOrd="0" presId="urn:microsoft.com/office/officeart/2008/layout/HalfCircleOrganizationChart"/>
    <dgm:cxn modelId="{93AE3478-D25C-4527-B5C6-FC65CA3C993B}" type="presParOf" srcId="{87842B54-F9F6-45A5-B9EA-32F4F58F06CA}" destId="{5796E176-9C92-4C2F-A5EC-0CC844994DFE}" srcOrd="2" destOrd="0" presId="urn:microsoft.com/office/officeart/2008/layout/HalfCircleOrganizationChart"/>
    <dgm:cxn modelId="{DB74D202-540F-450A-AF5D-15CC03567EFD}" type="presParOf" srcId="{87842B54-F9F6-45A5-B9EA-32F4F58F06CA}" destId="{3CCB7334-3C45-41C1-A0BF-5F45F3BC6247}" srcOrd="3" destOrd="0" presId="urn:microsoft.com/office/officeart/2008/layout/HalfCircleOrganizationChart"/>
    <dgm:cxn modelId="{DEE02ACA-1016-49D7-97D6-94C12F4F4085}" type="presParOf" srcId="{0236AA83-5468-4701-8B17-25DDAFDE0440}" destId="{0EB79768-9D74-4E2F-9567-8A18898E627B}" srcOrd="1" destOrd="0" presId="urn:microsoft.com/office/officeart/2008/layout/HalfCircleOrganizationChart"/>
    <dgm:cxn modelId="{51A7AD65-C582-4B1D-B1C1-193CABD05DC3}" type="presParOf" srcId="{0EB79768-9D74-4E2F-9567-8A18898E627B}" destId="{8424A222-83A5-47C1-B9DF-955AE81F3C2E}" srcOrd="0" destOrd="0" presId="urn:microsoft.com/office/officeart/2008/layout/HalfCircleOrganizationChart"/>
    <dgm:cxn modelId="{46D50BD1-C17D-4D73-9130-B0A68AA4F3BB}" type="presParOf" srcId="{0EB79768-9D74-4E2F-9567-8A18898E627B}" destId="{C284F534-12F2-47F0-BD78-767A46A6B2FC}" srcOrd="1" destOrd="0" presId="urn:microsoft.com/office/officeart/2008/layout/HalfCircleOrganizationChart"/>
    <dgm:cxn modelId="{2F63A08A-73CC-42FD-8194-79A47919C8C3}" type="presParOf" srcId="{C284F534-12F2-47F0-BD78-767A46A6B2FC}" destId="{1181042C-156C-4228-9049-37A8DED12C9A}" srcOrd="0" destOrd="0" presId="urn:microsoft.com/office/officeart/2008/layout/HalfCircleOrganizationChart"/>
    <dgm:cxn modelId="{FD36A0E8-0C51-47ED-838F-2BC4E7131AC1}" type="presParOf" srcId="{1181042C-156C-4228-9049-37A8DED12C9A}" destId="{540594E3-71B8-460B-B72A-0FF8E3B292AA}" srcOrd="0" destOrd="0" presId="urn:microsoft.com/office/officeart/2008/layout/HalfCircleOrganizationChart"/>
    <dgm:cxn modelId="{F6500E8C-CCC1-4949-945A-FBA9120EB7C2}" type="presParOf" srcId="{1181042C-156C-4228-9049-37A8DED12C9A}" destId="{126ECD7B-3870-40DD-B48B-DD3383E33461}" srcOrd="1" destOrd="0" presId="urn:microsoft.com/office/officeart/2008/layout/HalfCircleOrganizationChart"/>
    <dgm:cxn modelId="{64AFFDEE-1601-423D-A9FB-C4562229D0EE}" type="presParOf" srcId="{1181042C-156C-4228-9049-37A8DED12C9A}" destId="{EB5CFE65-FD2A-4727-A886-9F3393EAE888}" srcOrd="2" destOrd="0" presId="urn:microsoft.com/office/officeart/2008/layout/HalfCircleOrganizationChart"/>
    <dgm:cxn modelId="{FA4D1F37-64D1-4EE3-8BBD-C078C6DD008C}" type="presParOf" srcId="{1181042C-156C-4228-9049-37A8DED12C9A}" destId="{632BCF70-99A7-494B-ADEF-02B75FB7B9C8}" srcOrd="3" destOrd="0" presId="urn:microsoft.com/office/officeart/2008/layout/HalfCircleOrganizationChart"/>
    <dgm:cxn modelId="{998EA247-7FE7-4255-89A4-90A89CC66D29}" type="presParOf" srcId="{C284F534-12F2-47F0-BD78-767A46A6B2FC}" destId="{3438FDC7-30D0-49E2-905D-EEF4AC55B487}" srcOrd="1" destOrd="0" presId="urn:microsoft.com/office/officeart/2008/layout/HalfCircleOrganizationChart"/>
    <dgm:cxn modelId="{1FA68289-95CA-46A9-AFEF-29AECC8E5A8F}" type="presParOf" srcId="{C284F534-12F2-47F0-BD78-767A46A6B2FC}" destId="{3CBE9344-ED22-466B-8749-6BCFEAC66319}" srcOrd="2" destOrd="0" presId="urn:microsoft.com/office/officeart/2008/layout/HalfCircleOrganizationChart"/>
    <dgm:cxn modelId="{7703DD9C-201A-42B1-9BB6-5500AE5D1EC5}" type="presParOf" srcId="{0EB79768-9D74-4E2F-9567-8A18898E627B}" destId="{C228EDFC-E9FB-4889-A530-C2A7AF725590}" srcOrd="2" destOrd="0" presId="urn:microsoft.com/office/officeart/2008/layout/HalfCircleOrganizationChart"/>
    <dgm:cxn modelId="{F00B25DA-2526-4349-B1D3-E00712B74397}" type="presParOf" srcId="{0EB79768-9D74-4E2F-9567-8A18898E627B}" destId="{FB7C5A36-95F3-420C-A579-FBE6A40D97AE}" srcOrd="3" destOrd="0" presId="urn:microsoft.com/office/officeart/2008/layout/HalfCircleOrganizationChart"/>
    <dgm:cxn modelId="{402102EF-DFFC-4FA4-87B3-E6113C85F01E}" type="presParOf" srcId="{FB7C5A36-95F3-420C-A579-FBE6A40D97AE}" destId="{D353A5F1-E262-4B8C-B354-03682EB76B9F}" srcOrd="0" destOrd="0" presId="urn:microsoft.com/office/officeart/2008/layout/HalfCircleOrganizationChart"/>
    <dgm:cxn modelId="{99C646F1-C18F-4734-891E-DDD6AC56DBF0}" type="presParOf" srcId="{D353A5F1-E262-4B8C-B354-03682EB76B9F}" destId="{AAEF2B63-0D9A-40E3-A048-3D36DFBEE305}" srcOrd="0" destOrd="0" presId="urn:microsoft.com/office/officeart/2008/layout/HalfCircleOrganizationChart"/>
    <dgm:cxn modelId="{7C5F7D98-2E83-4130-8DF7-110E2343F2D1}" type="presParOf" srcId="{D353A5F1-E262-4B8C-B354-03682EB76B9F}" destId="{412B0BB8-CD7D-4A6F-BBFE-578E6FAC06D6}" srcOrd="1" destOrd="0" presId="urn:microsoft.com/office/officeart/2008/layout/HalfCircleOrganizationChart"/>
    <dgm:cxn modelId="{043640CD-63EE-427C-910A-3F9B3CB513A6}" type="presParOf" srcId="{D353A5F1-E262-4B8C-B354-03682EB76B9F}" destId="{8EC04982-3730-4B41-B427-F945555C7CE9}" srcOrd="2" destOrd="0" presId="urn:microsoft.com/office/officeart/2008/layout/HalfCircleOrganizationChart"/>
    <dgm:cxn modelId="{6E44A82C-227E-4274-89F7-90B9E213609E}" type="presParOf" srcId="{D353A5F1-E262-4B8C-B354-03682EB76B9F}" destId="{5E47FB99-CE75-41F3-9940-B79834769D58}" srcOrd="3" destOrd="0" presId="urn:microsoft.com/office/officeart/2008/layout/HalfCircleOrganizationChart"/>
    <dgm:cxn modelId="{9E31E821-B00A-42AF-8EB2-7E0952EF7C3E}" type="presParOf" srcId="{FB7C5A36-95F3-420C-A579-FBE6A40D97AE}" destId="{82C50C28-D9B1-4C1A-B2B4-855D714E070E}" srcOrd="1" destOrd="0" presId="urn:microsoft.com/office/officeart/2008/layout/HalfCircleOrganizationChart"/>
    <dgm:cxn modelId="{0696B59D-3BB1-4A49-8C4A-DD0401ECDE38}" type="presParOf" srcId="{FB7C5A36-95F3-420C-A579-FBE6A40D97AE}" destId="{EA393FEE-D28E-4C2D-994D-1CBD4E5EB33A}" srcOrd="2" destOrd="0" presId="urn:microsoft.com/office/officeart/2008/layout/HalfCircleOrganizationChart"/>
    <dgm:cxn modelId="{D0A1F044-7B62-40B2-827E-D03BD930F52C}" type="presParOf" srcId="{0236AA83-5468-4701-8B17-25DDAFDE0440}" destId="{D858A065-D483-4443-A8D0-2E321CBB581A}" srcOrd="2" destOrd="0" presId="urn:microsoft.com/office/officeart/2008/layout/HalfCircleOrganizationChart"/>
    <dgm:cxn modelId="{18AB5AC9-AE77-45BA-8E57-6616A3B97C54}" type="presParOf" srcId="{34DA7ED1-4CC9-4392-9347-B2A25B76CB67}" destId="{D31C46AC-0484-4A3F-8A9C-F464D445A4E0}" srcOrd="4" destOrd="0" presId="urn:microsoft.com/office/officeart/2008/layout/HalfCircleOrganizationChart"/>
    <dgm:cxn modelId="{E8F94293-8ADB-431F-BB2C-A25ED1246DA1}" type="presParOf" srcId="{34DA7ED1-4CC9-4392-9347-B2A25B76CB67}" destId="{8568A960-8E6B-48F9-A215-B2D4B9250759}" srcOrd="5" destOrd="0" presId="urn:microsoft.com/office/officeart/2008/layout/HalfCircleOrganizationChart"/>
    <dgm:cxn modelId="{11DBAD5F-E2EB-4BE2-B0B8-0F9E954716BF}" type="presParOf" srcId="{8568A960-8E6B-48F9-A215-B2D4B9250759}" destId="{7039BF9C-169D-4107-85BF-3824E9FCAEFD}" srcOrd="0" destOrd="0" presId="urn:microsoft.com/office/officeart/2008/layout/HalfCircleOrganizationChart"/>
    <dgm:cxn modelId="{2F00DB7D-D779-4D32-95F5-D9578E036DE5}" type="presParOf" srcId="{7039BF9C-169D-4107-85BF-3824E9FCAEFD}" destId="{54014D0A-2835-420E-989D-65184F0C3C05}" srcOrd="0" destOrd="0" presId="urn:microsoft.com/office/officeart/2008/layout/HalfCircleOrganizationChart"/>
    <dgm:cxn modelId="{66028A59-FC90-444E-BBCE-904CAF74A081}" type="presParOf" srcId="{7039BF9C-169D-4107-85BF-3824E9FCAEFD}" destId="{ADDB21F2-F8F1-4F3F-BCF7-560B282C9008}" srcOrd="1" destOrd="0" presId="urn:microsoft.com/office/officeart/2008/layout/HalfCircleOrganizationChart"/>
    <dgm:cxn modelId="{F3B3E1EF-6CB4-44F9-B29E-80AAD2CBDC6C}" type="presParOf" srcId="{7039BF9C-169D-4107-85BF-3824E9FCAEFD}" destId="{54EEB075-D259-4D4F-9497-6F63393ED23A}" srcOrd="2" destOrd="0" presId="urn:microsoft.com/office/officeart/2008/layout/HalfCircleOrganizationChart"/>
    <dgm:cxn modelId="{91208568-CD5F-465A-845A-C29481716FB7}" type="presParOf" srcId="{7039BF9C-169D-4107-85BF-3824E9FCAEFD}" destId="{B29E7C1C-C98C-46F3-8C66-D1F2F7913A59}" srcOrd="3" destOrd="0" presId="urn:microsoft.com/office/officeart/2008/layout/HalfCircleOrganizationChart"/>
    <dgm:cxn modelId="{0A19D402-E87B-402D-AEDD-5E50734C0B0C}" type="presParOf" srcId="{8568A960-8E6B-48F9-A215-B2D4B9250759}" destId="{9C3B4D3F-20DF-4F11-980E-78CEDCB86E46}" srcOrd="1" destOrd="0" presId="urn:microsoft.com/office/officeart/2008/layout/HalfCircleOrganizationChart"/>
    <dgm:cxn modelId="{EE4C7918-02B4-4E61-A724-0FE5930A79F0}" type="presParOf" srcId="{8568A960-8E6B-48F9-A215-B2D4B9250759}" destId="{D7C1414E-2AA9-45BE-ABC1-494179B601C6}" srcOrd="2" destOrd="0" presId="urn:microsoft.com/office/officeart/2008/layout/HalfCircleOrganizationChart"/>
    <dgm:cxn modelId="{EBEEECA4-27AE-49DE-ABC1-8B59EA4E4DFB}" type="presParOf" srcId="{6E31172F-0A06-4074-BC83-181B1E7F515F}" destId="{4E4B5644-C3FB-4306-8508-4BCDCD3658E8}"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57889-71CB-48ED-AF48-68FBFB5D7CDB}" type="doc">
      <dgm:prSet loTypeId="urn:microsoft.com/office/officeart/2005/8/layout/radial6" loCatId="relationship" qsTypeId="urn:microsoft.com/office/officeart/2005/8/quickstyle/simple1" qsCatId="simple" csTypeId="urn:microsoft.com/office/officeart/2005/8/colors/accent3_3" csCatId="accent3" phldr="1"/>
      <dgm:spPr/>
      <dgm:t>
        <a:bodyPr/>
        <a:lstStyle/>
        <a:p>
          <a:endParaRPr lang="en-US"/>
        </a:p>
      </dgm:t>
    </dgm:pt>
    <dgm:pt modelId="{39BCF73C-5A29-48DB-BA93-0DD5349A09DE}">
      <dgm:prSet/>
      <dgm:spPr/>
      <dgm:t>
        <a:bodyPr/>
        <a:lstStyle/>
        <a:p>
          <a:pPr rtl="0"/>
          <a:r>
            <a:rPr lang="en-US" dirty="0" smtClean="0"/>
            <a:t>Faculty </a:t>
          </a:r>
          <a:endParaRPr lang="en-US" dirty="0"/>
        </a:p>
      </dgm:t>
    </dgm:pt>
    <dgm:pt modelId="{D6B32B5B-C79B-42B6-A941-DCDB46B54B57}" type="parTrans" cxnId="{CF65BAF5-6ECC-4F62-825A-67AC2842FFC2}">
      <dgm:prSet/>
      <dgm:spPr/>
      <dgm:t>
        <a:bodyPr/>
        <a:lstStyle/>
        <a:p>
          <a:endParaRPr lang="en-US"/>
        </a:p>
      </dgm:t>
    </dgm:pt>
    <dgm:pt modelId="{F1FEB488-E9CE-4227-A0AC-7D6CCBEBF501}" type="sibTrans" cxnId="{CF65BAF5-6ECC-4F62-825A-67AC2842FFC2}">
      <dgm:prSet/>
      <dgm:spPr/>
      <dgm:t>
        <a:bodyPr/>
        <a:lstStyle/>
        <a:p>
          <a:endParaRPr lang="en-US"/>
        </a:p>
      </dgm:t>
    </dgm:pt>
    <dgm:pt modelId="{3C9A8FD7-DA0B-4116-97DD-4C2D6B597CB8}">
      <dgm:prSet/>
      <dgm:spPr/>
      <dgm:t>
        <a:bodyPr/>
        <a:lstStyle/>
        <a:p>
          <a:pPr rtl="0"/>
          <a:r>
            <a:rPr lang="en-US" dirty="0" smtClean="0"/>
            <a:t>Intro to Management Information Systems</a:t>
          </a:r>
          <a:endParaRPr lang="en-US" dirty="0"/>
        </a:p>
      </dgm:t>
    </dgm:pt>
    <dgm:pt modelId="{B9D87F6E-77C0-41BA-9DD7-FBC51AC54B4A}" type="parTrans" cxnId="{21F76456-E8E7-466D-BAA1-F3730DB79245}">
      <dgm:prSet/>
      <dgm:spPr/>
      <dgm:t>
        <a:bodyPr/>
        <a:lstStyle/>
        <a:p>
          <a:endParaRPr lang="en-US"/>
        </a:p>
      </dgm:t>
    </dgm:pt>
    <dgm:pt modelId="{24764D4A-D5DE-48D1-A498-999C82732409}" type="sibTrans" cxnId="{21F76456-E8E7-466D-BAA1-F3730DB79245}">
      <dgm:prSet/>
      <dgm:spPr/>
      <dgm:t>
        <a:bodyPr/>
        <a:lstStyle/>
        <a:p>
          <a:endParaRPr lang="en-US"/>
        </a:p>
      </dgm:t>
    </dgm:pt>
    <dgm:pt modelId="{187821FA-3EA1-4F61-A1E0-79A0C490AA04}">
      <dgm:prSet/>
      <dgm:spPr/>
      <dgm:t>
        <a:bodyPr/>
        <a:lstStyle/>
        <a:p>
          <a:pPr rtl="0"/>
          <a:r>
            <a:rPr lang="en-US" dirty="0" smtClean="0"/>
            <a:t>Data Analytics</a:t>
          </a:r>
          <a:endParaRPr lang="en-US" dirty="0"/>
        </a:p>
      </dgm:t>
    </dgm:pt>
    <dgm:pt modelId="{D1AC1F54-2F2E-4D2C-9587-A8A9C0AF4F4C}" type="parTrans" cxnId="{1F4B97FD-7807-4A93-88A1-E767BF0531A9}">
      <dgm:prSet/>
      <dgm:spPr/>
      <dgm:t>
        <a:bodyPr/>
        <a:lstStyle/>
        <a:p>
          <a:endParaRPr lang="en-US"/>
        </a:p>
      </dgm:t>
    </dgm:pt>
    <dgm:pt modelId="{11F6DE43-CB2C-4054-AAB1-7E70CB001A5C}" type="sibTrans" cxnId="{1F4B97FD-7807-4A93-88A1-E767BF0531A9}">
      <dgm:prSet/>
      <dgm:spPr/>
      <dgm:t>
        <a:bodyPr/>
        <a:lstStyle/>
        <a:p>
          <a:endParaRPr lang="en-US"/>
        </a:p>
      </dgm:t>
    </dgm:pt>
    <dgm:pt modelId="{17B16854-9185-4D2C-877F-47708C82FBCA}">
      <dgm:prSet/>
      <dgm:spPr/>
      <dgm:t>
        <a:bodyPr/>
        <a:lstStyle/>
        <a:p>
          <a:pPr rtl="0"/>
          <a:r>
            <a:rPr lang="en-US" dirty="0" smtClean="0"/>
            <a:t>MIS – Online</a:t>
          </a:r>
          <a:endParaRPr lang="en-US" dirty="0"/>
        </a:p>
      </dgm:t>
    </dgm:pt>
    <dgm:pt modelId="{285441A2-8ABA-466E-91E4-3D42D827F930}" type="parTrans" cxnId="{11A17D62-4032-4BAD-AC90-FDF67ADB713B}">
      <dgm:prSet/>
      <dgm:spPr/>
      <dgm:t>
        <a:bodyPr/>
        <a:lstStyle/>
        <a:p>
          <a:endParaRPr lang="en-US"/>
        </a:p>
      </dgm:t>
    </dgm:pt>
    <dgm:pt modelId="{98F1199E-73C4-46C5-B442-7B43B9DD8DD3}" type="sibTrans" cxnId="{11A17D62-4032-4BAD-AC90-FDF67ADB713B}">
      <dgm:prSet/>
      <dgm:spPr/>
      <dgm:t>
        <a:bodyPr/>
        <a:lstStyle/>
        <a:p>
          <a:endParaRPr lang="en-US"/>
        </a:p>
      </dgm:t>
    </dgm:pt>
    <dgm:pt modelId="{EF7C9E5C-8995-4878-848F-DFAB4AE5C735}">
      <dgm:prSet/>
      <dgm:spPr/>
      <dgm:t>
        <a:bodyPr/>
        <a:lstStyle/>
        <a:p>
          <a:pPr rtl="0"/>
          <a:r>
            <a:rPr lang="en-US" dirty="0" smtClean="0"/>
            <a:t>Business Intelligence</a:t>
          </a:r>
          <a:endParaRPr lang="en-US" dirty="0"/>
        </a:p>
      </dgm:t>
    </dgm:pt>
    <dgm:pt modelId="{C229C1A0-20D9-4CA7-83E2-1B5CF7E6EBE5}" type="parTrans" cxnId="{A2C120B0-8E16-46FD-BCCB-C890781AAF4B}">
      <dgm:prSet/>
      <dgm:spPr/>
      <dgm:t>
        <a:bodyPr/>
        <a:lstStyle/>
        <a:p>
          <a:endParaRPr lang="en-US"/>
        </a:p>
      </dgm:t>
    </dgm:pt>
    <dgm:pt modelId="{1D8D5C96-CE0E-4C62-9EC5-B0695D1497EB}" type="sibTrans" cxnId="{A2C120B0-8E16-46FD-BCCB-C890781AAF4B}">
      <dgm:prSet/>
      <dgm:spPr/>
      <dgm:t>
        <a:bodyPr/>
        <a:lstStyle/>
        <a:p>
          <a:endParaRPr lang="en-US"/>
        </a:p>
      </dgm:t>
    </dgm:pt>
    <dgm:pt modelId="{59856F21-8149-487D-8926-342A478A8BF5}">
      <dgm:prSet/>
      <dgm:spPr/>
      <dgm:t>
        <a:bodyPr/>
        <a:lstStyle/>
        <a:p>
          <a:pPr rtl="0"/>
          <a:r>
            <a:rPr lang="en-US" dirty="0" smtClean="0"/>
            <a:t>Digital Design &amp; Innovation</a:t>
          </a:r>
          <a:endParaRPr lang="en-US" dirty="0"/>
        </a:p>
      </dgm:t>
    </dgm:pt>
    <dgm:pt modelId="{0F7F2F1F-D92E-4EAC-B60E-A3166C49EC54}" type="parTrans" cxnId="{E1B9C7F3-4DDB-4959-9A98-94EB0D287F77}">
      <dgm:prSet/>
      <dgm:spPr/>
      <dgm:t>
        <a:bodyPr/>
        <a:lstStyle/>
        <a:p>
          <a:endParaRPr lang="en-US"/>
        </a:p>
      </dgm:t>
    </dgm:pt>
    <dgm:pt modelId="{4A1A7E88-CA78-4575-86CD-76738AC03D24}" type="sibTrans" cxnId="{E1B9C7F3-4DDB-4959-9A98-94EB0D287F77}">
      <dgm:prSet/>
      <dgm:spPr/>
      <dgm:t>
        <a:bodyPr/>
        <a:lstStyle/>
        <a:p>
          <a:endParaRPr lang="en-US"/>
        </a:p>
      </dgm:t>
    </dgm:pt>
    <dgm:pt modelId="{A4F003CE-F415-4338-AD4D-38B6D4A23D54}">
      <dgm:prSet/>
      <dgm:spPr/>
      <dgm:t>
        <a:bodyPr/>
        <a:lstStyle/>
        <a:p>
          <a:pPr rtl="0"/>
          <a:r>
            <a:rPr lang="en-US" dirty="0" smtClean="0"/>
            <a:t>MS-DIM Capstone</a:t>
          </a:r>
          <a:endParaRPr lang="en-US" dirty="0"/>
        </a:p>
      </dgm:t>
    </dgm:pt>
    <dgm:pt modelId="{76582207-7F8C-4A10-865F-377CC81B25CE}" type="parTrans" cxnId="{E0690857-2978-4942-849B-C319E2BF0BFF}">
      <dgm:prSet/>
      <dgm:spPr/>
      <dgm:t>
        <a:bodyPr/>
        <a:lstStyle/>
        <a:p>
          <a:endParaRPr lang="en-US"/>
        </a:p>
      </dgm:t>
    </dgm:pt>
    <dgm:pt modelId="{E468E7C4-A8A1-406C-9C15-5D19F7011026}" type="sibTrans" cxnId="{E0690857-2978-4942-849B-C319E2BF0BFF}">
      <dgm:prSet/>
      <dgm:spPr/>
      <dgm:t>
        <a:bodyPr/>
        <a:lstStyle/>
        <a:p>
          <a:endParaRPr lang="en-US"/>
        </a:p>
      </dgm:t>
    </dgm:pt>
    <dgm:pt modelId="{79980AB9-3034-4042-AC0D-16A70168A846}" type="pres">
      <dgm:prSet presAssocID="{F6C57889-71CB-48ED-AF48-68FBFB5D7CDB}" presName="Name0" presStyleCnt="0">
        <dgm:presLayoutVars>
          <dgm:chMax val="1"/>
          <dgm:dir/>
          <dgm:animLvl val="ctr"/>
          <dgm:resizeHandles val="exact"/>
        </dgm:presLayoutVars>
      </dgm:prSet>
      <dgm:spPr/>
      <dgm:t>
        <a:bodyPr/>
        <a:lstStyle/>
        <a:p>
          <a:endParaRPr lang="en-US"/>
        </a:p>
      </dgm:t>
    </dgm:pt>
    <dgm:pt modelId="{C25ECBB8-889A-405F-B36D-4816A4856A83}" type="pres">
      <dgm:prSet presAssocID="{39BCF73C-5A29-48DB-BA93-0DD5349A09DE}" presName="centerShape" presStyleLbl="node0" presStyleIdx="0" presStyleCnt="1"/>
      <dgm:spPr/>
      <dgm:t>
        <a:bodyPr/>
        <a:lstStyle/>
        <a:p>
          <a:endParaRPr lang="en-US"/>
        </a:p>
      </dgm:t>
    </dgm:pt>
    <dgm:pt modelId="{CDB2F3C3-F4E5-40C9-8B9C-C56B456A37BB}" type="pres">
      <dgm:prSet presAssocID="{3C9A8FD7-DA0B-4116-97DD-4C2D6B597CB8}" presName="node" presStyleLbl="node1" presStyleIdx="0" presStyleCnt="6">
        <dgm:presLayoutVars>
          <dgm:bulletEnabled val="1"/>
        </dgm:presLayoutVars>
      </dgm:prSet>
      <dgm:spPr/>
      <dgm:t>
        <a:bodyPr/>
        <a:lstStyle/>
        <a:p>
          <a:endParaRPr lang="en-US"/>
        </a:p>
      </dgm:t>
    </dgm:pt>
    <dgm:pt modelId="{77822E4F-A470-47BE-956B-33F0B2AF2D67}" type="pres">
      <dgm:prSet presAssocID="{3C9A8FD7-DA0B-4116-97DD-4C2D6B597CB8}" presName="dummy" presStyleCnt="0"/>
      <dgm:spPr/>
      <dgm:t>
        <a:bodyPr/>
        <a:lstStyle/>
        <a:p>
          <a:endParaRPr lang="en-US"/>
        </a:p>
      </dgm:t>
    </dgm:pt>
    <dgm:pt modelId="{917DE33E-B12A-499C-ADB0-1E3F270AA2CF}" type="pres">
      <dgm:prSet presAssocID="{24764D4A-D5DE-48D1-A498-999C82732409}" presName="sibTrans" presStyleLbl="sibTrans2D1" presStyleIdx="0" presStyleCnt="6"/>
      <dgm:spPr/>
      <dgm:t>
        <a:bodyPr/>
        <a:lstStyle/>
        <a:p>
          <a:endParaRPr lang="en-US"/>
        </a:p>
      </dgm:t>
    </dgm:pt>
    <dgm:pt modelId="{77E72BBE-DB0B-46B8-B760-86A8FC539132}" type="pres">
      <dgm:prSet presAssocID="{187821FA-3EA1-4F61-A1E0-79A0C490AA04}" presName="node" presStyleLbl="node1" presStyleIdx="1" presStyleCnt="6">
        <dgm:presLayoutVars>
          <dgm:bulletEnabled val="1"/>
        </dgm:presLayoutVars>
      </dgm:prSet>
      <dgm:spPr/>
      <dgm:t>
        <a:bodyPr/>
        <a:lstStyle/>
        <a:p>
          <a:endParaRPr lang="en-US"/>
        </a:p>
      </dgm:t>
    </dgm:pt>
    <dgm:pt modelId="{7AD2A1D2-256F-47CB-A865-6CFCA53C2610}" type="pres">
      <dgm:prSet presAssocID="{187821FA-3EA1-4F61-A1E0-79A0C490AA04}" presName="dummy" presStyleCnt="0"/>
      <dgm:spPr/>
      <dgm:t>
        <a:bodyPr/>
        <a:lstStyle/>
        <a:p>
          <a:endParaRPr lang="en-US"/>
        </a:p>
      </dgm:t>
    </dgm:pt>
    <dgm:pt modelId="{3ED6B3E1-11F4-4FFB-94EB-7DC3602C3C51}" type="pres">
      <dgm:prSet presAssocID="{11F6DE43-CB2C-4054-AAB1-7E70CB001A5C}" presName="sibTrans" presStyleLbl="sibTrans2D1" presStyleIdx="1" presStyleCnt="6"/>
      <dgm:spPr/>
      <dgm:t>
        <a:bodyPr/>
        <a:lstStyle/>
        <a:p>
          <a:endParaRPr lang="en-US"/>
        </a:p>
      </dgm:t>
    </dgm:pt>
    <dgm:pt modelId="{4883FAEB-2538-4A96-AE02-1ACB80E06018}" type="pres">
      <dgm:prSet presAssocID="{EF7C9E5C-8995-4878-848F-DFAB4AE5C735}" presName="node" presStyleLbl="node1" presStyleIdx="2" presStyleCnt="6">
        <dgm:presLayoutVars>
          <dgm:bulletEnabled val="1"/>
        </dgm:presLayoutVars>
      </dgm:prSet>
      <dgm:spPr/>
      <dgm:t>
        <a:bodyPr/>
        <a:lstStyle/>
        <a:p>
          <a:endParaRPr lang="en-US"/>
        </a:p>
      </dgm:t>
    </dgm:pt>
    <dgm:pt modelId="{6099C539-6EE6-4DB2-A064-29382AAD9887}" type="pres">
      <dgm:prSet presAssocID="{EF7C9E5C-8995-4878-848F-DFAB4AE5C735}" presName="dummy" presStyleCnt="0"/>
      <dgm:spPr/>
      <dgm:t>
        <a:bodyPr/>
        <a:lstStyle/>
        <a:p>
          <a:endParaRPr lang="en-US"/>
        </a:p>
      </dgm:t>
    </dgm:pt>
    <dgm:pt modelId="{D3F3304B-C8DD-4EF2-AE29-D62A2786972C}" type="pres">
      <dgm:prSet presAssocID="{1D8D5C96-CE0E-4C62-9EC5-B0695D1497EB}" presName="sibTrans" presStyleLbl="sibTrans2D1" presStyleIdx="2" presStyleCnt="6"/>
      <dgm:spPr/>
      <dgm:t>
        <a:bodyPr/>
        <a:lstStyle/>
        <a:p>
          <a:endParaRPr lang="en-US"/>
        </a:p>
      </dgm:t>
    </dgm:pt>
    <dgm:pt modelId="{78FC4632-528C-4FF8-9DF0-9D992838F288}" type="pres">
      <dgm:prSet presAssocID="{17B16854-9185-4D2C-877F-47708C82FBCA}" presName="node" presStyleLbl="node1" presStyleIdx="3" presStyleCnt="6">
        <dgm:presLayoutVars>
          <dgm:bulletEnabled val="1"/>
        </dgm:presLayoutVars>
      </dgm:prSet>
      <dgm:spPr/>
      <dgm:t>
        <a:bodyPr/>
        <a:lstStyle/>
        <a:p>
          <a:endParaRPr lang="en-US"/>
        </a:p>
      </dgm:t>
    </dgm:pt>
    <dgm:pt modelId="{26B0B67B-D489-42B3-98CB-7B98917A816E}" type="pres">
      <dgm:prSet presAssocID="{17B16854-9185-4D2C-877F-47708C82FBCA}" presName="dummy" presStyleCnt="0"/>
      <dgm:spPr/>
      <dgm:t>
        <a:bodyPr/>
        <a:lstStyle/>
        <a:p>
          <a:endParaRPr lang="en-US"/>
        </a:p>
      </dgm:t>
    </dgm:pt>
    <dgm:pt modelId="{1AB9883B-5188-47FC-98ED-EC959C30624B}" type="pres">
      <dgm:prSet presAssocID="{98F1199E-73C4-46C5-B442-7B43B9DD8DD3}" presName="sibTrans" presStyleLbl="sibTrans2D1" presStyleIdx="3" presStyleCnt="6"/>
      <dgm:spPr/>
      <dgm:t>
        <a:bodyPr/>
        <a:lstStyle/>
        <a:p>
          <a:endParaRPr lang="en-US"/>
        </a:p>
      </dgm:t>
    </dgm:pt>
    <dgm:pt modelId="{959CBEC0-7EC3-441A-94C7-966AE5FE20A5}" type="pres">
      <dgm:prSet presAssocID="{59856F21-8149-487D-8926-342A478A8BF5}" presName="node" presStyleLbl="node1" presStyleIdx="4" presStyleCnt="6">
        <dgm:presLayoutVars>
          <dgm:bulletEnabled val="1"/>
        </dgm:presLayoutVars>
      </dgm:prSet>
      <dgm:spPr/>
      <dgm:t>
        <a:bodyPr/>
        <a:lstStyle/>
        <a:p>
          <a:endParaRPr lang="en-US"/>
        </a:p>
      </dgm:t>
    </dgm:pt>
    <dgm:pt modelId="{229EEFFA-85D3-4ECA-817D-8E5952662851}" type="pres">
      <dgm:prSet presAssocID="{59856F21-8149-487D-8926-342A478A8BF5}" presName="dummy" presStyleCnt="0"/>
      <dgm:spPr/>
      <dgm:t>
        <a:bodyPr/>
        <a:lstStyle/>
        <a:p>
          <a:endParaRPr lang="en-US"/>
        </a:p>
      </dgm:t>
    </dgm:pt>
    <dgm:pt modelId="{2980DAC0-396D-4C38-A985-346DAC7FC1FF}" type="pres">
      <dgm:prSet presAssocID="{4A1A7E88-CA78-4575-86CD-76738AC03D24}" presName="sibTrans" presStyleLbl="sibTrans2D1" presStyleIdx="4" presStyleCnt="6"/>
      <dgm:spPr/>
      <dgm:t>
        <a:bodyPr/>
        <a:lstStyle/>
        <a:p>
          <a:endParaRPr lang="en-US"/>
        </a:p>
      </dgm:t>
    </dgm:pt>
    <dgm:pt modelId="{46FD7855-DFEA-49FA-BB12-396C39A4CAF7}" type="pres">
      <dgm:prSet presAssocID="{A4F003CE-F415-4338-AD4D-38B6D4A23D54}" presName="node" presStyleLbl="node1" presStyleIdx="5" presStyleCnt="6">
        <dgm:presLayoutVars>
          <dgm:bulletEnabled val="1"/>
        </dgm:presLayoutVars>
      </dgm:prSet>
      <dgm:spPr/>
      <dgm:t>
        <a:bodyPr/>
        <a:lstStyle/>
        <a:p>
          <a:endParaRPr lang="en-US"/>
        </a:p>
      </dgm:t>
    </dgm:pt>
    <dgm:pt modelId="{C4DB7777-6D82-4C85-9040-0F9F99865499}" type="pres">
      <dgm:prSet presAssocID="{A4F003CE-F415-4338-AD4D-38B6D4A23D54}" presName="dummy" presStyleCnt="0"/>
      <dgm:spPr/>
    </dgm:pt>
    <dgm:pt modelId="{94F7C309-34B5-427C-853B-4C92EB0D56B7}" type="pres">
      <dgm:prSet presAssocID="{E468E7C4-A8A1-406C-9C15-5D19F7011026}" presName="sibTrans" presStyleLbl="sibTrans2D1" presStyleIdx="5" presStyleCnt="6"/>
      <dgm:spPr/>
      <dgm:t>
        <a:bodyPr/>
        <a:lstStyle/>
        <a:p>
          <a:endParaRPr lang="en-US"/>
        </a:p>
      </dgm:t>
    </dgm:pt>
  </dgm:ptLst>
  <dgm:cxnLst>
    <dgm:cxn modelId="{679CB52F-EE48-4FEA-B392-F3F3484000C7}" type="presOf" srcId="{187821FA-3EA1-4F61-A1E0-79A0C490AA04}" destId="{77E72BBE-DB0B-46B8-B760-86A8FC539132}" srcOrd="0" destOrd="0" presId="urn:microsoft.com/office/officeart/2005/8/layout/radial6"/>
    <dgm:cxn modelId="{1F4B97FD-7807-4A93-88A1-E767BF0531A9}" srcId="{39BCF73C-5A29-48DB-BA93-0DD5349A09DE}" destId="{187821FA-3EA1-4F61-A1E0-79A0C490AA04}" srcOrd="1" destOrd="0" parTransId="{D1AC1F54-2F2E-4D2C-9587-A8A9C0AF4F4C}" sibTransId="{11F6DE43-CB2C-4054-AAB1-7E70CB001A5C}"/>
    <dgm:cxn modelId="{21F76456-E8E7-466D-BAA1-F3730DB79245}" srcId="{39BCF73C-5A29-48DB-BA93-0DD5349A09DE}" destId="{3C9A8FD7-DA0B-4116-97DD-4C2D6B597CB8}" srcOrd="0" destOrd="0" parTransId="{B9D87F6E-77C0-41BA-9DD7-FBC51AC54B4A}" sibTransId="{24764D4A-D5DE-48D1-A498-999C82732409}"/>
    <dgm:cxn modelId="{D2826BB2-93F9-4D5A-A454-4FAE979FFB05}" type="presOf" srcId="{98F1199E-73C4-46C5-B442-7B43B9DD8DD3}" destId="{1AB9883B-5188-47FC-98ED-EC959C30624B}" srcOrd="0" destOrd="0" presId="urn:microsoft.com/office/officeart/2005/8/layout/radial6"/>
    <dgm:cxn modelId="{1DCB6899-44B5-45A1-AFE8-7EC96C650CCD}" type="presOf" srcId="{4A1A7E88-CA78-4575-86CD-76738AC03D24}" destId="{2980DAC0-396D-4C38-A985-346DAC7FC1FF}" srcOrd="0" destOrd="0" presId="urn:microsoft.com/office/officeart/2005/8/layout/radial6"/>
    <dgm:cxn modelId="{D38529D8-151A-4400-BE41-0C5D8B0AF00F}" type="presOf" srcId="{F6C57889-71CB-48ED-AF48-68FBFB5D7CDB}" destId="{79980AB9-3034-4042-AC0D-16A70168A846}" srcOrd="0" destOrd="0" presId="urn:microsoft.com/office/officeart/2005/8/layout/radial6"/>
    <dgm:cxn modelId="{11A17D62-4032-4BAD-AC90-FDF67ADB713B}" srcId="{39BCF73C-5A29-48DB-BA93-0DD5349A09DE}" destId="{17B16854-9185-4D2C-877F-47708C82FBCA}" srcOrd="3" destOrd="0" parTransId="{285441A2-8ABA-466E-91E4-3D42D827F930}" sibTransId="{98F1199E-73C4-46C5-B442-7B43B9DD8DD3}"/>
    <dgm:cxn modelId="{095F5760-F878-4356-8B2A-26370431828D}" type="presOf" srcId="{E468E7C4-A8A1-406C-9C15-5D19F7011026}" destId="{94F7C309-34B5-427C-853B-4C92EB0D56B7}" srcOrd="0" destOrd="0" presId="urn:microsoft.com/office/officeart/2005/8/layout/radial6"/>
    <dgm:cxn modelId="{6573C418-DC79-443B-9F86-D182DAACDFE9}" type="presOf" srcId="{39BCF73C-5A29-48DB-BA93-0DD5349A09DE}" destId="{C25ECBB8-889A-405F-B36D-4816A4856A83}" srcOrd="0" destOrd="0" presId="urn:microsoft.com/office/officeart/2005/8/layout/radial6"/>
    <dgm:cxn modelId="{C0DE5CCC-F165-4148-A92C-DFE86CC18762}" type="presOf" srcId="{59856F21-8149-487D-8926-342A478A8BF5}" destId="{959CBEC0-7EC3-441A-94C7-966AE5FE20A5}" srcOrd="0" destOrd="0" presId="urn:microsoft.com/office/officeart/2005/8/layout/radial6"/>
    <dgm:cxn modelId="{A2C120B0-8E16-46FD-BCCB-C890781AAF4B}" srcId="{39BCF73C-5A29-48DB-BA93-0DD5349A09DE}" destId="{EF7C9E5C-8995-4878-848F-DFAB4AE5C735}" srcOrd="2" destOrd="0" parTransId="{C229C1A0-20D9-4CA7-83E2-1B5CF7E6EBE5}" sibTransId="{1D8D5C96-CE0E-4C62-9EC5-B0695D1497EB}"/>
    <dgm:cxn modelId="{4949A681-2E03-40ED-B589-3A390848DBF1}" type="presOf" srcId="{3C9A8FD7-DA0B-4116-97DD-4C2D6B597CB8}" destId="{CDB2F3C3-F4E5-40C9-8B9C-C56B456A37BB}" srcOrd="0" destOrd="0" presId="urn:microsoft.com/office/officeart/2005/8/layout/radial6"/>
    <dgm:cxn modelId="{221D8E1F-35C4-473C-A891-26A22D91DBB8}" type="presOf" srcId="{A4F003CE-F415-4338-AD4D-38B6D4A23D54}" destId="{46FD7855-DFEA-49FA-BB12-396C39A4CAF7}" srcOrd="0" destOrd="0" presId="urn:microsoft.com/office/officeart/2005/8/layout/radial6"/>
    <dgm:cxn modelId="{B8FE580B-8EBE-4784-840A-C46B49213F6E}" type="presOf" srcId="{EF7C9E5C-8995-4878-848F-DFAB4AE5C735}" destId="{4883FAEB-2538-4A96-AE02-1ACB80E06018}" srcOrd="0" destOrd="0" presId="urn:microsoft.com/office/officeart/2005/8/layout/radial6"/>
    <dgm:cxn modelId="{FC721B87-55AB-49A4-B8BE-4C03CB4CFCF2}" type="presOf" srcId="{1D8D5C96-CE0E-4C62-9EC5-B0695D1497EB}" destId="{D3F3304B-C8DD-4EF2-AE29-D62A2786972C}" srcOrd="0" destOrd="0" presId="urn:microsoft.com/office/officeart/2005/8/layout/radial6"/>
    <dgm:cxn modelId="{E0690857-2978-4942-849B-C319E2BF0BFF}" srcId="{39BCF73C-5A29-48DB-BA93-0DD5349A09DE}" destId="{A4F003CE-F415-4338-AD4D-38B6D4A23D54}" srcOrd="5" destOrd="0" parTransId="{76582207-7F8C-4A10-865F-377CC81B25CE}" sibTransId="{E468E7C4-A8A1-406C-9C15-5D19F7011026}"/>
    <dgm:cxn modelId="{E1B9C7F3-4DDB-4959-9A98-94EB0D287F77}" srcId="{39BCF73C-5A29-48DB-BA93-0DD5349A09DE}" destId="{59856F21-8149-487D-8926-342A478A8BF5}" srcOrd="4" destOrd="0" parTransId="{0F7F2F1F-D92E-4EAC-B60E-A3166C49EC54}" sibTransId="{4A1A7E88-CA78-4575-86CD-76738AC03D24}"/>
    <dgm:cxn modelId="{9A31C787-DDF8-418E-8DCD-D7A6BE055123}" type="presOf" srcId="{11F6DE43-CB2C-4054-AAB1-7E70CB001A5C}" destId="{3ED6B3E1-11F4-4FFB-94EB-7DC3602C3C51}" srcOrd="0" destOrd="0" presId="urn:microsoft.com/office/officeart/2005/8/layout/radial6"/>
    <dgm:cxn modelId="{B3AD9936-F34F-4B82-BA4F-23570498520E}" type="presOf" srcId="{24764D4A-D5DE-48D1-A498-999C82732409}" destId="{917DE33E-B12A-499C-ADB0-1E3F270AA2CF}" srcOrd="0" destOrd="0" presId="urn:microsoft.com/office/officeart/2005/8/layout/radial6"/>
    <dgm:cxn modelId="{CF65BAF5-6ECC-4F62-825A-67AC2842FFC2}" srcId="{F6C57889-71CB-48ED-AF48-68FBFB5D7CDB}" destId="{39BCF73C-5A29-48DB-BA93-0DD5349A09DE}" srcOrd="0" destOrd="0" parTransId="{D6B32B5B-C79B-42B6-A941-DCDB46B54B57}" sibTransId="{F1FEB488-E9CE-4227-A0AC-7D6CCBEBF501}"/>
    <dgm:cxn modelId="{F9D6C6F1-8414-4587-8AF6-C2B3E1DF19CD}" type="presOf" srcId="{17B16854-9185-4D2C-877F-47708C82FBCA}" destId="{78FC4632-528C-4FF8-9DF0-9D992838F288}" srcOrd="0" destOrd="0" presId="urn:microsoft.com/office/officeart/2005/8/layout/radial6"/>
    <dgm:cxn modelId="{08F1A044-C998-4C9A-A90A-8B3C793785D7}" type="presParOf" srcId="{79980AB9-3034-4042-AC0D-16A70168A846}" destId="{C25ECBB8-889A-405F-B36D-4816A4856A83}" srcOrd="0" destOrd="0" presId="urn:microsoft.com/office/officeart/2005/8/layout/radial6"/>
    <dgm:cxn modelId="{AA4C8AE4-1A67-453C-BF73-18B0BCCD018E}" type="presParOf" srcId="{79980AB9-3034-4042-AC0D-16A70168A846}" destId="{CDB2F3C3-F4E5-40C9-8B9C-C56B456A37BB}" srcOrd="1" destOrd="0" presId="urn:microsoft.com/office/officeart/2005/8/layout/radial6"/>
    <dgm:cxn modelId="{C9AF7425-19D3-45BB-AD92-8E86A0064635}" type="presParOf" srcId="{79980AB9-3034-4042-AC0D-16A70168A846}" destId="{77822E4F-A470-47BE-956B-33F0B2AF2D67}" srcOrd="2" destOrd="0" presId="urn:microsoft.com/office/officeart/2005/8/layout/radial6"/>
    <dgm:cxn modelId="{56525239-1BF7-4C33-8BE3-44BE2FBB6BA7}" type="presParOf" srcId="{79980AB9-3034-4042-AC0D-16A70168A846}" destId="{917DE33E-B12A-499C-ADB0-1E3F270AA2CF}" srcOrd="3" destOrd="0" presId="urn:microsoft.com/office/officeart/2005/8/layout/radial6"/>
    <dgm:cxn modelId="{A2FD87AE-895A-4BD2-9F43-07FB59D12005}" type="presParOf" srcId="{79980AB9-3034-4042-AC0D-16A70168A846}" destId="{77E72BBE-DB0B-46B8-B760-86A8FC539132}" srcOrd="4" destOrd="0" presId="urn:microsoft.com/office/officeart/2005/8/layout/radial6"/>
    <dgm:cxn modelId="{3C5E6427-7581-4DC2-B732-5FDFCB37B012}" type="presParOf" srcId="{79980AB9-3034-4042-AC0D-16A70168A846}" destId="{7AD2A1D2-256F-47CB-A865-6CFCA53C2610}" srcOrd="5" destOrd="0" presId="urn:microsoft.com/office/officeart/2005/8/layout/radial6"/>
    <dgm:cxn modelId="{1922BD3D-74D0-40DF-9BDE-55880400070B}" type="presParOf" srcId="{79980AB9-3034-4042-AC0D-16A70168A846}" destId="{3ED6B3E1-11F4-4FFB-94EB-7DC3602C3C51}" srcOrd="6" destOrd="0" presId="urn:microsoft.com/office/officeart/2005/8/layout/radial6"/>
    <dgm:cxn modelId="{3C6E0BB3-A384-4E53-8885-028CC896AE46}" type="presParOf" srcId="{79980AB9-3034-4042-AC0D-16A70168A846}" destId="{4883FAEB-2538-4A96-AE02-1ACB80E06018}" srcOrd="7" destOrd="0" presId="urn:microsoft.com/office/officeart/2005/8/layout/radial6"/>
    <dgm:cxn modelId="{A7E35BD7-D776-4876-927F-5EC44A2FD1E1}" type="presParOf" srcId="{79980AB9-3034-4042-AC0D-16A70168A846}" destId="{6099C539-6EE6-4DB2-A064-29382AAD9887}" srcOrd="8" destOrd="0" presId="urn:microsoft.com/office/officeart/2005/8/layout/radial6"/>
    <dgm:cxn modelId="{E0E01A3B-456E-4D52-8B98-C11F9DF40CFE}" type="presParOf" srcId="{79980AB9-3034-4042-AC0D-16A70168A846}" destId="{D3F3304B-C8DD-4EF2-AE29-D62A2786972C}" srcOrd="9" destOrd="0" presId="urn:microsoft.com/office/officeart/2005/8/layout/radial6"/>
    <dgm:cxn modelId="{B08237F6-4C0B-484A-B4D3-1F4DB772DAC8}" type="presParOf" srcId="{79980AB9-3034-4042-AC0D-16A70168A846}" destId="{78FC4632-528C-4FF8-9DF0-9D992838F288}" srcOrd="10" destOrd="0" presId="urn:microsoft.com/office/officeart/2005/8/layout/radial6"/>
    <dgm:cxn modelId="{BC84FFE0-BEBF-41B8-80DA-01D8F8BDE6AD}" type="presParOf" srcId="{79980AB9-3034-4042-AC0D-16A70168A846}" destId="{26B0B67B-D489-42B3-98CB-7B98917A816E}" srcOrd="11" destOrd="0" presId="urn:microsoft.com/office/officeart/2005/8/layout/radial6"/>
    <dgm:cxn modelId="{4DC8DB79-A38A-4051-920A-AE99458A179F}" type="presParOf" srcId="{79980AB9-3034-4042-AC0D-16A70168A846}" destId="{1AB9883B-5188-47FC-98ED-EC959C30624B}" srcOrd="12" destOrd="0" presId="urn:microsoft.com/office/officeart/2005/8/layout/radial6"/>
    <dgm:cxn modelId="{36AB5860-BCDB-4E8D-B0F6-BA89EE8DA274}" type="presParOf" srcId="{79980AB9-3034-4042-AC0D-16A70168A846}" destId="{959CBEC0-7EC3-441A-94C7-966AE5FE20A5}" srcOrd="13" destOrd="0" presId="urn:microsoft.com/office/officeart/2005/8/layout/radial6"/>
    <dgm:cxn modelId="{4BADE802-5B3F-43DE-BCEC-02869ED5BA9E}" type="presParOf" srcId="{79980AB9-3034-4042-AC0D-16A70168A846}" destId="{229EEFFA-85D3-4ECA-817D-8E5952662851}" srcOrd="14" destOrd="0" presId="urn:microsoft.com/office/officeart/2005/8/layout/radial6"/>
    <dgm:cxn modelId="{DA280F1F-97E5-4524-986E-9849F2A44DBD}" type="presParOf" srcId="{79980AB9-3034-4042-AC0D-16A70168A846}" destId="{2980DAC0-396D-4C38-A985-346DAC7FC1FF}" srcOrd="15" destOrd="0" presId="urn:microsoft.com/office/officeart/2005/8/layout/radial6"/>
    <dgm:cxn modelId="{1C0A7D21-A7BA-4E6E-A40A-04A61A1AA769}" type="presParOf" srcId="{79980AB9-3034-4042-AC0D-16A70168A846}" destId="{46FD7855-DFEA-49FA-BB12-396C39A4CAF7}" srcOrd="16" destOrd="0" presId="urn:microsoft.com/office/officeart/2005/8/layout/radial6"/>
    <dgm:cxn modelId="{CBA24FB4-832E-420C-9B08-7A69A12AA96D}" type="presParOf" srcId="{79980AB9-3034-4042-AC0D-16A70168A846}" destId="{C4DB7777-6D82-4C85-9040-0F9F99865499}" srcOrd="17" destOrd="0" presId="urn:microsoft.com/office/officeart/2005/8/layout/radial6"/>
    <dgm:cxn modelId="{3B7C0CB7-41A7-4C45-9312-7C7128F184C8}" type="presParOf" srcId="{79980AB9-3034-4042-AC0D-16A70168A846}" destId="{94F7C309-34B5-427C-853B-4C92EB0D56B7}" srcOrd="18"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1-2</a:t>
          </a:r>
          <a:r>
            <a:rPr lang="en-US" sz="1800" dirty="0"/>
            <a:t>: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BC4B7BCB-DC2B-4FC6-91D1-7470154C2B41}" srcId="{A9DE9D0D-DFAA-49FD-A829-3381979D5070}" destId="{05631111-D77C-465F-B809-887E709DD474}" srcOrd="1" destOrd="0" parTransId="{8EE42693-A022-41C0-AA85-8CBE4D9BE688}" sibTransId="{0306A4AE-2C41-4230-AFC9-1D8A5C5FFC61}"/>
    <dgm:cxn modelId="{8B463172-727E-44C1-B044-0CA9EA750AA4}" type="presOf" srcId="{D240FDC2-D28D-40D4-9CA3-7E264E9B1939}" destId="{21CA60FB-1126-4E99-A2F1-68263F5EE148}" srcOrd="0" destOrd="1" presId="urn:microsoft.com/office/officeart/2005/8/layout/default"/>
    <dgm:cxn modelId="{848D32CE-7773-45F8-9CB4-9F5728552D39}" type="presOf" srcId="{FAD41478-360E-40A9-9028-28FC63ADFE70}" destId="{0796F863-AAC4-457F-AA12-27633CB3CA3D}" srcOrd="0" destOrd="3"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D90013F6-0C2E-441D-9180-DA4901171322}" type="presOf" srcId="{05631111-D77C-465F-B809-887E709DD474}" destId="{29247854-EFE0-4D34-9523-8E348332FB1F}"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3C93FCA5-0185-4F5E-BC02-73819BFA340A}" srcId="{B55AE6D0-2961-479F-9101-C678A3352F6F}" destId="{FAD41478-360E-40A9-9028-28FC63ADFE70}" srcOrd="2" destOrd="0" parTransId="{8FCE3DBD-189C-4B59-9E12-72FFA4BC2A16}" sibTransId="{48E8A0E3-63E1-4C0A-8915-ADBB513F60D0}"/>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C46AC-0484-4A3F-8A9C-F464D445A4E0}">
      <dsp:nvSpPr>
        <dsp:cNvPr id="0" name=""/>
        <dsp:cNvSpPr/>
      </dsp:nvSpPr>
      <dsp:spPr>
        <a:xfrm>
          <a:off x="3810000" y="695450"/>
          <a:ext cx="1682641" cy="292028"/>
        </a:xfrm>
        <a:custGeom>
          <a:avLst/>
          <a:gdLst/>
          <a:ahLst/>
          <a:cxnLst/>
          <a:rect l="0" t="0" r="0" b="0"/>
          <a:pathLst>
            <a:path>
              <a:moveTo>
                <a:pt x="0" y="0"/>
              </a:moveTo>
              <a:lnTo>
                <a:pt x="0" y="146014"/>
              </a:lnTo>
              <a:lnTo>
                <a:pt x="1682641" y="146014"/>
              </a:lnTo>
              <a:lnTo>
                <a:pt x="1682641" y="29202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28EDFC-E9FB-4889-A530-C2A7AF725590}">
      <dsp:nvSpPr>
        <dsp:cNvPr id="0" name=""/>
        <dsp:cNvSpPr/>
      </dsp:nvSpPr>
      <dsp:spPr>
        <a:xfrm>
          <a:off x="3810000" y="1682785"/>
          <a:ext cx="639681" cy="1404518"/>
        </a:xfrm>
        <a:custGeom>
          <a:avLst/>
          <a:gdLst/>
          <a:ahLst/>
          <a:cxnLst/>
          <a:rect l="0" t="0" r="0" b="0"/>
          <a:pathLst>
            <a:path>
              <a:moveTo>
                <a:pt x="0" y="0"/>
              </a:moveTo>
              <a:lnTo>
                <a:pt x="0" y="1404518"/>
              </a:lnTo>
              <a:lnTo>
                <a:pt x="639681" y="14045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4A222-83A5-47C1-B9DF-955AE81F3C2E}">
      <dsp:nvSpPr>
        <dsp:cNvPr id="0" name=""/>
        <dsp:cNvSpPr/>
      </dsp:nvSpPr>
      <dsp:spPr>
        <a:xfrm>
          <a:off x="3810000" y="1682785"/>
          <a:ext cx="639681" cy="417183"/>
        </a:xfrm>
        <a:custGeom>
          <a:avLst/>
          <a:gdLst/>
          <a:ahLst/>
          <a:cxnLst/>
          <a:rect l="0" t="0" r="0" b="0"/>
          <a:pathLst>
            <a:path>
              <a:moveTo>
                <a:pt x="0" y="0"/>
              </a:moveTo>
              <a:lnTo>
                <a:pt x="0" y="417183"/>
              </a:lnTo>
              <a:lnTo>
                <a:pt x="639681" y="41718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C4AA9C-3DBF-4DC1-B1DB-B570217F06E2}">
      <dsp:nvSpPr>
        <dsp:cNvPr id="0" name=""/>
        <dsp:cNvSpPr/>
      </dsp:nvSpPr>
      <dsp:spPr>
        <a:xfrm>
          <a:off x="3764280" y="695450"/>
          <a:ext cx="91440" cy="292028"/>
        </a:xfrm>
        <a:custGeom>
          <a:avLst/>
          <a:gdLst/>
          <a:ahLst/>
          <a:cxnLst/>
          <a:rect l="0" t="0" r="0" b="0"/>
          <a:pathLst>
            <a:path>
              <a:moveTo>
                <a:pt x="45720" y="0"/>
              </a:moveTo>
              <a:lnTo>
                <a:pt x="45720" y="29202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D2F36-AC0C-4E8F-B25E-F1EB51F5E747}">
      <dsp:nvSpPr>
        <dsp:cNvPr id="0" name=""/>
        <dsp:cNvSpPr/>
      </dsp:nvSpPr>
      <dsp:spPr>
        <a:xfrm>
          <a:off x="2127358" y="695450"/>
          <a:ext cx="1682641" cy="292028"/>
        </a:xfrm>
        <a:custGeom>
          <a:avLst/>
          <a:gdLst/>
          <a:ahLst/>
          <a:cxnLst/>
          <a:rect l="0" t="0" r="0" b="0"/>
          <a:pathLst>
            <a:path>
              <a:moveTo>
                <a:pt x="1682641" y="0"/>
              </a:moveTo>
              <a:lnTo>
                <a:pt x="1682641" y="146014"/>
              </a:lnTo>
              <a:lnTo>
                <a:pt x="0" y="146014"/>
              </a:lnTo>
              <a:lnTo>
                <a:pt x="0" y="29202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C57059-4438-414A-A830-B8187D8419DE}">
      <dsp:nvSpPr>
        <dsp:cNvPr id="0" name=""/>
        <dsp:cNvSpPr/>
      </dsp:nvSpPr>
      <dsp:spPr>
        <a:xfrm>
          <a:off x="3462346" y="144"/>
          <a:ext cx="695306" cy="695306"/>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4D517-EC43-44F3-A4D9-23341F6581DE}">
      <dsp:nvSpPr>
        <dsp:cNvPr id="0" name=""/>
        <dsp:cNvSpPr/>
      </dsp:nvSpPr>
      <dsp:spPr>
        <a:xfrm>
          <a:off x="3462346" y="144"/>
          <a:ext cx="695306" cy="695306"/>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66F498-6C2B-489B-B8E1-792B7E754239}">
      <dsp:nvSpPr>
        <dsp:cNvPr id="0" name=""/>
        <dsp:cNvSpPr/>
      </dsp:nvSpPr>
      <dsp:spPr>
        <a:xfrm>
          <a:off x="3114693" y="125299"/>
          <a:ext cx="1390612" cy="4449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Professional Roles </a:t>
          </a:r>
          <a:endParaRPr lang="en-US" sz="1400" kern="1200" dirty="0"/>
        </a:p>
      </dsp:txBody>
      <dsp:txXfrm>
        <a:off x="3114693" y="125299"/>
        <a:ext cx="1390612" cy="444996"/>
      </dsp:txXfrm>
    </dsp:sp>
    <dsp:sp modelId="{AC785709-7CCD-4E74-9F37-337DA9229E82}">
      <dsp:nvSpPr>
        <dsp:cNvPr id="0" name=""/>
        <dsp:cNvSpPr/>
      </dsp:nvSpPr>
      <dsp:spPr>
        <a:xfrm>
          <a:off x="1779705" y="987479"/>
          <a:ext cx="695306" cy="695306"/>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B5EEBE-A135-499B-BDD9-0CC5617B4BB9}">
      <dsp:nvSpPr>
        <dsp:cNvPr id="0" name=""/>
        <dsp:cNvSpPr/>
      </dsp:nvSpPr>
      <dsp:spPr>
        <a:xfrm>
          <a:off x="1779705" y="987479"/>
          <a:ext cx="695306" cy="695306"/>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AD0D0-0BB9-447A-89DA-1BFD97EEF54F}">
      <dsp:nvSpPr>
        <dsp:cNvPr id="0" name=""/>
        <dsp:cNvSpPr/>
      </dsp:nvSpPr>
      <dsp:spPr>
        <a:xfrm>
          <a:off x="1432052" y="1112634"/>
          <a:ext cx="1390612" cy="4449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ERP Implementations</a:t>
          </a:r>
          <a:endParaRPr lang="en-US" sz="1400" kern="1200" dirty="0"/>
        </a:p>
      </dsp:txBody>
      <dsp:txXfrm>
        <a:off x="1432052" y="1112634"/>
        <a:ext cx="1390612" cy="444996"/>
      </dsp:txXfrm>
    </dsp:sp>
    <dsp:sp modelId="{3EA5496C-8A8D-4D07-A7D4-D9324CF74E4D}">
      <dsp:nvSpPr>
        <dsp:cNvPr id="0" name=""/>
        <dsp:cNvSpPr/>
      </dsp:nvSpPr>
      <dsp:spPr>
        <a:xfrm>
          <a:off x="3462346" y="987479"/>
          <a:ext cx="695306" cy="695306"/>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96E176-9C92-4C2F-A5EC-0CC844994DFE}">
      <dsp:nvSpPr>
        <dsp:cNvPr id="0" name=""/>
        <dsp:cNvSpPr/>
      </dsp:nvSpPr>
      <dsp:spPr>
        <a:xfrm>
          <a:off x="3462346" y="987479"/>
          <a:ext cx="695306" cy="695306"/>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0861B3-08F9-42A9-9FAE-2BFEBDEFDBBD}">
      <dsp:nvSpPr>
        <dsp:cNvPr id="0" name=""/>
        <dsp:cNvSpPr/>
      </dsp:nvSpPr>
      <dsp:spPr>
        <a:xfrm>
          <a:off x="3114693" y="1112634"/>
          <a:ext cx="1390612" cy="4449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Project Management</a:t>
          </a:r>
          <a:endParaRPr lang="en-US" sz="1400" kern="1200" dirty="0"/>
        </a:p>
      </dsp:txBody>
      <dsp:txXfrm>
        <a:off x="3114693" y="1112634"/>
        <a:ext cx="1390612" cy="444996"/>
      </dsp:txXfrm>
    </dsp:sp>
    <dsp:sp modelId="{126ECD7B-3870-40DD-B48B-DD3383E33461}">
      <dsp:nvSpPr>
        <dsp:cNvPr id="0" name=""/>
        <dsp:cNvSpPr/>
      </dsp:nvSpPr>
      <dsp:spPr>
        <a:xfrm>
          <a:off x="4366245" y="1974814"/>
          <a:ext cx="695306" cy="695306"/>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5CFE65-FD2A-4727-A886-9F3393EAE888}">
      <dsp:nvSpPr>
        <dsp:cNvPr id="0" name=""/>
        <dsp:cNvSpPr/>
      </dsp:nvSpPr>
      <dsp:spPr>
        <a:xfrm>
          <a:off x="4366245" y="1974814"/>
          <a:ext cx="695306" cy="695306"/>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594E3-71B8-460B-B72A-0FF8E3B292AA}">
      <dsp:nvSpPr>
        <dsp:cNvPr id="0" name=""/>
        <dsp:cNvSpPr/>
      </dsp:nvSpPr>
      <dsp:spPr>
        <a:xfrm>
          <a:off x="4018591" y="2099969"/>
          <a:ext cx="1390612" cy="4449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Salesforce.com</a:t>
          </a:r>
          <a:endParaRPr lang="en-US" sz="1400" kern="1200" dirty="0"/>
        </a:p>
      </dsp:txBody>
      <dsp:txXfrm>
        <a:off x="4018591" y="2099969"/>
        <a:ext cx="1390612" cy="444996"/>
      </dsp:txXfrm>
    </dsp:sp>
    <dsp:sp modelId="{412B0BB8-CD7D-4A6F-BBFE-578E6FAC06D6}">
      <dsp:nvSpPr>
        <dsp:cNvPr id="0" name=""/>
        <dsp:cNvSpPr/>
      </dsp:nvSpPr>
      <dsp:spPr>
        <a:xfrm>
          <a:off x="4366245" y="2962149"/>
          <a:ext cx="695306" cy="695306"/>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04982-3730-4B41-B427-F945555C7CE9}">
      <dsp:nvSpPr>
        <dsp:cNvPr id="0" name=""/>
        <dsp:cNvSpPr/>
      </dsp:nvSpPr>
      <dsp:spPr>
        <a:xfrm>
          <a:off x="4366245" y="2962149"/>
          <a:ext cx="695306" cy="695306"/>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F2B63-0D9A-40E3-A048-3D36DFBEE305}">
      <dsp:nvSpPr>
        <dsp:cNvPr id="0" name=""/>
        <dsp:cNvSpPr/>
      </dsp:nvSpPr>
      <dsp:spPr>
        <a:xfrm>
          <a:off x="4018591" y="3087304"/>
          <a:ext cx="1390612" cy="4449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Concur</a:t>
          </a:r>
          <a:endParaRPr lang="en-US" sz="1400" kern="1200" dirty="0"/>
        </a:p>
      </dsp:txBody>
      <dsp:txXfrm>
        <a:off x="4018591" y="3087304"/>
        <a:ext cx="1390612" cy="444996"/>
      </dsp:txXfrm>
    </dsp:sp>
    <dsp:sp modelId="{ADDB21F2-F8F1-4F3F-BCF7-560B282C9008}">
      <dsp:nvSpPr>
        <dsp:cNvPr id="0" name=""/>
        <dsp:cNvSpPr/>
      </dsp:nvSpPr>
      <dsp:spPr>
        <a:xfrm>
          <a:off x="5144988" y="987479"/>
          <a:ext cx="695306" cy="695306"/>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EB075-D259-4D4F-9497-6F63393ED23A}">
      <dsp:nvSpPr>
        <dsp:cNvPr id="0" name=""/>
        <dsp:cNvSpPr/>
      </dsp:nvSpPr>
      <dsp:spPr>
        <a:xfrm>
          <a:off x="5144988" y="987479"/>
          <a:ext cx="695306" cy="695306"/>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14D0A-2835-420E-989D-65184F0C3C05}">
      <dsp:nvSpPr>
        <dsp:cNvPr id="0" name=""/>
        <dsp:cNvSpPr/>
      </dsp:nvSpPr>
      <dsp:spPr>
        <a:xfrm>
          <a:off x="4797335" y="1112634"/>
          <a:ext cx="1390612" cy="4449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Systems Analysis &amp; Design</a:t>
          </a:r>
          <a:endParaRPr lang="en-US" sz="1400" kern="1200" dirty="0"/>
        </a:p>
      </dsp:txBody>
      <dsp:txXfrm>
        <a:off x="4797335" y="1112634"/>
        <a:ext cx="1390612" cy="444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7C309-34B5-427C-853B-4C92EB0D56B7}">
      <dsp:nvSpPr>
        <dsp:cNvPr id="0" name=""/>
        <dsp:cNvSpPr/>
      </dsp:nvSpPr>
      <dsp:spPr>
        <a:xfrm>
          <a:off x="1985926" y="489924"/>
          <a:ext cx="3353004" cy="3353004"/>
        </a:xfrm>
        <a:prstGeom prst="blockArc">
          <a:avLst>
            <a:gd name="adj1" fmla="val 12600000"/>
            <a:gd name="adj2" fmla="val 16200000"/>
            <a:gd name="adj3" fmla="val 4521"/>
          </a:avLst>
        </a:prstGeom>
        <a:solidFill>
          <a:schemeClr val="accent3">
            <a:shade val="90000"/>
            <a:hueOff val="-367143"/>
            <a:satOff val="-11602"/>
            <a:lumOff val="251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80DAC0-396D-4C38-A985-346DAC7FC1FF}">
      <dsp:nvSpPr>
        <dsp:cNvPr id="0" name=""/>
        <dsp:cNvSpPr/>
      </dsp:nvSpPr>
      <dsp:spPr>
        <a:xfrm>
          <a:off x="1985926" y="489924"/>
          <a:ext cx="3353004" cy="3353004"/>
        </a:xfrm>
        <a:prstGeom prst="blockArc">
          <a:avLst>
            <a:gd name="adj1" fmla="val 9000000"/>
            <a:gd name="adj2" fmla="val 12600000"/>
            <a:gd name="adj3" fmla="val 4521"/>
          </a:avLst>
        </a:prstGeom>
        <a:solidFill>
          <a:schemeClr val="accent3">
            <a:shade val="90000"/>
            <a:hueOff val="-293714"/>
            <a:satOff val="-9282"/>
            <a:lumOff val="201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B9883B-5188-47FC-98ED-EC959C30624B}">
      <dsp:nvSpPr>
        <dsp:cNvPr id="0" name=""/>
        <dsp:cNvSpPr/>
      </dsp:nvSpPr>
      <dsp:spPr>
        <a:xfrm>
          <a:off x="1985926" y="489924"/>
          <a:ext cx="3353004" cy="3353004"/>
        </a:xfrm>
        <a:prstGeom prst="blockArc">
          <a:avLst>
            <a:gd name="adj1" fmla="val 5400000"/>
            <a:gd name="adj2" fmla="val 9000000"/>
            <a:gd name="adj3" fmla="val 4521"/>
          </a:avLst>
        </a:prstGeom>
        <a:solidFill>
          <a:schemeClr val="accent3">
            <a:shade val="90000"/>
            <a:hueOff val="-220286"/>
            <a:satOff val="-6961"/>
            <a:lumOff val="150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F3304B-C8DD-4EF2-AE29-D62A2786972C}">
      <dsp:nvSpPr>
        <dsp:cNvPr id="0" name=""/>
        <dsp:cNvSpPr/>
      </dsp:nvSpPr>
      <dsp:spPr>
        <a:xfrm>
          <a:off x="1985926" y="489924"/>
          <a:ext cx="3353004" cy="3353004"/>
        </a:xfrm>
        <a:prstGeom prst="blockArc">
          <a:avLst>
            <a:gd name="adj1" fmla="val 1800000"/>
            <a:gd name="adj2" fmla="val 5400000"/>
            <a:gd name="adj3" fmla="val 4521"/>
          </a:avLst>
        </a:prstGeom>
        <a:solidFill>
          <a:schemeClr val="accent3">
            <a:shade val="90000"/>
            <a:hueOff val="-146857"/>
            <a:satOff val="-4641"/>
            <a:lumOff val="100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D6B3E1-11F4-4FFB-94EB-7DC3602C3C51}">
      <dsp:nvSpPr>
        <dsp:cNvPr id="0" name=""/>
        <dsp:cNvSpPr/>
      </dsp:nvSpPr>
      <dsp:spPr>
        <a:xfrm>
          <a:off x="1985926" y="489924"/>
          <a:ext cx="3353004" cy="3353004"/>
        </a:xfrm>
        <a:prstGeom prst="blockArc">
          <a:avLst>
            <a:gd name="adj1" fmla="val 19800000"/>
            <a:gd name="adj2" fmla="val 1800000"/>
            <a:gd name="adj3" fmla="val 4521"/>
          </a:avLst>
        </a:prstGeom>
        <a:solidFill>
          <a:schemeClr val="accent3">
            <a:shade val="90000"/>
            <a:hueOff val="-73429"/>
            <a:satOff val="-2320"/>
            <a:lumOff val="50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7DE33E-B12A-499C-ADB0-1E3F270AA2CF}">
      <dsp:nvSpPr>
        <dsp:cNvPr id="0" name=""/>
        <dsp:cNvSpPr/>
      </dsp:nvSpPr>
      <dsp:spPr>
        <a:xfrm>
          <a:off x="1985926" y="489924"/>
          <a:ext cx="3353004" cy="3353004"/>
        </a:xfrm>
        <a:prstGeom prst="blockArc">
          <a:avLst>
            <a:gd name="adj1" fmla="val 16200000"/>
            <a:gd name="adj2" fmla="val 19800000"/>
            <a:gd name="adj3" fmla="val 4521"/>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5ECBB8-889A-405F-B36D-4816A4856A83}">
      <dsp:nvSpPr>
        <dsp:cNvPr id="0" name=""/>
        <dsp:cNvSpPr/>
      </dsp:nvSpPr>
      <dsp:spPr>
        <a:xfrm>
          <a:off x="2910450" y="1414448"/>
          <a:ext cx="1503956" cy="1503956"/>
        </a:xfrm>
        <a:prstGeom prst="ellipse">
          <a:avLst/>
        </a:prstGeom>
        <a:solidFill>
          <a:schemeClr val="accent3">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t>Faculty </a:t>
          </a:r>
          <a:endParaRPr lang="en-US" sz="2400" kern="1200" dirty="0"/>
        </a:p>
      </dsp:txBody>
      <dsp:txXfrm>
        <a:off x="3130699" y="1634697"/>
        <a:ext cx="1063458" cy="1063458"/>
      </dsp:txXfrm>
    </dsp:sp>
    <dsp:sp modelId="{CDB2F3C3-F4E5-40C9-8B9C-C56B456A37BB}">
      <dsp:nvSpPr>
        <dsp:cNvPr id="0" name=""/>
        <dsp:cNvSpPr/>
      </dsp:nvSpPr>
      <dsp:spPr>
        <a:xfrm>
          <a:off x="3136044" y="1439"/>
          <a:ext cx="1052769" cy="1052769"/>
        </a:xfrm>
        <a:prstGeom prst="ellipse">
          <a:avLst/>
        </a:prstGeom>
        <a:solidFill>
          <a:schemeClr val="accent3">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t>Intro to Management Information Systems</a:t>
          </a:r>
          <a:endParaRPr lang="en-US" sz="1000" kern="1200" dirty="0"/>
        </a:p>
      </dsp:txBody>
      <dsp:txXfrm>
        <a:off x="3290218" y="155613"/>
        <a:ext cx="744421" cy="744421"/>
      </dsp:txXfrm>
    </dsp:sp>
    <dsp:sp modelId="{77E72BBE-DB0B-46B8-B760-86A8FC539132}">
      <dsp:nvSpPr>
        <dsp:cNvPr id="0" name=""/>
        <dsp:cNvSpPr/>
      </dsp:nvSpPr>
      <dsp:spPr>
        <a:xfrm>
          <a:off x="4555115" y="820740"/>
          <a:ext cx="1052769" cy="1052769"/>
        </a:xfrm>
        <a:prstGeom prst="ellipse">
          <a:avLst/>
        </a:prstGeom>
        <a:solidFill>
          <a:schemeClr val="accent3">
            <a:shade val="80000"/>
            <a:hueOff val="-73420"/>
            <a:satOff val="-2378"/>
            <a:lumOff val="55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t>Data Analytics</a:t>
          </a:r>
          <a:endParaRPr lang="en-US" sz="1000" kern="1200" dirty="0"/>
        </a:p>
      </dsp:txBody>
      <dsp:txXfrm>
        <a:off x="4709289" y="974914"/>
        <a:ext cx="744421" cy="744421"/>
      </dsp:txXfrm>
    </dsp:sp>
    <dsp:sp modelId="{4883FAEB-2538-4A96-AE02-1ACB80E06018}">
      <dsp:nvSpPr>
        <dsp:cNvPr id="0" name=""/>
        <dsp:cNvSpPr/>
      </dsp:nvSpPr>
      <dsp:spPr>
        <a:xfrm>
          <a:off x="4555115" y="2459343"/>
          <a:ext cx="1052769" cy="1052769"/>
        </a:xfrm>
        <a:prstGeom prst="ellipse">
          <a:avLst/>
        </a:prstGeom>
        <a:solidFill>
          <a:schemeClr val="accent3">
            <a:shade val="80000"/>
            <a:hueOff val="-146840"/>
            <a:satOff val="-4756"/>
            <a:lumOff val="110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t>Business Intelligence</a:t>
          </a:r>
          <a:endParaRPr lang="en-US" sz="1000" kern="1200" dirty="0"/>
        </a:p>
      </dsp:txBody>
      <dsp:txXfrm>
        <a:off x="4709289" y="2613517"/>
        <a:ext cx="744421" cy="744421"/>
      </dsp:txXfrm>
    </dsp:sp>
    <dsp:sp modelId="{78FC4632-528C-4FF8-9DF0-9D992838F288}">
      <dsp:nvSpPr>
        <dsp:cNvPr id="0" name=""/>
        <dsp:cNvSpPr/>
      </dsp:nvSpPr>
      <dsp:spPr>
        <a:xfrm>
          <a:off x="3136044" y="3278644"/>
          <a:ext cx="1052769" cy="1052769"/>
        </a:xfrm>
        <a:prstGeom prst="ellipse">
          <a:avLst/>
        </a:prstGeom>
        <a:solidFill>
          <a:schemeClr val="accent3">
            <a:shade val="80000"/>
            <a:hueOff val="-220260"/>
            <a:satOff val="-7135"/>
            <a:lumOff val="16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t>MIS – Online</a:t>
          </a:r>
          <a:endParaRPr lang="en-US" sz="1000" kern="1200" dirty="0"/>
        </a:p>
      </dsp:txBody>
      <dsp:txXfrm>
        <a:off x="3290218" y="3432818"/>
        <a:ext cx="744421" cy="744421"/>
      </dsp:txXfrm>
    </dsp:sp>
    <dsp:sp modelId="{959CBEC0-7EC3-441A-94C7-966AE5FE20A5}">
      <dsp:nvSpPr>
        <dsp:cNvPr id="0" name=""/>
        <dsp:cNvSpPr/>
      </dsp:nvSpPr>
      <dsp:spPr>
        <a:xfrm>
          <a:off x="1716972" y="2459343"/>
          <a:ext cx="1052769" cy="1052769"/>
        </a:xfrm>
        <a:prstGeom prst="ellipse">
          <a:avLst/>
        </a:prstGeom>
        <a:solidFill>
          <a:schemeClr val="accent3">
            <a:shade val="80000"/>
            <a:hueOff val="-293680"/>
            <a:satOff val="-9513"/>
            <a:lumOff val="2211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t>Digital Design &amp; Innovation</a:t>
          </a:r>
          <a:endParaRPr lang="en-US" sz="1000" kern="1200" dirty="0"/>
        </a:p>
      </dsp:txBody>
      <dsp:txXfrm>
        <a:off x="1871146" y="2613517"/>
        <a:ext cx="744421" cy="744421"/>
      </dsp:txXfrm>
    </dsp:sp>
    <dsp:sp modelId="{46FD7855-DFEA-49FA-BB12-396C39A4CAF7}">
      <dsp:nvSpPr>
        <dsp:cNvPr id="0" name=""/>
        <dsp:cNvSpPr/>
      </dsp:nvSpPr>
      <dsp:spPr>
        <a:xfrm>
          <a:off x="1716972" y="820740"/>
          <a:ext cx="1052769" cy="1052769"/>
        </a:xfrm>
        <a:prstGeom prst="ellipse">
          <a:avLst/>
        </a:prstGeom>
        <a:solidFill>
          <a:schemeClr val="accent3">
            <a:shade val="80000"/>
            <a:hueOff val="-367100"/>
            <a:satOff val="-11891"/>
            <a:lumOff val="276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t>MS-DIM Capstone</a:t>
          </a:r>
          <a:endParaRPr lang="en-US" sz="1000" kern="1200" dirty="0"/>
        </a:p>
      </dsp:txBody>
      <dsp:txXfrm>
        <a:off x="1871146" y="974914"/>
        <a:ext cx="744421" cy="744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1-2</a:t>
          </a:r>
          <a:r>
            <a:rPr lang="en-US" sz="1800" kern="1200" dirty="0"/>
            <a:t>: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8/24/2018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dirty="0"/>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7342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5534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76218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0624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08306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75393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34222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16285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0542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35180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4040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B968C2-4BBA-F54B-BF8D-578F58770B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2208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9704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1532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79451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76926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89531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F823B-C389-4A81-9B06-50D6CBD739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46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F823B-C389-4A81-9B06-50D6CBD739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512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8274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152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9434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6005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650858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1524001"/>
          </a:xfrm>
        </p:spPr>
        <p:txBody>
          <a:bodyPr anchor="b">
            <a:normAutofit/>
          </a:bodyPr>
          <a:lstStyle>
            <a:lvl1pPr algn="ctr">
              <a:defRPr sz="2953">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49974" indent="0" algn="ctr">
              <a:buNone/>
              <a:defRPr>
                <a:solidFill>
                  <a:schemeClr val="tx1">
                    <a:tint val="75000"/>
                  </a:schemeClr>
                </a:solidFill>
              </a:defRPr>
            </a:lvl2pPr>
            <a:lvl3pPr marL="499948" indent="0" algn="ctr">
              <a:buNone/>
              <a:defRPr>
                <a:solidFill>
                  <a:schemeClr val="tx1">
                    <a:tint val="75000"/>
                  </a:schemeClr>
                </a:solidFill>
              </a:defRPr>
            </a:lvl3pPr>
            <a:lvl4pPr marL="749922" indent="0" algn="ctr">
              <a:buNone/>
              <a:defRPr>
                <a:solidFill>
                  <a:schemeClr val="tx1">
                    <a:tint val="75000"/>
                  </a:schemeClr>
                </a:solidFill>
              </a:defRPr>
            </a:lvl4pPr>
            <a:lvl5pPr marL="999896" indent="0" algn="ctr">
              <a:buNone/>
              <a:defRPr>
                <a:solidFill>
                  <a:schemeClr val="tx1">
                    <a:tint val="75000"/>
                  </a:schemeClr>
                </a:solidFill>
              </a:defRPr>
            </a:lvl5pPr>
            <a:lvl6pPr marL="1249871" indent="0" algn="ctr">
              <a:buNone/>
              <a:defRPr>
                <a:solidFill>
                  <a:schemeClr val="tx1">
                    <a:tint val="75000"/>
                  </a:schemeClr>
                </a:solidFill>
              </a:defRPr>
            </a:lvl6pPr>
            <a:lvl7pPr marL="1499845" indent="0" algn="ctr">
              <a:buNone/>
              <a:defRPr>
                <a:solidFill>
                  <a:schemeClr val="tx1">
                    <a:tint val="75000"/>
                  </a:schemeClr>
                </a:solidFill>
              </a:defRPr>
            </a:lvl7pPr>
            <a:lvl8pPr marL="1749819" indent="0" algn="ctr">
              <a:buNone/>
              <a:defRPr>
                <a:solidFill>
                  <a:schemeClr val="tx1">
                    <a:tint val="75000"/>
                  </a:schemeClr>
                </a:solidFill>
              </a:defRPr>
            </a:lvl8pPr>
            <a:lvl9pPr marL="199979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36274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7" y="456506"/>
            <a:ext cx="8451499" cy="3180672"/>
          </a:xfrm>
          <a:prstGeom prst="rect">
            <a:avLst/>
          </a:prstGeom>
        </p:spPr>
      </p:pic>
      <p:sp>
        <p:nvSpPr>
          <p:cNvPr id="2" name="Title 1"/>
          <p:cNvSpPr>
            <a:spLocks noGrp="1"/>
          </p:cNvSpPr>
          <p:nvPr>
            <p:ph type="title"/>
          </p:nvPr>
        </p:nvSpPr>
        <p:spPr>
          <a:xfrm>
            <a:off x="761508" y="3804383"/>
            <a:ext cx="8629439" cy="452893"/>
          </a:xfrm>
        </p:spPr>
        <p:txBody>
          <a:bodyPr anchor="b">
            <a:normAutofit/>
          </a:bodyPr>
          <a:lstStyle>
            <a:lvl1pPr algn="ctr">
              <a:defRPr sz="1531"/>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094"/>
            </a:lvl1pPr>
            <a:lvl2pPr marL="249974" indent="0">
              <a:buNone/>
              <a:defRPr sz="1094"/>
            </a:lvl2pPr>
            <a:lvl3pPr marL="499948" indent="0">
              <a:buNone/>
              <a:defRPr sz="1094"/>
            </a:lvl3pPr>
            <a:lvl4pPr marL="749922" indent="0">
              <a:buNone/>
              <a:defRPr sz="1094"/>
            </a:lvl4pPr>
            <a:lvl5pPr marL="999896" indent="0">
              <a:buNone/>
              <a:defRPr sz="1094"/>
            </a:lvl5pPr>
            <a:lvl6pPr marL="1249871" indent="0">
              <a:buNone/>
              <a:defRPr sz="1094"/>
            </a:lvl6pPr>
            <a:lvl7pPr marL="1499845" indent="0">
              <a:buNone/>
              <a:defRPr sz="1094"/>
            </a:lvl7pPr>
            <a:lvl8pPr marL="1749819" indent="0">
              <a:buNone/>
              <a:defRPr sz="1094"/>
            </a:lvl8pPr>
            <a:lvl9pPr marL="1999793" indent="0">
              <a:buNone/>
              <a:defRPr sz="1094"/>
            </a:lvl9pPr>
          </a:lstStyle>
          <a:p>
            <a:r>
              <a:rPr lang="en-US" dirty="0"/>
              <a:t>Click icon to add picture</a:t>
            </a:r>
          </a:p>
        </p:txBody>
      </p:sp>
      <p:sp>
        <p:nvSpPr>
          <p:cNvPr id="4" name="Text Placeholder 3"/>
          <p:cNvSpPr>
            <a:spLocks noGrp="1"/>
          </p:cNvSpPr>
          <p:nvPr>
            <p:ph type="body" sz="half" idx="2"/>
          </p:nvPr>
        </p:nvSpPr>
        <p:spPr>
          <a:xfrm>
            <a:off x="761495" y="4257280"/>
            <a:ext cx="8628136" cy="56872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8331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5871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75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766"/>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4" name="Text Placeholder 3"/>
          <p:cNvSpPr>
            <a:spLocks noGrp="1"/>
          </p:cNvSpPr>
          <p:nvPr>
            <p:ph type="body" sz="half" idx="2"/>
          </p:nvPr>
        </p:nvSpPr>
        <p:spPr>
          <a:xfrm>
            <a:off x="761495" y="3586968"/>
            <a:ext cx="8628136" cy="1241247"/>
          </a:xfrm>
        </p:spPr>
        <p:txBody>
          <a:bodyPr anchor="ctr">
            <a:normAutofit/>
          </a:bodyP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
        <p:nvSpPr>
          <p:cNvPr id="11" name="TextBox 10"/>
          <p:cNvSpPr txBox="1"/>
          <p:nvPr/>
        </p:nvSpPr>
        <p:spPr>
          <a:xfrm>
            <a:off x="825500" y="737335"/>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374" dirty="0">
                <a:solidFill>
                  <a:schemeClr val="tx1"/>
                </a:solidFill>
                <a:effectLst/>
              </a:rPr>
              <a:t>“</a:t>
            </a:r>
          </a:p>
        </p:txBody>
      </p:sp>
      <p:sp>
        <p:nvSpPr>
          <p:cNvPr id="13" name="TextBox 12"/>
          <p:cNvSpPr txBox="1"/>
          <p:nvPr/>
        </p:nvSpPr>
        <p:spPr>
          <a:xfrm>
            <a:off x="8753930" y="2440222"/>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374" dirty="0">
                <a:solidFill>
                  <a:schemeClr val="tx1"/>
                </a:solidFill>
                <a:effectLst/>
              </a:rPr>
              <a:t>”</a:t>
            </a:r>
          </a:p>
        </p:txBody>
      </p:sp>
    </p:spTree>
    <p:extLst>
      <p:ext uri="{BB962C8B-B14F-4D97-AF65-F5344CB8AC3E}">
        <p14:creationId xmlns:p14="http://schemas.microsoft.com/office/powerpoint/2010/main" val="232781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0"/>
            <a:ext cx="8626832" cy="95053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293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7092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0" name="Picture Placeholder 2"/>
          <p:cNvSpPr>
            <a:spLocks noGrp="1" noChangeAspect="1"/>
          </p:cNvSpPr>
          <p:nvPr>
            <p:ph type="pic" idx="15"/>
          </p:nvPr>
        </p:nvSpPr>
        <p:spPr>
          <a:xfrm>
            <a:off x="848419" y="1615772"/>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1" name="Text Placeholder 3"/>
          <p:cNvSpPr>
            <a:spLocks noGrp="1"/>
          </p:cNvSpPr>
          <p:nvPr>
            <p:ph type="body" sz="half" idx="18"/>
          </p:nvPr>
        </p:nvSpPr>
        <p:spPr>
          <a:xfrm>
            <a:off x="7614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3" name="Picture Placeholder 2"/>
          <p:cNvSpPr>
            <a:spLocks noGrp="1" noChangeAspect="1"/>
          </p:cNvSpPr>
          <p:nvPr>
            <p:ph type="pic" idx="21"/>
          </p:nvPr>
        </p:nvSpPr>
        <p:spPr>
          <a:xfrm>
            <a:off x="3788119" y="1615919"/>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4" name="Text Placeholder 3"/>
          <p:cNvSpPr>
            <a:spLocks noGrp="1"/>
          </p:cNvSpPr>
          <p:nvPr>
            <p:ph type="body" sz="half" idx="19"/>
          </p:nvPr>
        </p:nvSpPr>
        <p:spPr>
          <a:xfrm>
            <a:off x="37011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7" name="Text Placeholder 3"/>
          <p:cNvSpPr>
            <a:spLocks noGrp="1"/>
          </p:cNvSpPr>
          <p:nvPr>
            <p:ph type="body" sz="half" idx="20"/>
          </p:nvPr>
        </p:nvSpPr>
        <p:spPr>
          <a:xfrm>
            <a:off x="6638810" y="3733645"/>
            <a:ext cx="2750820" cy="1092363"/>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53400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045041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5" y="508007"/>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07"/>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01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55380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3"/>
            <a:ext cx="7992126" cy="1524011"/>
          </a:xfrm>
        </p:spPr>
        <p:txBody>
          <a:bodyPr anchor="b"/>
          <a:lstStyle>
            <a:lvl1pPr algn="ctr">
              <a:defRPr sz="2187"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094">
                <a:solidFill>
                  <a:schemeClr val="tx1"/>
                </a:solidFill>
              </a:defRPr>
            </a:lvl1pPr>
            <a:lvl2pPr marL="249974" indent="0">
              <a:buNone/>
              <a:defRPr sz="985">
                <a:solidFill>
                  <a:schemeClr val="tx1">
                    <a:tint val="75000"/>
                  </a:schemeClr>
                </a:solidFill>
              </a:defRPr>
            </a:lvl2pPr>
            <a:lvl3pPr marL="499948" indent="0">
              <a:buNone/>
              <a:defRPr sz="875">
                <a:solidFill>
                  <a:schemeClr val="tx1">
                    <a:tint val="75000"/>
                  </a:schemeClr>
                </a:solidFill>
              </a:defRPr>
            </a:lvl3pPr>
            <a:lvl4pPr marL="749922" indent="0">
              <a:buNone/>
              <a:defRPr sz="766">
                <a:solidFill>
                  <a:schemeClr val="tx1">
                    <a:tint val="75000"/>
                  </a:schemeClr>
                </a:solidFill>
              </a:defRPr>
            </a:lvl4pPr>
            <a:lvl5pPr marL="999896" indent="0">
              <a:buNone/>
              <a:defRPr sz="766">
                <a:solidFill>
                  <a:schemeClr val="tx1">
                    <a:tint val="75000"/>
                  </a:schemeClr>
                </a:solidFill>
              </a:defRPr>
            </a:lvl5pPr>
            <a:lvl6pPr marL="1249871" indent="0">
              <a:buNone/>
              <a:defRPr sz="766">
                <a:solidFill>
                  <a:schemeClr val="tx1">
                    <a:tint val="75000"/>
                  </a:schemeClr>
                </a:solidFill>
              </a:defRPr>
            </a:lvl6pPr>
            <a:lvl7pPr marL="1499845" indent="0">
              <a:buNone/>
              <a:defRPr sz="766">
                <a:solidFill>
                  <a:schemeClr val="tx1">
                    <a:tint val="75000"/>
                  </a:schemeClr>
                </a:solidFill>
              </a:defRPr>
            </a:lvl7pPr>
            <a:lvl8pPr marL="1749819" indent="0">
              <a:buNone/>
              <a:defRPr sz="766">
                <a:solidFill>
                  <a:schemeClr val="tx1">
                    <a:tint val="75000"/>
                  </a:schemeClr>
                </a:solidFill>
              </a:defRPr>
            </a:lvl8pPr>
            <a:lvl9pPr marL="1999793" indent="0">
              <a:buNone/>
              <a:defRPr sz="76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9087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1"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3366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42072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81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9623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7"/>
            <a:ext cx="3089074" cy="1518265"/>
          </a:xfrm>
        </p:spPr>
        <p:txBody>
          <a:bodyPr anchor="b">
            <a:normAutofit/>
          </a:bodyPr>
          <a:lstStyle>
            <a:lvl1pPr algn="ctr">
              <a:defRPr sz="1312" b="0"/>
            </a:lvl1pPr>
          </a:lstStyle>
          <a:p>
            <a:r>
              <a:rPr lang="en-US"/>
              <a:t>Click to edit Master title style</a:t>
            </a:r>
            <a:endParaRPr lang="en-US" dirty="0"/>
          </a:p>
        </p:txBody>
      </p:sp>
      <p:sp>
        <p:nvSpPr>
          <p:cNvPr id="3" name="Content Placeholder 2"/>
          <p:cNvSpPr>
            <a:spLocks noGrp="1"/>
          </p:cNvSpPr>
          <p:nvPr>
            <p:ph idx="1"/>
          </p:nvPr>
        </p:nvSpPr>
        <p:spPr>
          <a:xfrm>
            <a:off x="4046365"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51507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7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1635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7"/>
            <a:ext cx="2286000"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8/24/2018</a:t>
            </a:fld>
            <a:endParaRPr lang="en-US" dirty="0"/>
          </a:p>
        </p:txBody>
      </p:sp>
      <p:sp>
        <p:nvSpPr>
          <p:cNvPr id="5" name="Footer Placeholder 4"/>
          <p:cNvSpPr>
            <a:spLocks noGrp="1"/>
          </p:cNvSpPr>
          <p:nvPr>
            <p:ph type="ftr" sz="quarter" idx="3"/>
          </p:nvPr>
        </p:nvSpPr>
        <p:spPr>
          <a:xfrm>
            <a:off x="761501" y="4902737"/>
            <a:ext cx="5560721" cy="304271"/>
          </a:xfrm>
          <a:prstGeom prst="rect">
            <a:avLst/>
          </a:prstGeom>
        </p:spPr>
        <p:txBody>
          <a:bodyPr vert="horz" lIns="91440" tIns="45720" rIns="91440" bIns="45720" rtlCol="0" anchor="ctr"/>
          <a:lstStyle>
            <a:lvl1pPr algn="l">
              <a:defRPr sz="547">
                <a:solidFill>
                  <a:schemeClr val="tx1">
                    <a:lumMod val="95000"/>
                  </a:schemeClr>
                </a:solidFill>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4"/>
          </p:nvPr>
        </p:nvSpPr>
        <p:spPr>
          <a:xfrm>
            <a:off x="8761677" y="4902737"/>
            <a:ext cx="627954"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7352876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49974" rtl="0" eaLnBrk="1" latinLnBrk="0" hangingPunct="1">
        <a:spcBef>
          <a:spcPct val="0"/>
        </a:spcBef>
        <a:buNone/>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7481" indent="-167306" algn="l" defTabSz="249974" rtl="0" eaLnBrk="1" latinLnBrk="0" hangingPunct="1">
        <a:spcBef>
          <a:spcPct val="20000"/>
        </a:spcBef>
        <a:spcAft>
          <a:spcPts val="329"/>
        </a:spcAft>
        <a:buClr>
          <a:schemeClr val="tx2"/>
        </a:buClr>
        <a:buSzPct val="70000"/>
        <a:buFont typeface="Wingdings 2" charset="2"/>
        <a:buChar char=""/>
        <a:defRPr sz="25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93660" indent="-147623" algn="l" defTabSz="249974" rtl="0" eaLnBrk="1" latinLnBrk="0" hangingPunct="1">
        <a:spcBef>
          <a:spcPct val="20000"/>
        </a:spcBef>
        <a:spcAft>
          <a:spcPts val="329"/>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60966" indent="-118098" algn="l" defTabSz="249974" rtl="0" eaLnBrk="1" latinLnBrk="0" hangingPunct="1">
        <a:spcBef>
          <a:spcPct val="20000"/>
        </a:spcBef>
        <a:spcAft>
          <a:spcPts val="329"/>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757796"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15260"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01483"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31318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524886"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69831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49974" rtl="0" eaLnBrk="1" latinLnBrk="0" hangingPunct="1">
        <a:defRPr sz="985" kern="1200">
          <a:solidFill>
            <a:schemeClr val="tx1"/>
          </a:solidFill>
          <a:latin typeface="+mn-lt"/>
          <a:ea typeface="+mn-ea"/>
          <a:cs typeface="+mn-cs"/>
        </a:defRPr>
      </a:lvl1pPr>
      <a:lvl2pPr marL="249974" algn="l" defTabSz="249974" rtl="0" eaLnBrk="1" latinLnBrk="0" hangingPunct="1">
        <a:defRPr sz="985" kern="1200">
          <a:solidFill>
            <a:schemeClr val="tx1"/>
          </a:solidFill>
          <a:latin typeface="+mn-lt"/>
          <a:ea typeface="+mn-ea"/>
          <a:cs typeface="+mn-cs"/>
        </a:defRPr>
      </a:lvl2pPr>
      <a:lvl3pPr marL="499948" algn="l" defTabSz="249974" rtl="0" eaLnBrk="1" latinLnBrk="0" hangingPunct="1">
        <a:defRPr sz="985" kern="1200">
          <a:solidFill>
            <a:schemeClr val="tx1"/>
          </a:solidFill>
          <a:latin typeface="+mn-lt"/>
          <a:ea typeface="+mn-ea"/>
          <a:cs typeface="+mn-cs"/>
        </a:defRPr>
      </a:lvl3pPr>
      <a:lvl4pPr marL="749922" algn="l" defTabSz="249974" rtl="0" eaLnBrk="1" latinLnBrk="0" hangingPunct="1">
        <a:defRPr sz="985" kern="1200">
          <a:solidFill>
            <a:schemeClr val="tx1"/>
          </a:solidFill>
          <a:latin typeface="+mn-lt"/>
          <a:ea typeface="+mn-ea"/>
          <a:cs typeface="+mn-cs"/>
        </a:defRPr>
      </a:lvl4pPr>
      <a:lvl5pPr marL="999896" algn="l" defTabSz="249974" rtl="0" eaLnBrk="1" latinLnBrk="0" hangingPunct="1">
        <a:defRPr sz="985" kern="1200">
          <a:solidFill>
            <a:schemeClr val="tx1"/>
          </a:solidFill>
          <a:latin typeface="+mn-lt"/>
          <a:ea typeface="+mn-ea"/>
          <a:cs typeface="+mn-cs"/>
        </a:defRPr>
      </a:lvl5pPr>
      <a:lvl6pPr marL="1249871" algn="l" defTabSz="249974" rtl="0" eaLnBrk="1" latinLnBrk="0" hangingPunct="1">
        <a:defRPr sz="985" kern="1200">
          <a:solidFill>
            <a:schemeClr val="tx1"/>
          </a:solidFill>
          <a:latin typeface="+mn-lt"/>
          <a:ea typeface="+mn-ea"/>
          <a:cs typeface="+mn-cs"/>
        </a:defRPr>
      </a:lvl6pPr>
      <a:lvl7pPr marL="1499845" algn="l" defTabSz="249974" rtl="0" eaLnBrk="1" latinLnBrk="0" hangingPunct="1">
        <a:defRPr sz="985" kern="1200">
          <a:solidFill>
            <a:schemeClr val="tx1"/>
          </a:solidFill>
          <a:latin typeface="+mn-lt"/>
          <a:ea typeface="+mn-ea"/>
          <a:cs typeface="+mn-cs"/>
        </a:defRPr>
      </a:lvl7pPr>
      <a:lvl8pPr marL="1749819" algn="l" defTabSz="249974" rtl="0" eaLnBrk="1" latinLnBrk="0" hangingPunct="1">
        <a:defRPr sz="985" kern="1200">
          <a:solidFill>
            <a:schemeClr val="tx1"/>
          </a:solidFill>
          <a:latin typeface="+mn-lt"/>
          <a:ea typeface="+mn-ea"/>
          <a:cs typeface="+mn-cs"/>
        </a:defRPr>
      </a:lvl8pPr>
      <a:lvl9pPr marL="1999793" algn="l" defTabSz="249974" rtl="0" eaLnBrk="1" latinLnBrk="0" hangingPunct="1">
        <a:defRPr sz="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7.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mmunity.mis.temple.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customXml" Target="../../customXml/item2.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3.xml"/><Relationship Id="rId1" Type="http://schemas.openxmlformats.org/officeDocument/2006/relationships/customXml" Target="../../customXml/item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4.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800" y="2628900"/>
            <a:ext cx="786669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Introduction</a:t>
            </a:r>
            <a:br>
              <a:rPr lang="en-US" dirty="0">
                <a:solidFill>
                  <a:srgbClr val="000000"/>
                </a:solidFill>
                <a:effectLst>
                  <a:outerShdw blurRad="38100" dist="38100" dir="2700000" algn="tl">
                    <a:srgbClr val="000000">
                      <a:alpha val="43137"/>
                    </a:srgbClr>
                  </a:outerShdw>
                </a:effectLst>
              </a:rPr>
            </a:br>
            <a:r>
              <a:rPr lang="en-US" i="1" dirty="0" smtClean="0">
                <a:solidFill>
                  <a:srgbClr val="000000"/>
                </a:solidFill>
                <a:effectLst>
                  <a:outerShdw blurRad="38100" dist="38100" dir="2700000" algn="tl">
                    <a:srgbClr val="000000">
                      <a:alpha val="43137"/>
                    </a:srgbClr>
                  </a:outerShdw>
                </a:effectLst>
              </a:rPr>
              <a:t>Amy Lavin</a:t>
            </a:r>
            <a:endParaRPr lang="en-US"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148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No Required Textbooks!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1" y="1981200"/>
            <a:ext cx="3120473" cy="2095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400" y="1790700"/>
            <a:ext cx="3048000" cy="2286000"/>
          </a:xfrm>
          <a:prstGeom prst="rect">
            <a:avLst/>
          </a:prstGeom>
        </p:spPr>
      </p:pic>
      <p:sp>
        <p:nvSpPr>
          <p:cNvPr id="7" name="TextBox 6"/>
          <p:cNvSpPr txBox="1"/>
          <p:nvPr/>
        </p:nvSpPr>
        <p:spPr>
          <a:xfrm>
            <a:off x="4653472" y="2705100"/>
            <a:ext cx="919547" cy="707886"/>
          </a:xfrm>
          <a:prstGeom prst="rect">
            <a:avLst/>
          </a:prstGeom>
          <a:noFill/>
        </p:spPr>
        <p:txBody>
          <a:bodyPr wrap="none" rtlCol="0">
            <a:spAutoFit/>
          </a:bodyPr>
          <a:lstStyle/>
          <a:p>
            <a:r>
              <a:rPr lang="en-US" sz="4000" b="1" dirty="0">
                <a:solidFill>
                  <a:srgbClr val="FF0000"/>
                </a:solidFill>
              </a:rPr>
              <a:t>Vs.</a:t>
            </a:r>
          </a:p>
        </p:txBody>
      </p:sp>
      <p:sp>
        <p:nvSpPr>
          <p:cNvPr id="8" name="&quot;No&quot; Symbol 7"/>
          <p:cNvSpPr/>
          <p:nvPr/>
        </p:nvSpPr>
        <p:spPr>
          <a:xfrm>
            <a:off x="1041400" y="1790700"/>
            <a:ext cx="2590800" cy="25146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108200" y="4600564"/>
            <a:ext cx="6585136" cy="830997"/>
          </a:xfrm>
          <a:prstGeom prst="rect">
            <a:avLst/>
          </a:prstGeom>
          <a:noFill/>
        </p:spPr>
        <p:txBody>
          <a:bodyPr wrap="none" rtlCol="0">
            <a:spAutoFit/>
          </a:bodyPr>
          <a:lstStyle/>
          <a:p>
            <a:r>
              <a:rPr lang="en-US" sz="2400" dirty="0"/>
              <a:t>An interesting collection of current, engaging </a:t>
            </a:r>
          </a:p>
          <a:p>
            <a:r>
              <a:rPr lang="en-US" sz="2400" dirty="0"/>
              <a:t>readings that are freely available over the Internet</a:t>
            </a:r>
          </a:p>
        </p:txBody>
      </p:sp>
    </p:spTree>
    <p:extLst>
      <p:ext uri="{BB962C8B-B14F-4D97-AF65-F5344CB8AC3E}">
        <p14:creationId xmlns:p14="http://schemas.microsoft.com/office/powerpoint/2010/main" val="18323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2" presetClass="entr" presetSubtype="4" fill="hold" grpId="0" nodeType="afterEffect">
                                  <p:stCondLst>
                                    <p:cond delay="5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2" y="113308"/>
            <a:ext cx="8229600" cy="952500"/>
          </a:xfrm>
        </p:spPr>
        <p:txBody>
          <a:bodyPr>
            <a:normAutofit/>
          </a:bodyPr>
          <a:lstStyle/>
          <a:p>
            <a:r>
              <a:rPr lang="en-US" sz="3600" dirty="0"/>
              <a:t>No Required Textbook!</a:t>
            </a:r>
          </a:p>
        </p:txBody>
      </p:sp>
      <p:sp>
        <p:nvSpPr>
          <p:cNvPr id="3" name="Text Placeholder 2"/>
          <p:cNvSpPr>
            <a:spLocks noGrp="1"/>
          </p:cNvSpPr>
          <p:nvPr>
            <p:ph type="body" idx="1"/>
          </p:nvPr>
        </p:nvSpPr>
        <p:spPr>
          <a:xfrm>
            <a:off x="965200" y="936097"/>
            <a:ext cx="4040188" cy="533135"/>
          </a:xfrm>
          <a:effectLst/>
        </p:spPr>
        <p:txBody>
          <a:bodyPr/>
          <a:lstStyle/>
          <a:p>
            <a:r>
              <a:rPr lang="en-US" sz="2400" dirty="0"/>
              <a:t>What you will love!</a:t>
            </a:r>
          </a:p>
        </p:txBody>
      </p:sp>
      <p:sp>
        <p:nvSpPr>
          <p:cNvPr id="4" name="Content Placeholder 3"/>
          <p:cNvSpPr>
            <a:spLocks noGrp="1"/>
          </p:cNvSpPr>
          <p:nvPr>
            <p:ph sz="half" idx="2"/>
          </p:nvPr>
        </p:nvSpPr>
        <p:spPr>
          <a:xfrm>
            <a:off x="965200" y="1660132"/>
            <a:ext cx="4040188" cy="2590800"/>
          </a:xfrm>
          <a:effectLst/>
        </p:spPr>
        <p:txBody>
          <a:bodyPr>
            <a:normAutofit/>
          </a:bodyPr>
          <a:lstStyle/>
          <a:p>
            <a:r>
              <a:rPr lang="en-US" sz="2000" dirty="0"/>
              <a:t>How much does the typical textbook cost?</a:t>
            </a:r>
          </a:p>
          <a:p>
            <a:r>
              <a:rPr lang="en-US" sz="2000" dirty="0"/>
              <a:t>No publisher that constantly changes editions so you can’t sell your old textbook</a:t>
            </a:r>
          </a:p>
          <a:p>
            <a:r>
              <a:rPr lang="en-US" sz="2000" dirty="0"/>
              <a:t>How old is the majority of the material in a traditional textbook?</a:t>
            </a:r>
          </a:p>
        </p:txBody>
      </p:sp>
      <p:sp>
        <p:nvSpPr>
          <p:cNvPr id="5" name="Text Placeholder 4"/>
          <p:cNvSpPr>
            <a:spLocks noGrp="1"/>
          </p:cNvSpPr>
          <p:nvPr>
            <p:ph type="body" sz="quarter" idx="3"/>
          </p:nvPr>
        </p:nvSpPr>
        <p:spPr>
          <a:xfrm>
            <a:off x="5153027" y="936097"/>
            <a:ext cx="4041775" cy="533135"/>
          </a:xfrm>
          <a:effectLst/>
        </p:spPr>
        <p:txBody>
          <a:bodyPr/>
          <a:lstStyle/>
          <a:p>
            <a:r>
              <a:rPr lang="en-US" sz="2400" dirty="0"/>
              <a:t>What you may dislike!</a:t>
            </a:r>
          </a:p>
        </p:txBody>
      </p:sp>
      <p:sp>
        <p:nvSpPr>
          <p:cNvPr id="6" name="Content Placeholder 5"/>
          <p:cNvSpPr>
            <a:spLocks noGrp="1"/>
          </p:cNvSpPr>
          <p:nvPr>
            <p:ph sz="quarter" idx="4"/>
          </p:nvPr>
        </p:nvSpPr>
        <p:spPr>
          <a:xfrm>
            <a:off x="5153027" y="1746320"/>
            <a:ext cx="4041775" cy="3292740"/>
          </a:xfrm>
          <a:effectLst/>
        </p:spPr>
        <p:txBody>
          <a:bodyPr>
            <a:normAutofit/>
          </a:bodyPr>
          <a:lstStyle/>
          <a:p>
            <a:r>
              <a:rPr lang="en-US" sz="2000" dirty="0"/>
              <a:t>Lots of different articles from:</a:t>
            </a:r>
          </a:p>
          <a:p>
            <a:pPr lvl="1">
              <a:buFont typeface="Wingdings" panose="05000000000000000000" pitchFamily="2" charset="2"/>
              <a:buChar char="Ø"/>
            </a:pPr>
            <a:r>
              <a:rPr lang="en-US" sz="1800" dirty="0"/>
              <a:t>Different authors</a:t>
            </a:r>
          </a:p>
          <a:p>
            <a:pPr lvl="1">
              <a:buFont typeface="Wingdings" panose="05000000000000000000" pitchFamily="2" charset="2"/>
              <a:buChar char="Ø"/>
            </a:pPr>
            <a:r>
              <a:rPr lang="en-US" sz="1800" dirty="0"/>
              <a:t>Different audiences</a:t>
            </a:r>
          </a:p>
          <a:p>
            <a:pPr lvl="1">
              <a:buFont typeface="Wingdings" panose="05000000000000000000" pitchFamily="2" charset="2"/>
              <a:buChar char="Ø"/>
            </a:pPr>
            <a:r>
              <a:rPr lang="en-US" sz="1800" dirty="0"/>
              <a:t>Different formats</a:t>
            </a:r>
          </a:p>
          <a:p>
            <a:r>
              <a:rPr lang="en-US" sz="2000" dirty="0"/>
              <a:t>No author, editors &amp; reviewers making the connections for you </a:t>
            </a:r>
          </a:p>
          <a:p>
            <a:pPr lvl="1"/>
            <a:endParaRPr lang="en-US" sz="2000" dirty="0"/>
          </a:p>
        </p:txBody>
      </p:sp>
      <p:sp>
        <p:nvSpPr>
          <p:cNvPr id="7" name="TextBox 6"/>
          <p:cNvSpPr txBox="1"/>
          <p:nvPr/>
        </p:nvSpPr>
        <p:spPr>
          <a:xfrm>
            <a:off x="508000" y="4914900"/>
            <a:ext cx="9495998" cy="707886"/>
          </a:xfrm>
          <a:prstGeom prst="rect">
            <a:avLst/>
          </a:prstGeom>
          <a:noFill/>
        </p:spPr>
        <p:txBody>
          <a:bodyPr wrap="none" rtlCol="0">
            <a:spAutoFit/>
          </a:bodyPr>
          <a:lstStyle/>
          <a:p>
            <a:r>
              <a:rPr lang="en-US" sz="2000" dirty="0"/>
              <a:t>Life as a business professional does not have a textbook that you can turn to for the</a:t>
            </a:r>
          </a:p>
          <a:p>
            <a:r>
              <a:rPr lang="en-US" sz="2000" dirty="0"/>
              <a:t>answers.  This is how you will learn what you need to be successful in the real world.  </a:t>
            </a:r>
          </a:p>
        </p:txBody>
      </p:sp>
    </p:spTree>
    <p:extLst>
      <p:ext uri="{BB962C8B-B14F-4D97-AF65-F5344CB8AC3E}">
        <p14:creationId xmlns:p14="http://schemas.microsoft.com/office/powerpoint/2010/main" val="2482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Lecture vs. Activities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
        <p:nvSpPr>
          <p:cNvPr id="17" name="TextBox 16"/>
          <p:cNvSpPr txBox="1"/>
          <p:nvPr/>
        </p:nvSpPr>
        <p:spPr>
          <a:xfrm>
            <a:off x="4603494" y="1704999"/>
            <a:ext cx="797591" cy="605230"/>
          </a:xfrm>
          <a:prstGeom prst="rect">
            <a:avLst/>
          </a:prstGeom>
          <a:noFill/>
        </p:spPr>
        <p:txBody>
          <a:bodyPr wrap="none" rtlCol="0">
            <a:spAutoFit/>
          </a:bodyPr>
          <a:lstStyle/>
          <a:p>
            <a:r>
              <a:rPr lang="en-US" sz="3333" b="1" dirty="0">
                <a:solidFill>
                  <a:srgbClr val="FF0000"/>
                </a:solidFill>
              </a:rPr>
              <a:t>Vs.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001" y="997599"/>
            <a:ext cx="2968773" cy="197918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1394" y="958392"/>
            <a:ext cx="3419276" cy="2025804"/>
          </a:xfrm>
          <a:prstGeom prst="rect">
            <a:avLst/>
          </a:prstGeom>
        </p:spPr>
      </p:pic>
      <p:sp>
        <p:nvSpPr>
          <p:cNvPr id="6" name="TextBox 5"/>
          <p:cNvSpPr txBox="1"/>
          <p:nvPr/>
        </p:nvSpPr>
        <p:spPr>
          <a:xfrm>
            <a:off x="1663460" y="3026637"/>
            <a:ext cx="2324948" cy="1015663"/>
          </a:xfrm>
          <a:prstGeom prst="rect">
            <a:avLst/>
          </a:prstGeom>
          <a:noFill/>
        </p:spPr>
        <p:txBody>
          <a:bodyPr wrap="square" rtlCol="0">
            <a:spAutoFit/>
          </a:bodyPr>
          <a:lstStyle/>
          <a:p>
            <a:r>
              <a:rPr lang="en-US" sz="1500" dirty="0"/>
              <a:t>Previous:  3 hours of lecture per week covering the topics the textbook tells us</a:t>
            </a:r>
          </a:p>
        </p:txBody>
      </p:sp>
      <p:sp>
        <p:nvSpPr>
          <p:cNvPr id="7" name="TextBox 6"/>
          <p:cNvSpPr txBox="1"/>
          <p:nvPr/>
        </p:nvSpPr>
        <p:spPr>
          <a:xfrm>
            <a:off x="5842001" y="3104972"/>
            <a:ext cx="2809875" cy="2169825"/>
          </a:xfrm>
          <a:prstGeom prst="rect">
            <a:avLst/>
          </a:prstGeom>
          <a:noFill/>
        </p:spPr>
        <p:txBody>
          <a:bodyPr wrap="square" rtlCol="0">
            <a:spAutoFit/>
          </a:bodyPr>
          <a:lstStyle/>
          <a:p>
            <a:r>
              <a:rPr lang="en-US" sz="1500" dirty="0"/>
              <a:t>Now: 1 hour of class discussion a week focusing on the most important learning objectives</a:t>
            </a:r>
          </a:p>
          <a:p>
            <a:endParaRPr lang="en-US" sz="1500" dirty="0"/>
          </a:p>
          <a:p>
            <a:pPr algn="ctr"/>
            <a:r>
              <a:rPr lang="en-US" sz="1500" b="1" dirty="0"/>
              <a:t>And</a:t>
            </a:r>
          </a:p>
          <a:p>
            <a:endParaRPr lang="en-US" sz="1500" dirty="0"/>
          </a:p>
          <a:p>
            <a:r>
              <a:rPr lang="en-US" sz="1500" dirty="0"/>
              <a:t>2 hours of in-class activities that reinforce those key learning objectives</a:t>
            </a:r>
          </a:p>
        </p:txBody>
      </p:sp>
    </p:spTree>
    <p:extLst>
      <p:ext uri="{BB962C8B-B14F-4D97-AF65-F5344CB8AC3E}">
        <p14:creationId xmlns:p14="http://schemas.microsoft.com/office/powerpoint/2010/main" val="28102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19" name="Freeform 7"/>
          <p:cNvSpPr>
            <a:spLocks/>
          </p:cNvSpPr>
          <p:nvPr/>
        </p:nvSpPr>
        <p:spPr bwMode="auto">
          <a:xfrm rot="20512991" flipV="1">
            <a:off x="1703729" y="1287718"/>
            <a:ext cx="2455158" cy="2113889"/>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rot lat="21301143" lon="20101125" rev="21573786"/>
            </a:camera>
            <a:lightRig rig="threePt" dir="t"/>
          </a:scene3d>
          <a:sp3d extrusionH="254000">
            <a:extrusionClr>
              <a:schemeClr val="tx2"/>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0" name="Freeform 7"/>
          <p:cNvSpPr>
            <a:spLocks/>
          </p:cNvSpPr>
          <p:nvPr/>
        </p:nvSpPr>
        <p:spPr bwMode="auto">
          <a:xfrm rot="7201049" flipV="1">
            <a:off x="5467894" y="1203967"/>
            <a:ext cx="2645250" cy="212539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rgbClr val="92D050"/>
            </a:solidFill>
          </a:ln>
          <a:effectLst/>
          <a:scene3d>
            <a:camera prst="orthographicFront">
              <a:rot lat="21300000" lon="20100000" rev="21540000"/>
            </a:camera>
            <a:lightRig rig="threePt" dir="t"/>
          </a:scene3d>
          <a:sp3d extrusionH="254000">
            <a:extrusionClr>
              <a:srgbClr val="FFC000"/>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1" name="Freeform 20"/>
          <p:cNvSpPr>
            <a:spLocks/>
          </p:cNvSpPr>
          <p:nvPr/>
        </p:nvSpPr>
        <p:spPr bwMode="auto">
          <a:xfrm flipV="1">
            <a:off x="3596299" y="3314150"/>
            <a:ext cx="2742418" cy="186551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rot lat="21300000" lon="20100000" rev="21540000"/>
            </a:camera>
            <a:lightRig rig="threePt" dir="t"/>
          </a:scene3d>
          <a:sp3d extrusionH="254000">
            <a:extrusionClr>
              <a:schemeClr val="accent2">
                <a:lumMod val="50000"/>
              </a:schemeClr>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2" name="TextBox 21"/>
          <p:cNvSpPr txBox="1"/>
          <p:nvPr/>
        </p:nvSpPr>
        <p:spPr>
          <a:xfrm rot="20645184">
            <a:off x="2278216" y="2098055"/>
            <a:ext cx="1257797" cy="630942"/>
          </a:xfrm>
          <a:prstGeom prst="rect">
            <a:avLst/>
          </a:prstGeom>
          <a:noFill/>
        </p:spPr>
        <p:txBody>
          <a:bodyPr wrap="square" rtlCol="0">
            <a:spAutoFit/>
          </a:bodyPr>
          <a:lstStyle/>
          <a:p>
            <a:r>
              <a:rPr lang="en-US" sz="1500" dirty="0">
                <a:solidFill>
                  <a:schemeClr val="bg1"/>
                </a:solidFill>
              </a:rPr>
              <a:t>Engagement</a:t>
            </a:r>
            <a:r>
              <a:rPr lang="en-US" sz="2000" dirty="0">
                <a:solidFill>
                  <a:schemeClr val="bg1"/>
                </a:solidFill>
              </a:rPr>
              <a:t>	</a:t>
            </a:r>
          </a:p>
        </p:txBody>
      </p:sp>
      <p:sp>
        <p:nvSpPr>
          <p:cNvPr id="24" name="TextBox 23"/>
          <p:cNvSpPr txBox="1"/>
          <p:nvPr/>
        </p:nvSpPr>
        <p:spPr>
          <a:xfrm>
            <a:off x="4386100" y="3973456"/>
            <a:ext cx="1952616" cy="400110"/>
          </a:xfrm>
          <a:prstGeom prst="rect">
            <a:avLst/>
          </a:prstGeom>
          <a:noFill/>
        </p:spPr>
        <p:txBody>
          <a:bodyPr wrap="square" rtlCol="0">
            <a:spAutoFit/>
          </a:bodyPr>
          <a:lstStyle/>
          <a:p>
            <a:r>
              <a:rPr lang="en-US" sz="2000" dirty="0">
                <a:solidFill>
                  <a:schemeClr val="bg1"/>
                </a:solidFill>
              </a:rPr>
              <a:t>Synthesis</a:t>
            </a:r>
          </a:p>
        </p:txBody>
      </p:sp>
      <p:sp>
        <p:nvSpPr>
          <p:cNvPr id="25" name="TextBox 24"/>
          <p:cNvSpPr txBox="1"/>
          <p:nvPr/>
        </p:nvSpPr>
        <p:spPr>
          <a:xfrm rot="1614452">
            <a:off x="6458316" y="1850293"/>
            <a:ext cx="957825" cy="656655"/>
          </a:xfrm>
          <a:prstGeom prst="rect">
            <a:avLst/>
          </a:prstGeom>
          <a:noFill/>
        </p:spPr>
        <p:txBody>
          <a:bodyPr wrap="square" rtlCol="0">
            <a:spAutoFit/>
          </a:bodyPr>
          <a:lstStyle/>
          <a:p>
            <a:r>
              <a:rPr lang="en-US" sz="1667" dirty="0">
                <a:solidFill>
                  <a:schemeClr val="bg1"/>
                </a:solidFill>
              </a:rPr>
              <a:t>Analysis</a:t>
            </a:r>
            <a:r>
              <a:rPr lang="en-US" sz="2000" dirty="0">
                <a:solidFill>
                  <a:schemeClr val="bg1"/>
                </a:solidFill>
              </a:rPr>
              <a:t>	</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8" name="Picture 2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319209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8" name="TextBox 7"/>
          <p:cNvSpPr txBox="1"/>
          <p:nvPr/>
        </p:nvSpPr>
        <p:spPr>
          <a:xfrm>
            <a:off x="1344084" y="1270654"/>
            <a:ext cx="8231715" cy="523220"/>
          </a:xfrm>
          <a:prstGeom prst="rect">
            <a:avLst/>
          </a:prstGeom>
          <a:noFill/>
        </p:spPr>
        <p:txBody>
          <a:bodyPr wrap="square" rtlCol="0">
            <a:spAutoFit/>
          </a:bodyPr>
          <a:lstStyle/>
          <a:p>
            <a:r>
              <a:rPr lang="en-US" sz="2800" b="1" dirty="0"/>
              <a:t>Solving business problems through Active Learning</a:t>
            </a:r>
          </a:p>
        </p:txBody>
      </p:sp>
      <p:grpSp>
        <p:nvGrpSpPr>
          <p:cNvPr id="3" name="Group 2">
            <a:extLst>
              <a:ext uri="{FF2B5EF4-FFF2-40B4-BE49-F238E27FC236}">
                <a16:creationId xmlns:a16="http://schemas.microsoft.com/office/drawing/2014/main" xmlns="" id="{AE10558F-3106-4403-9EDD-2F67F0EE827C}"/>
              </a:ext>
            </a:extLst>
          </p:cNvPr>
          <p:cNvGrpSpPr/>
          <p:nvPr/>
        </p:nvGrpSpPr>
        <p:grpSpPr>
          <a:xfrm>
            <a:off x="856887" y="1867685"/>
            <a:ext cx="8159737" cy="2946918"/>
            <a:chOff x="856887" y="1867685"/>
            <a:chExt cx="8159737" cy="2946918"/>
          </a:xfrm>
        </p:grpSpPr>
        <p:sp>
          <p:nvSpPr>
            <p:cNvPr id="15" name="Freeform 7"/>
            <p:cNvSpPr>
              <a:spLocks/>
            </p:cNvSpPr>
            <p:nvPr/>
          </p:nvSpPr>
          <p:spPr bwMode="auto">
            <a:xfrm flipV="1">
              <a:off x="856887" y="2301819"/>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6" name="Freeform 7"/>
            <p:cNvSpPr>
              <a:spLocks/>
            </p:cNvSpPr>
            <p:nvPr/>
          </p:nvSpPr>
          <p:spPr bwMode="auto">
            <a:xfrm flipV="1">
              <a:off x="5363446" y="2321653"/>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8" name="Freeform 7"/>
            <p:cNvSpPr>
              <a:spLocks/>
            </p:cNvSpPr>
            <p:nvPr/>
          </p:nvSpPr>
          <p:spPr bwMode="auto">
            <a:xfrm rot="5400000" flipV="1">
              <a:off x="3457891" y="2064260"/>
              <a:ext cx="2946918" cy="2553768"/>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9" name="Rectangle 8"/>
            <p:cNvSpPr/>
            <p:nvPr/>
          </p:nvSpPr>
          <p:spPr>
            <a:xfrm>
              <a:off x="2032509" y="3130553"/>
              <a:ext cx="1537152" cy="400110"/>
            </a:xfrm>
            <a:prstGeom prst="rect">
              <a:avLst/>
            </a:prstGeom>
          </p:spPr>
          <p:txBody>
            <a:bodyPr wrap="none">
              <a:spAutoFit/>
            </a:bodyPr>
            <a:lstStyle/>
            <a:p>
              <a:r>
                <a:rPr lang="en-US" sz="2000" dirty="0">
                  <a:solidFill>
                    <a:schemeClr val="bg1"/>
                  </a:solidFill>
                </a:rPr>
                <a:t>Engagement</a:t>
              </a:r>
              <a:endParaRPr lang="en-US" sz="1500" dirty="0"/>
            </a:p>
          </p:txBody>
        </p:sp>
        <p:sp>
          <p:nvSpPr>
            <p:cNvPr id="19" name="Rectangle 18"/>
            <p:cNvSpPr/>
            <p:nvPr/>
          </p:nvSpPr>
          <p:spPr>
            <a:xfrm>
              <a:off x="4379841" y="3141089"/>
              <a:ext cx="1113831" cy="400110"/>
            </a:xfrm>
            <a:prstGeom prst="rect">
              <a:avLst/>
            </a:prstGeom>
          </p:spPr>
          <p:txBody>
            <a:bodyPr wrap="none">
              <a:spAutoFit/>
            </a:bodyPr>
            <a:lstStyle/>
            <a:p>
              <a:r>
                <a:rPr lang="en-US" sz="2000" dirty="0">
                  <a:solidFill>
                    <a:schemeClr val="bg1"/>
                  </a:solidFill>
                </a:rPr>
                <a:t>Analysis</a:t>
              </a:r>
              <a:endParaRPr lang="en-US" sz="2000" dirty="0"/>
            </a:p>
          </p:txBody>
        </p:sp>
        <p:sp>
          <p:nvSpPr>
            <p:cNvPr id="20" name="TextBox 19"/>
            <p:cNvSpPr txBox="1"/>
            <p:nvPr/>
          </p:nvSpPr>
          <p:spPr>
            <a:xfrm>
              <a:off x="6655850" y="3141089"/>
              <a:ext cx="1952616" cy="400110"/>
            </a:xfrm>
            <a:prstGeom prst="rect">
              <a:avLst/>
            </a:prstGeom>
            <a:noFill/>
          </p:spPr>
          <p:txBody>
            <a:bodyPr wrap="square" rtlCol="0">
              <a:spAutoFit/>
            </a:bodyPr>
            <a:lstStyle/>
            <a:p>
              <a:r>
                <a:rPr lang="en-US" sz="2000" dirty="0">
                  <a:solidFill>
                    <a:schemeClr val="bg1"/>
                  </a:solidFill>
                </a:rPr>
                <a:t>Synthesis</a:t>
              </a:r>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1" name="Picture 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1994543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9" name="Rectangle 8"/>
          <p:cNvSpPr/>
          <p:nvPr/>
        </p:nvSpPr>
        <p:spPr>
          <a:xfrm>
            <a:off x="2500518" y="3207498"/>
            <a:ext cx="1201483" cy="323165"/>
          </a:xfrm>
          <a:prstGeom prst="rect">
            <a:avLst/>
          </a:prstGeom>
        </p:spPr>
        <p:txBody>
          <a:bodyPr wrap="none">
            <a:spAutoFit/>
          </a:bodyPr>
          <a:lstStyle/>
          <a:p>
            <a:r>
              <a:rPr lang="en-US" sz="1500" dirty="0">
                <a:solidFill>
                  <a:schemeClr val="bg1"/>
                </a:solidFill>
              </a:rPr>
              <a:t>Engagement</a:t>
            </a:r>
            <a:endParaRPr lang="en-US" sz="1500" dirty="0"/>
          </a:p>
        </p:txBody>
      </p:sp>
      <p:sp>
        <p:nvSpPr>
          <p:cNvPr id="19" name="Rectangle 18"/>
          <p:cNvSpPr/>
          <p:nvPr/>
        </p:nvSpPr>
        <p:spPr>
          <a:xfrm>
            <a:off x="4610787" y="3207498"/>
            <a:ext cx="882742" cy="323165"/>
          </a:xfrm>
          <a:prstGeom prst="rect">
            <a:avLst/>
          </a:prstGeom>
        </p:spPr>
        <p:txBody>
          <a:bodyPr wrap="none">
            <a:spAutoFit/>
          </a:bodyPr>
          <a:lstStyle/>
          <a:p>
            <a:r>
              <a:rPr lang="en-US" sz="1500" dirty="0">
                <a:solidFill>
                  <a:schemeClr val="bg1"/>
                </a:solidFill>
              </a:rPr>
              <a:t>Analysis</a:t>
            </a:r>
            <a:endParaRPr lang="en-US" sz="1500" dirty="0"/>
          </a:p>
        </p:txBody>
      </p:sp>
      <p:sp>
        <p:nvSpPr>
          <p:cNvPr id="20" name="TextBox 19"/>
          <p:cNvSpPr txBox="1"/>
          <p:nvPr/>
        </p:nvSpPr>
        <p:spPr>
          <a:xfrm>
            <a:off x="6374915" y="3125034"/>
            <a:ext cx="1952616" cy="400110"/>
          </a:xfrm>
          <a:prstGeom prst="rect">
            <a:avLst/>
          </a:prstGeom>
          <a:noFill/>
        </p:spPr>
        <p:txBody>
          <a:bodyPr wrap="square" rtlCol="0">
            <a:spAutoFit/>
          </a:bodyPr>
          <a:lstStyle/>
          <a:p>
            <a:r>
              <a:rPr lang="en-US" sz="2000" dirty="0">
                <a:solidFill>
                  <a:schemeClr val="bg1"/>
                </a:solidFill>
              </a:rPr>
              <a:t>Synthesis</a:t>
            </a:r>
          </a:p>
        </p:txBody>
      </p:sp>
      <p:pic>
        <p:nvPicPr>
          <p:cNvPr id="17" name="Picture 16" descr="https://www.edrawsoft.com/images/examples/software-service-cross-function-process.png"/>
          <p:cNvPicPr/>
          <p:nvPr/>
        </p:nvPicPr>
        <p:blipFill>
          <a:blip r:embed="rId3">
            <a:extLst>
              <a:ext uri="{28A0092B-C50C-407E-A947-70E740481C1C}">
                <a14:useLocalDpi xmlns:a14="http://schemas.microsoft.com/office/drawing/2010/main" val="0"/>
              </a:ext>
            </a:extLst>
          </a:blip>
          <a:srcRect/>
          <a:stretch>
            <a:fillRect/>
          </a:stretch>
        </p:blipFill>
        <p:spPr bwMode="auto">
          <a:xfrm>
            <a:off x="2335323" y="1270696"/>
            <a:ext cx="5264020" cy="3615613"/>
          </a:xfrm>
          <a:prstGeom prst="rect">
            <a:avLst/>
          </a:prstGeom>
          <a:noFill/>
          <a:ln>
            <a:noFill/>
          </a:ln>
        </p:spPr>
      </p:pic>
      <p:sp>
        <p:nvSpPr>
          <p:cNvPr id="3" name="TextBox 2"/>
          <p:cNvSpPr txBox="1"/>
          <p:nvPr/>
        </p:nvSpPr>
        <p:spPr>
          <a:xfrm>
            <a:off x="7429807" y="4386170"/>
            <a:ext cx="1157778"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Learning to synthesize issues!</a:t>
            </a:r>
          </a:p>
        </p:txBody>
      </p:sp>
      <p:sp>
        <p:nvSpPr>
          <p:cNvPr id="21" name="TextBox 20"/>
          <p:cNvSpPr txBox="1"/>
          <p:nvPr/>
        </p:nvSpPr>
        <p:spPr>
          <a:xfrm>
            <a:off x="1794030" y="981558"/>
            <a:ext cx="1583093"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Students are creating these</a:t>
            </a:r>
          </a:p>
        </p:txBody>
      </p:sp>
      <p:sp>
        <p:nvSpPr>
          <p:cNvPr id="22" name="TextBox 21"/>
          <p:cNvSpPr txBox="1"/>
          <p:nvPr/>
        </p:nvSpPr>
        <p:spPr>
          <a:xfrm>
            <a:off x="7384549" y="2440647"/>
            <a:ext cx="1370435"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Applying knowledge!</a:t>
            </a:r>
          </a:p>
        </p:txBody>
      </p:sp>
      <p:sp>
        <p:nvSpPr>
          <p:cNvPr id="23" name="TextBox 22"/>
          <p:cNvSpPr txBox="1"/>
          <p:nvPr/>
        </p:nvSpPr>
        <p:spPr>
          <a:xfrm>
            <a:off x="1860266" y="4597767"/>
            <a:ext cx="1583093"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Real life, relatable examples!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2495031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1277"/>
            <a:ext cx="8628136" cy="808708"/>
          </a:xfrm>
        </p:spPr>
        <p:txBody>
          <a:bodyPr>
            <a:normAutofit/>
          </a:bodyPr>
          <a:lstStyle/>
          <a:p>
            <a:r>
              <a:rPr lang="en-US" sz="3600" dirty="0"/>
              <a:t>Wikipedia (and other questionable sources)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27800" y="1485900"/>
            <a:ext cx="3312616" cy="3382962"/>
          </a:xfrm>
        </p:spPr>
      </p:pic>
      <p:sp>
        <p:nvSpPr>
          <p:cNvPr id="7" name="TextBox 6"/>
          <p:cNvSpPr txBox="1"/>
          <p:nvPr/>
        </p:nvSpPr>
        <p:spPr>
          <a:xfrm>
            <a:off x="965200" y="1053722"/>
            <a:ext cx="5029200" cy="4247317"/>
          </a:xfrm>
          <a:prstGeom prst="rect">
            <a:avLst/>
          </a:prstGeom>
          <a:noFill/>
        </p:spPr>
        <p:txBody>
          <a:bodyPr wrap="square" rtlCol="0">
            <a:spAutoFit/>
          </a:bodyPr>
          <a:lstStyle/>
          <a:p>
            <a:r>
              <a:rPr lang="en-US" dirty="0"/>
              <a:t>Is there any value to sources like Wikipedia in an academic environment?</a:t>
            </a:r>
          </a:p>
          <a:p>
            <a:endParaRPr lang="en-US" dirty="0"/>
          </a:p>
          <a:p>
            <a:r>
              <a:rPr lang="en-US" dirty="0"/>
              <a:t>What are the risks?</a:t>
            </a:r>
          </a:p>
          <a:p>
            <a:endParaRPr lang="en-US" dirty="0"/>
          </a:p>
          <a:p>
            <a:r>
              <a:rPr lang="en-US" dirty="0"/>
              <a:t>How timely and relevant can Wikipedia articles be?</a:t>
            </a:r>
          </a:p>
          <a:p>
            <a:endParaRPr lang="en-US" dirty="0"/>
          </a:p>
          <a:p>
            <a:r>
              <a:rPr lang="en-US" dirty="0"/>
              <a:t>What is the value of crowdsourcing information?</a:t>
            </a:r>
          </a:p>
          <a:p>
            <a:endParaRPr lang="en-US" dirty="0"/>
          </a:p>
          <a:p>
            <a:r>
              <a:rPr lang="en-US" dirty="0"/>
              <a:t>What is the role information technology plays in crowdsourcing of information?</a:t>
            </a:r>
          </a:p>
          <a:p>
            <a:endParaRPr lang="en-US" dirty="0"/>
          </a:p>
          <a:p>
            <a:r>
              <a:rPr lang="en-US" dirty="0"/>
              <a:t>Can the benefits outweigh the risks if you understand them?</a:t>
            </a:r>
          </a:p>
        </p:txBody>
      </p:sp>
    </p:spTree>
    <p:extLst>
      <p:ext uri="{BB962C8B-B14F-4D97-AF65-F5344CB8AC3E}">
        <p14:creationId xmlns:p14="http://schemas.microsoft.com/office/powerpoint/2010/main" val="186000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ext uri="{D42A27DB-BD31-4B8C-83A1-F6EECF244321}">
                <p14:modId xmlns:p14="http://schemas.microsoft.com/office/powerpoint/2010/main" val="462127825"/>
              </p:ext>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989966501"/>
              </p:ext>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392219352"/>
              </p:ext>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37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889000" y="1714501"/>
            <a:ext cx="6019801" cy="2554545"/>
          </a:xfrm>
          <a:prstGeom prst="rect">
            <a:avLst/>
          </a:prstGeom>
          <a:noFill/>
        </p:spPr>
        <p:txBody>
          <a:bodyPr wrap="square" rtlCol="0">
            <a:spAutoFit/>
          </a:bodyPr>
          <a:lstStyle/>
          <a:p>
            <a:r>
              <a:rPr lang="en-US" sz="4000" dirty="0"/>
              <a:t>What is going to be so special about this class? </a:t>
            </a:r>
          </a:p>
          <a:p>
            <a:endParaRPr lang="en-US" sz="4000" dirty="0"/>
          </a:p>
          <a:p>
            <a:r>
              <a:rPr lang="en-US" sz="4000" dirty="0"/>
              <a:t>It’s just another intro class?</a:t>
            </a:r>
          </a:p>
        </p:txBody>
      </p:sp>
      <p:sp>
        <p:nvSpPr>
          <p:cNvPr id="2" name="TextBox 1"/>
          <p:cNvSpPr txBox="1"/>
          <p:nvPr/>
        </p:nvSpPr>
        <p:spPr>
          <a:xfrm>
            <a:off x="1041400" y="495300"/>
            <a:ext cx="3557064" cy="369332"/>
          </a:xfrm>
          <a:prstGeom prst="rect">
            <a:avLst/>
          </a:prstGeom>
          <a:noFill/>
        </p:spPr>
        <p:txBody>
          <a:bodyPr wrap="none" rtlCol="0">
            <a:spAutoFit/>
          </a:bodyPr>
          <a:lstStyle/>
          <a:p>
            <a:r>
              <a:rPr lang="en-US" dirty="0"/>
              <a:t>No overpriced, outdated textbooks</a:t>
            </a:r>
          </a:p>
        </p:txBody>
      </p:sp>
      <p:sp>
        <p:nvSpPr>
          <p:cNvPr id="9" name="TextBox 8"/>
          <p:cNvSpPr txBox="1"/>
          <p:nvPr/>
        </p:nvSpPr>
        <p:spPr>
          <a:xfrm>
            <a:off x="5785759" y="5307568"/>
            <a:ext cx="1671996" cy="369332"/>
          </a:xfrm>
          <a:prstGeom prst="rect">
            <a:avLst/>
          </a:prstGeom>
          <a:noFill/>
        </p:spPr>
        <p:txBody>
          <a:bodyPr wrap="none" rtlCol="0">
            <a:spAutoFit/>
          </a:bodyPr>
          <a:lstStyle/>
          <a:p>
            <a:r>
              <a:rPr lang="en-US" dirty="0"/>
              <a:t>Active learning</a:t>
            </a:r>
          </a:p>
        </p:txBody>
      </p:sp>
      <p:sp>
        <p:nvSpPr>
          <p:cNvPr id="13" name="TextBox 12"/>
          <p:cNvSpPr txBox="1"/>
          <p:nvPr/>
        </p:nvSpPr>
        <p:spPr>
          <a:xfrm>
            <a:off x="1618496" y="1116568"/>
            <a:ext cx="4813625" cy="369332"/>
          </a:xfrm>
          <a:prstGeom prst="rect">
            <a:avLst/>
          </a:prstGeom>
          <a:noFill/>
        </p:spPr>
        <p:txBody>
          <a:bodyPr wrap="none" rtlCol="0">
            <a:spAutoFit/>
          </a:bodyPr>
          <a:lstStyle/>
          <a:p>
            <a:r>
              <a:rPr lang="en-US" dirty="0"/>
              <a:t>Superficial knowledge vs. deeper understanding</a:t>
            </a:r>
          </a:p>
        </p:txBody>
      </p:sp>
      <p:sp>
        <p:nvSpPr>
          <p:cNvPr id="14" name="TextBox 13"/>
          <p:cNvSpPr txBox="1"/>
          <p:nvPr/>
        </p:nvSpPr>
        <p:spPr>
          <a:xfrm>
            <a:off x="736600" y="4610100"/>
            <a:ext cx="6477992" cy="369332"/>
          </a:xfrm>
          <a:prstGeom prst="rect">
            <a:avLst/>
          </a:prstGeom>
          <a:noFill/>
        </p:spPr>
        <p:txBody>
          <a:bodyPr wrap="none" rtlCol="0">
            <a:spAutoFit/>
          </a:bodyPr>
          <a:lstStyle/>
          <a:p>
            <a:r>
              <a:rPr lang="en-US" dirty="0"/>
              <a:t>Use these techniques to look like a rock-star in your other classes</a:t>
            </a:r>
          </a:p>
        </p:txBody>
      </p:sp>
      <p:sp>
        <p:nvSpPr>
          <p:cNvPr id="15" name="TextBox 14"/>
          <p:cNvSpPr txBox="1"/>
          <p:nvPr/>
        </p:nvSpPr>
        <p:spPr>
          <a:xfrm>
            <a:off x="6908800" y="2951827"/>
            <a:ext cx="1460656" cy="369332"/>
          </a:xfrm>
          <a:prstGeom prst="rect">
            <a:avLst/>
          </a:prstGeom>
          <a:noFill/>
        </p:spPr>
        <p:txBody>
          <a:bodyPr wrap="none" rtlCol="0">
            <a:spAutoFit/>
          </a:bodyPr>
          <a:lstStyle/>
          <a:p>
            <a:r>
              <a:rPr lang="en-US" dirty="0"/>
              <a:t>Less is more!</a:t>
            </a:r>
          </a:p>
        </p:txBody>
      </p:sp>
      <p:sp>
        <p:nvSpPr>
          <p:cNvPr id="16" name="TextBox 15"/>
          <p:cNvSpPr txBox="1"/>
          <p:nvPr/>
        </p:nvSpPr>
        <p:spPr>
          <a:xfrm>
            <a:off x="584201" y="5143500"/>
            <a:ext cx="2865977" cy="369332"/>
          </a:xfrm>
          <a:prstGeom prst="rect">
            <a:avLst/>
          </a:prstGeom>
          <a:noFill/>
        </p:spPr>
        <p:txBody>
          <a:bodyPr wrap="none" rtlCol="0">
            <a:spAutoFit/>
          </a:bodyPr>
          <a:lstStyle/>
          <a:p>
            <a:r>
              <a:rPr lang="en-US" dirty="0"/>
              <a:t>Less lecture, more activities</a:t>
            </a:r>
          </a:p>
        </p:txBody>
      </p:sp>
    </p:spTree>
    <p:extLst>
      <p:ext uri="{BB962C8B-B14F-4D97-AF65-F5344CB8AC3E}">
        <p14:creationId xmlns:p14="http://schemas.microsoft.com/office/powerpoint/2010/main" val="177408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Class Site Review</a:t>
            </a:r>
          </a:p>
        </p:txBody>
      </p:sp>
      <p:sp>
        <p:nvSpPr>
          <p:cNvPr id="3" name="Content Placeholder 2"/>
          <p:cNvSpPr>
            <a:spLocks noGrp="1"/>
          </p:cNvSpPr>
          <p:nvPr>
            <p:ph idx="1"/>
          </p:nvPr>
        </p:nvSpPr>
        <p:spPr>
          <a:effectLst/>
        </p:spPr>
        <p:txBody>
          <a:bodyPr/>
          <a:lstStyle/>
          <a:p>
            <a:r>
              <a:rPr lang="en-US" sz="2400" dirty="0"/>
              <a:t> No Blackboard</a:t>
            </a:r>
          </a:p>
          <a:p>
            <a:r>
              <a:rPr lang="en-US" sz="2400" dirty="0">
                <a:hlinkClick r:id="rId3"/>
              </a:rPr>
              <a:t> https://community.mis.temple.edu/</a:t>
            </a:r>
            <a:r>
              <a:rPr lang="en-US" sz="2400" dirty="0"/>
              <a:t> </a:t>
            </a:r>
          </a:p>
          <a:p>
            <a:endParaRPr lang="en-US" dirty="0"/>
          </a:p>
        </p:txBody>
      </p:sp>
    </p:spTree>
    <p:extLst>
      <p:ext uri="{BB962C8B-B14F-4D97-AF65-F5344CB8AC3E}">
        <p14:creationId xmlns:p14="http://schemas.microsoft.com/office/powerpoint/2010/main" val="39581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 Lavin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500623"/>
              </p:ext>
            </p:extLst>
          </p:nvPr>
        </p:nvGraphicFramePr>
        <p:xfrm>
          <a:off x="1041400" y="1714500"/>
          <a:ext cx="7620000" cy="365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1"/>
          <p:cNvSpPr txBox="1">
            <a:spLocks/>
          </p:cNvSpPr>
          <p:nvPr/>
        </p:nvSpPr>
        <p:spPr bwMode="auto">
          <a:xfrm>
            <a:off x="1193800" y="419100"/>
            <a:ext cx="7620000" cy="1083972"/>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bodyPr>
          <a:lst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Lucida Sans" pitchFamily="34" charset="0"/>
              </a:defRPr>
            </a:lvl2pPr>
            <a:lvl3pPr algn="ctr" rtl="0" eaLnBrk="0" fontAlgn="base" hangingPunct="0">
              <a:spcBef>
                <a:spcPct val="0"/>
              </a:spcBef>
              <a:spcAft>
                <a:spcPct val="0"/>
              </a:spcAft>
              <a:defRPr sz="2400">
                <a:solidFill>
                  <a:schemeClr val="bg1"/>
                </a:solidFill>
                <a:latin typeface="Lucida Sans" pitchFamily="34" charset="0"/>
              </a:defRPr>
            </a:lvl3pPr>
            <a:lvl4pPr algn="ctr" rtl="0" eaLnBrk="0" fontAlgn="base" hangingPunct="0">
              <a:spcBef>
                <a:spcPct val="0"/>
              </a:spcBef>
              <a:spcAft>
                <a:spcPct val="0"/>
              </a:spcAft>
              <a:defRPr sz="2400">
                <a:solidFill>
                  <a:schemeClr val="bg1"/>
                </a:solidFill>
                <a:latin typeface="Lucida Sans" pitchFamily="34" charset="0"/>
              </a:defRPr>
            </a:lvl4pPr>
            <a:lvl5pPr algn="ctr" rtl="0" eaLnBrk="0" fontAlgn="base" hangingPunct="0">
              <a:spcBef>
                <a:spcPct val="0"/>
              </a:spcBef>
              <a:spcAft>
                <a:spcPct val="0"/>
              </a:spcAft>
              <a:defRPr sz="2400">
                <a:solidFill>
                  <a:schemeClr val="bg1"/>
                </a:solidFill>
                <a:latin typeface="Lucida Sans" pitchFamily="34" charset="0"/>
              </a:defRPr>
            </a:lvl5pPr>
            <a:lvl6pPr marL="342900" algn="ctr" rtl="0" fontAlgn="base">
              <a:spcBef>
                <a:spcPct val="0"/>
              </a:spcBef>
              <a:spcAft>
                <a:spcPct val="0"/>
              </a:spcAft>
              <a:defRPr sz="2400">
                <a:solidFill>
                  <a:schemeClr val="bg1"/>
                </a:solidFill>
                <a:latin typeface="Lucida Sans" pitchFamily="34" charset="0"/>
              </a:defRPr>
            </a:lvl6pPr>
            <a:lvl7pPr marL="685800" algn="ctr" rtl="0" fontAlgn="base">
              <a:spcBef>
                <a:spcPct val="0"/>
              </a:spcBef>
              <a:spcAft>
                <a:spcPct val="0"/>
              </a:spcAft>
              <a:defRPr sz="2400">
                <a:solidFill>
                  <a:schemeClr val="bg1"/>
                </a:solidFill>
                <a:latin typeface="Lucida Sans" pitchFamily="34" charset="0"/>
              </a:defRPr>
            </a:lvl7pPr>
            <a:lvl8pPr marL="1028700" algn="ctr" rtl="0" fontAlgn="base">
              <a:spcBef>
                <a:spcPct val="0"/>
              </a:spcBef>
              <a:spcAft>
                <a:spcPct val="0"/>
              </a:spcAft>
              <a:defRPr sz="2400">
                <a:solidFill>
                  <a:schemeClr val="bg1"/>
                </a:solidFill>
                <a:latin typeface="Lucida Sans" pitchFamily="34" charset="0"/>
              </a:defRPr>
            </a:lvl8pPr>
            <a:lvl9pPr marL="1371600" algn="ctr" rtl="0" fontAlgn="base">
              <a:spcBef>
                <a:spcPct val="0"/>
              </a:spcBef>
              <a:spcAft>
                <a:spcPct val="0"/>
              </a:spcAft>
              <a:defRPr sz="2400">
                <a:solidFill>
                  <a:schemeClr val="bg1"/>
                </a:solidFill>
                <a:latin typeface="Lucida Sans" pitchFamily="34" charset="0"/>
              </a:defRPr>
            </a:lvl9pPr>
          </a:lstStyle>
          <a:p>
            <a:pPr>
              <a:defRPr/>
            </a:pPr>
            <a:r>
              <a:rPr lang="en-US" sz="2000" kern="0" dirty="0">
                <a:solidFill>
                  <a:srgbClr val="FFFFFF"/>
                </a:solidFill>
                <a:latin typeface="Lucida Sans"/>
              </a:rPr>
              <a:t>Amy Lavin – </a:t>
            </a:r>
            <a:r>
              <a:rPr lang="en-US" sz="2000" kern="0" dirty="0">
                <a:solidFill>
                  <a:srgbClr val="FFFFFF"/>
                </a:solidFill>
                <a:latin typeface="Lucida Sans"/>
              </a:rPr>
              <a:t>Professional Roles</a:t>
            </a:r>
            <a:endParaRPr lang="en-US" sz="2000" kern="0" dirty="0">
              <a:solidFill>
                <a:srgbClr val="FFFFFF"/>
              </a:solidFill>
              <a:latin typeface="Lucida Sans"/>
            </a:endParaRPr>
          </a:p>
        </p:txBody>
      </p:sp>
    </p:spTree>
    <p:custDataLst>
      <p:custData r:id="rId1"/>
      <p:tags r:id="rId2"/>
    </p:custDataLst>
    <p:extLst>
      <p:ext uri="{BB962C8B-B14F-4D97-AF65-F5344CB8AC3E}">
        <p14:creationId xmlns:p14="http://schemas.microsoft.com/office/powerpoint/2010/main" val="2671817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Support</a:t>
            </a:r>
          </a:p>
        </p:txBody>
      </p:sp>
      <p:sp>
        <p:nvSpPr>
          <p:cNvPr id="3" name="Content Placeholder 2"/>
          <p:cNvSpPr>
            <a:spLocks noGrp="1"/>
          </p:cNvSpPr>
          <p:nvPr>
            <p:ph idx="1"/>
          </p:nvPr>
        </p:nvSpPr>
        <p:spPr>
          <a:effectLst/>
        </p:spPr>
        <p:txBody>
          <a:bodyPr/>
          <a:lstStyle/>
          <a:p>
            <a:r>
              <a:rPr lang="en-US" dirty="0"/>
              <a:t> My ITA : </a:t>
            </a:r>
          </a:p>
          <a:p>
            <a:r>
              <a:rPr lang="en-US" dirty="0"/>
              <a:t> My Office Hours : </a:t>
            </a:r>
          </a:p>
          <a:p>
            <a:r>
              <a:rPr lang="en-US" dirty="0"/>
              <a:t> My Email :</a:t>
            </a:r>
          </a:p>
          <a:p>
            <a:pPr marL="20175" indent="0">
              <a:buNone/>
            </a:pPr>
            <a:endParaRPr lang="en-US" dirty="0"/>
          </a:p>
        </p:txBody>
      </p:sp>
    </p:spTree>
    <p:extLst>
      <p:ext uri="{BB962C8B-B14F-4D97-AF65-F5344CB8AC3E}">
        <p14:creationId xmlns:p14="http://schemas.microsoft.com/office/powerpoint/2010/main" val="6695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993322" y="2219861"/>
            <a:ext cx="5686879" cy="1938992"/>
          </a:xfrm>
          <a:prstGeom prst="rect">
            <a:avLst/>
          </a:prstGeom>
          <a:noFill/>
        </p:spPr>
        <p:txBody>
          <a:bodyPr wrap="square" rtlCol="0">
            <a:spAutoFit/>
          </a:bodyPr>
          <a:lstStyle/>
          <a:p>
            <a:r>
              <a:rPr lang="en-US" sz="4000" dirty="0"/>
              <a:t>What exactly do you mean by in-class activities?</a:t>
            </a:r>
          </a:p>
        </p:txBody>
      </p:sp>
      <p:sp>
        <p:nvSpPr>
          <p:cNvPr id="4" name="TextBox 3"/>
          <p:cNvSpPr txBox="1"/>
          <p:nvPr/>
        </p:nvSpPr>
        <p:spPr>
          <a:xfrm>
            <a:off x="1193800" y="723900"/>
            <a:ext cx="2497222" cy="369332"/>
          </a:xfrm>
          <a:prstGeom prst="rect">
            <a:avLst/>
          </a:prstGeom>
          <a:noFill/>
        </p:spPr>
        <p:txBody>
          <a:bodyPr wrap="none" rtlCol="0">
            <a:spAutoFit/>
          </a:bodyPr>
          <a:lstStyle/>
          <a:p>
            <a:r>
              <a:rPr lang="en-US" dirty="0"/>
              <a:t>Working in small teams</a:t>
            </a:r>
          </a:p>
        </p:txBody>
      </p:sp>
      <p:sp>
        <p:nvSpPr>
          <p:cNvPr id="5" name="TextBox 4"/>
          <p:cNvSpPr txBox="1"/>
          <p:nvPr/>
        </p:nvSpPr>
        <p:spPr>
          <a:xfrm>
            <a:off x="3450260" y="5067300"/>
            <a:ext cx="4303166" cy="369332"/>
          </a:xfrm>
          <a:prstGeom prst="rect">
            <a:avLst/>
          </a:prstGeom>
          <a:noFill/>
        </p:spPr>
        <p:txBody>
          <a:bodyPr wrap="none" rtlCol="0">
            <a:spAutoFit/>
          </a:bodyPr>
          <a:lstStyle/>
          <a:p>
            <a:r>
              <a:rPr lang="en-US" dirty="0"/>
              <a:t>Develop deeper understanding of material</a:t>
            </a:r>
          </a:p>
        </p:txBody>
      </p:sp>
      <p:sp>
        <p:nvSpPr>
          <p:cNvPr id="6" name="TextBox 5"/>
          <p:cNvSpPr txBox="1"/>
          <p:nvPr/>
        </p:nvSpPr>
        <p:spPr>
          <a:xfrm>
            <a:off x="2717801" y="1562100"/>
            <a:ext cx="3300327" cy="369332"/>
          </a:xfrm>
          <a:prstGeom prst="rect">
            <a:avLst/>
          </a:prstGeom>
          <a:noFill/>
        </p:spPr>
        <p:txBody>
          <a:bodyPr wrap="none" rtlCol="0">
            <a:spAutoFit/>
          </a:bodyPr>
          <a:lstStyle/>
          <a:p>
            <a:r>
              <a:rPr lang="en-US" dirty="0"/>
              <a:t>Must be present to receive credit</a:t>
            </a:r>
          </a:p>
        </p:txBody>
      </p:sp>
      <p:sp>
        <p:nvSpPr>
          <p:cNvPr id="7" name="TextBox 6"/>
          <p:cNvSpPr txBox="1"/>
          <p:nvPr/>
        </p:nvSpPr>
        <p:spPr>
          <a:xfrm>
            <a:off x="812801" y="4076700"/>
            <a:ext cx="5212517" cy="369332"/>
          </a:xfrm>
          <a:prstGeom prst="rect">
            <a:avLst/>
          </a:prstGeom>
          <a:noFill/>
        </p:spPr>
        <p:txBody>
          <a:bodyPr wrap="none" rtlCol="0">
            <a:spAutoFit/>
          </a:bodyPr>
          <a:lstStyle/>
          <a:p>
            <a:r>
              <a:rPr lang="en-US" dirty="0"/>
              <a:t>Must hand in completed worksheet to receive credit</a:t>
            </a:r>
          </a:p>
        </p:txBody>
      </p:sp>
      <p:sp>
        <p:nvSpPr>
          <p:cNvPr id="8" name="TextBox 7"/>
          <p:cNvSpPr txBox="1"/>
          <p:nvPr/>
        </p:nvSpPr>
        <p:spPr>
          <a:xfrm>
            <a:off x="4851400" y="419100"/>
            <a:ext cx="1111202" cy="369332"/>
          </a:xfrm>
          <a:prstGeom prst="rect">
            <a:avLst/>
          </a:prstGeom>
          <a:noFill/>
        </p:spPr>
        <p:txBody>
          <a:bodyPr wrap="none" rtlCol="0">
            <a:spAutoFit/>
          </a:bodyPr>
          <a:lstStyle/>
          <a:p>
            <a:r>
              <a:rPr lang="en-US" dirty="0"/>
              <a:t>Engaging</a:t>
            </a:r>
          </a:p>
        </p:txBody>
      </p:sp>
    </p:spTree>
    <p:extLst>
      <p:ext uri="{BB962C8B-B14F-4D97-AF65-F5344CB8AC3E}">
        <p14:creationId xmlns:p14="http://schemas.microsoft.com/office/powerpoint/2010/main" val="1806004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6" y="508000"/>
            <a:ext cx="4997467" cy="808708"/>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5182" y="1502323"/>
            <a:ext cx="5941430" cy="3382293"/>
          </a:xfrm>
          <a:effectLst/>
        </p:spPr>
        <p:txBody>
          <a:bodyPr>
            <a:normAutofit fontScale="85000" lnSpcReduction="20000"/>
          </a:bodyPr>
          <a:lstStyle/>
          <a:p>
            <a:r>
              <a:rPr lang="en-US" dirty="0"/>
              <a:t>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Feel free to </a:t>
            </a:r>
            <a:r>
              <a:rPr lang="en-US" b="1" dirty="0">
                <a:solidFill>
                  <a:srgbClr val="FF0000"/>
                </a:solidFill>
              </a:rPr>
              <a:t>take pictures of your worksheets </a:t>
            </a:r>
            <a:r>
              <a:rPr lang="en-US" dirty="0"/>
              <a:t>if you’d like</a:t>
            </a:r>
          </a:p>
          <a:p>
            <a:pPr marL="18158" indent="0">
              <a:buNone/>
            </a:pPr>
            <a:r>
              <a:rPr lang="en-US"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11873" y="714375"/>
            <a:ext cx="5715000" cy="4286250"/>
          </a:xfrm>
          <a:prstGeom prst="rect">
            <a:avLst/>
          </a:prstGeom>
        </p:spPr>
      </p:pic>
    </p:spTree>
    <p:extLst>
      <p:ext uri="{BB962C8B-B14F-4D97-AF65-F5344CB8AC3E}">
        <p14:creationId xmlns:p14="http://schemas.microsoft.com/office/powerpoint/2010/main" val="243486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600" y="495300"/>
            <a:ext cx="7772400" cy="1250156"/>
          </a:xfrm>
        </p:spPr>
        <p:txBody>
          <a:bodyPr>
            <a:normAutofit fontScale="92500"/>
          </a:bodyPr>
          <a:lstStyle/>
          <a:p>
            <a:r>
              <a:rPr lang="en-US" sz="6000" dirty="0">
                <a:solidFill>
                  <a:srgbClr val="FF0000"/>
                </a:solidFill>
              </a:rPr>
              <a:t>First In-Class Activity…</a:t>
            </a:r>
            <a:endParaRPr lang="en-US" sz="3200" dirty="0">
              <a:solidFill>
                <a:srgbClr val="FF0000"/>
              </a:solidFill>
            </a:endParaRPr>
          </a:p>
        </p:txBody>
      </p:sp>
      <p:sp>
        <p:nvSpPr>
          <p:cNvPr id="5" name="Content Placeholder 2"/>
          <p:cNvSpPr txBox="1">
            <a:spLocks/>
          </p:cNvSpPr>
          <p:nvPr/>
        </p:nvSpPr>
        <p:spPr>
          <a:xfrm>
            <a:off x="1204913" y="1834356"/>
            <a:ext cx="8229600" cy="270483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3200" dirty="0">
                <a:solidFill>
                  <a:schemeClr val="tx1"/>
                </a:solidFill>
              </a:rPr>
              <a:t>Learn more about the course and instructor</a:t>
            </a:r>
          </a:p>
          <a:p>
            <a:pPr marL="342900" indent="-342900">
              <a:buFont typeface="Arial" panose="020B0604020202020204" pitchFamily="34" charset="0"/>
              <a:buChar char="•"/>
            </a:pPr>
            <a:r>
              <a:rPr lang="en-US" sz="3200" dirty="0">
                <a:solidFill>
                  <a:schemeClr val="tx1"/>
                </a:solidFill>
              </a:rPr>
              <a:t>Must complete individual worksheet for all activities (even if working in a group)</a:t>
            </a:r>
          </a:p>
          <a:p>
            <a:pPr marL="342900" indent="-342900">
              <a:buFont typeface="Arial" panose="020B0604020202020204" pitchFamily="34" charset="0"/>
              <a:buChar char="•"/>
            </a:pPr>
            <a:r>
              <a:rPr lang="en-US" sz="3200" dirty="0">
                <a:solidFill>
                  <a:schemeClr val="tx1"/>
                </a:solidFill>
              </a:rPr>
              <a:t>All activities are graded </a:t>
            </a:r>
            <a:r>
              <a:rPr lang="en-US" sz="3200" b="1" u="sng" dirty="0">
                <a:solidFill>
                  <a:schemeClr val="tx1"/>
                </a:solidFill>
              </a:rPr>
              <a:t>pass/fail</a:t>
            </a:r>
            <a:r>
              <a:rPr lang="en-US" sz="3200" dirty="0">
                <a:solidFill>
                  <a:schemeClr val="tx1"/>
                </a:solidFill>
              </a:rPr>
              <a:t> based on doing your due diligence </a:t>
            </a:r>
          </a:p>
        </p:txBody>
      </p:sp>
    </p:spTree>
    <p:extLst>
      <p:ext uri="{BB962C8B-B14F-4D97-AF65-F5344CB8AC3E}">
        <p14:creationId xmlns:p14="http://schemas.microsoft.com/office/powerpoint/2010/main" val="31999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2297276"/>
          </a:xfrm>
        </p:spPr>
        <p:txBody>
          <a:bodyPr>
            <a:normAutofit/>
          </a:bodyPr>
          <a:lstStyle/>
          <a:p>
            <a:r>
              <a:rPr lang="en-US" dirty="0"/>
              <a:t>On to Unit 1!</a:t>
            </a:r>
            <a:br>
              <a:rPr lang="en-US" dirty="0"/>
            </a:br>
            <a:r>
              <a:rPr lang="en-US" dirty="0"/>
              <a:t/>
            </a:r>
            <a:br>
              <a:rPr lang="en-US" dirty="0"/>
            </a:br>
            <a:r>
              <a:rPr lang="en-US" dirty="0"/>
              <a:t>Prepare with Readings &amp; Videos before our next Class!</a:t>
            </a:r>
          </a:p>
        </p:txBody>
      </p:sp>
    </p:spTree>
    <p:extLst>
      <p:ext uri="{BB962C8B-B14F-4D97-AF65-F5344CB8AC3E}">
        <p14:creationId xmlns:p14="http://schemas.microsoft.com/office/powerpoint/2010/main" val="5927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150307" y="2084558"/>
            <a:ext cx="5915025" cy="2447628"/>
          </a:xfrm>
        </p:spPr>
        <p:txBody>
          <a:bodyPr>
            <a:normAutofit/>
          </a:bodyPr>
          <a:lstStyle/>
          <a:p>
            <a:pPr marL="0" indent="0">
              <a:lnSpc>
                <a:spcPct val="200000"/>
              </a:lnSpc>
              <a:spcAft>
                <a:spcPts val="675"/>
              </a:spcAft>
              <a:buNone/>
            </a:pPr>
            <a:r>
              <a:rPr lang="en-US" sz="1500" dirty="0"/>
              <a:t>BBA, 2000 – </a:t>
            </a:r>
            <a:r>
              <a:rPr lang="en-US" sz="1500" dirty="0"/>
              <a:t>Marketing </a:t>
            </a:r>
            <a:r>
              <a:rPr lang="en-US" sz="1500" dirty="0"/>
              <a:t>&amp; International Business</a:t>
            </a:r>
          </a:p>
          <a:p>
            <a:pPr marL="0" indent="0">
              <a:lnSpc>
                <a:spcPct val="200000"/>
              </a:lnSpc>
              <a:spcAft>
                <a:spcPts val="675"/>
              </a:spcAft>
              <a:buNone/>
            </a:pPr>
            <a:r>
              <a:rPr lang="en-US" sz="1500" dirty="0"/>
              <a:t>MBA, 2004 – Business Administration </a:t>
            </a:r>
          </a:p>
          <a:p>
            <a:pPr marL="0" indent="0">
              <a:lnSpc>
                <a:spcPct val="200000"/>
              </a:lnSpc>
              <a:spcAft>
                <a:spcPts val="675"/>
              </a:spcAft>
              <a:buNone/>
            </a:pPr>
            <a:r>
              <a:rPr lang="en-US" sz="1500" dirty="0" err="1"/>
              <a:t>Ed.D</a:t>
            </a:r>
            <a:r>
              <a:rPr lang="en-US" sz="1500" dirty="0"/>
              <a:t> – in progress – Higher Education Administration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6106" y="1765844"/>
            <a:ext cx="2287357" cy="2621310"/>
          </a:xfrm>
          <a:prstGeom prst="rect">
            <a:avLst/>
          </a:prstGeom>
        </p:spPr>
      </p:pic>
      <p:sp>
        <p:nvSpPr>
          <p:cNvPr id="7" name="Title 1"/>
          <p:cNvSpPr txBox="1">
            <a:spLocks/>
          </p:cNvSpPr>
          <p:nvPr/>
        </p:nvSpPr>
        <p:spPr bwMode="auto">
          <a:xfrm>
            <a:off x="1270000" y="0"/>
            <a:ext cx="7620000" cy="9525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bodyPr>
          <a:lst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Lucida Sans" pitchFamily="34" charset="0"/>
              </a:defRPr>
            </a:lvl2pPr>
            <a:lvl3pPr algn="ctr" rtl="0" eaLnBrk="0" fontAlgn="base" hangingPunct="0">
              <a:spcBef>
                <a:spcPct val="0"/>
              </a:spcBef>
              <a:spcAft>
                <a:spcPct val="0"/>
              </a:spcAft>
              <a:defRPr sz="2400">
                <a:solidFill>
                  <a:schemeClr val="bg1"/>
                </a:solidFill>
                <a:latin typeface="Lucida Sans" pitchFamily="34" charset="0"/>
              </a:defRPr>
            </a:lvl3pPr>
            <a:lvl4pPr algn="ctr" rtl="0" eaLnBrk="0" fontAlgn="base" hangingPunct="0">
              <a:spcBef>
                <a:spcPct val="0"/>
              </a:spcBef>
              <a:spcAft>
                <a:spcPct val="0"/>
              </a:spcAft>
              <a:defRPr sz="2400">
                <a:solidFill>
                  <a:schemeClr val="bg1"/>
                </a:solidFill>
                <a:latin typeface="Lucida Sans" pitchFamily="34" charset="0"/>
              </a:defRPr>
            </a:lvl4pPr>
            <a:lvl5pPr algn="ctr" rtl="0" eaLnBrk="0" fontAlgn="base" hangingPunct="0">
              <a:spcBef>
                <a:spcPct val="0"/>
              </a:spcBef>
              <a:spcAft>
                <a:spcPct val="0"/>
              </a:spcAft>
              <a:defRPr sz="2400">
                <a:solidFill>
                  <a:schemeClr val="bg1"/>
                </a:solidFill>
                <a:latin typeface="Lucida Sans" pitchFamily="34" charset="0"/>
              </a:defRPr>
            </a:lvl5pPr>
            <a:lvl6pPr marL="342900" algn="ctr" rtl="0" fontAlgn="base">
              <a:spcBef>
                <a:spcPct val="0"/>
              </a:spcBef>
              <a:spcAft>
                <a:spcPct val="0"/>
              </a:spcAft>
              <a:defRPr sz="2400">
                <a:solidFill>
                  <a:schemeClr val="bg1"/>
                </a:solidFill>
                <a:latin typeface="Lucida Sans" pitchFamily="34" charset="0"/>
              </a:defRPr>
            </a:lvl6pPr>
            <a:lvl7pPr marL="685800" algn="ctr" rtl="0" fontAlgn="base">
              <a:spcBef>
                <a:spcPct val="0"/>
              </a:spcBef>
              <a:spcAft>
                <a:spcPct val="0"/>
              </a:spcAft>
              <a:defRPr sz="2400">
                <a:solidFill>
                  <a:schemeClr val="bg1"/>
                </a:solidFill>
                <a:latin typeface="Lucida Sans" pitchFamily="34" charset="0"/>
              </a:defRPr>
            </a:lvl7pPr>
            <a:lvl8pPr marL="1028700" algn="ctr" rtl="0" fontAlgn="base">
              <a:spcBef>
                <a:spcPct val="0"/>
              </a:spcBef>
              <a:spcAft>
                <a:spcPct val="0"/>
              </a:spcAft>
              <a:defRPr sz="2400">
                <a:solidFill>
                  <a:schemeClr val="bg1"/>
                </a:solidFill>
                <a:latin typeface="Lucida Sans" pitchFamily="34" charset="0"/>
              </a:defRPr>
            </a:lvl8pPr>
            <a:lvl9pPr marL="1371600" algn="ctr" rtl="0" fontAlgn="base">
              <a:spcBef>
                <a:spcPct val="0"/>
              </a:spcBef>
              <a:spcAft>
                <a:spcPct val="0"/>
              </a:spcAft>
              <a:defRPr sz="2400">
                <a:solidFill>
                  <a:schemeClr val="bg1"/>
                </a:solidFill>
                <a:latin typeface="Lucida Sans" pitchFamily="34" charset="0"/>
              </a:defRPr>
            </a:lvl9pPr>
          </a:lstStyle>
          <a:p>
            <a:pPr>
              <a:defRPr/>
            </a:pPr>
            <a:r>
              <a:rPr lang="en-US" sz="2000" kern="0" dirty="0">
                <a:solidFill>
                  <a:srgbClr val="FFFFFF"/>
                </a:solidFill>
                <a:latin typeface="Lucida Sans"/>
              </a:rPr>
              <a:t>Amy Lavin - Education</a:t>
            </a:r>
          </a:p>
        </p:txBody>
      </p:sp>
    </p:spTree>
    <p:custDataLst>
      <p:custData r:id="rId1"/>
      <p:tags r:id="rId2"/>
    </p:custDataLst>
    <p:extLst>
      <p:ext uri="{BB962C8B-B14F-4D97-AF65-F5344CB8AC3E}">
        <p14:creationId xmlns:p14="http://schemas.microsoft.com/office/powerpoint/2010/main" val="389039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269999" y="0"/>
            <a:ext cx="7620000" cy="9525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bodyPr>
          <a:lst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Lucida Sans" pitchFamily="34" charset="0"/>
              </a:defRPr>
            </a:lvl2pPr>
            <a:lvl3pPr algn="ctr" rtl="0" eaLnBrk="0" fontAlgn="base" hangingPunct="0">
              <a:spcBef>
                <a:spcPct val="0"/>
              </a:spcBef>
              <a:spcAft>
                <a:spcPct val="0"/>
              </a:spcAft>
              <a:defRPr sz="2400">
                <a:solidFill>
                  <a:schemeClr val="bg1"/>
                </a:solidFill>
                <a:latin typeface="Lucida Sans" pitchFamily="34" charset="0"/>
              </a:defRPr>
            </a:lvl3pPr>
            <a:lvl4pPr algn="ctr" rtl="0" eaLnBrk="0" fontAlgn="base" hangingPunct="0">
              <a:spcBef>
                <a:spcPct val="0"/>
              </a:spcBef>
              <a:spcAft>
                <a:spcPct val="0"/>
              </a:spcAft>
              <a:defRPr sz="2400">
                <a:solidFill>
                  <a:schemeClr val="bg1"/>
                </a:solidFill>
                <a:latin typeface="Lucida Sans" pitchFamily="34" charset="0"/>
              </a:defRPr>
            </a:lvl4pPr>
            <a:lvl5pPr algn="ctr" rtl="0" eaLnBrk="0" fontAlgn="base" hangingPunct="0">
              <a:spcBef>
                <a:spcPct val="0"/>
              </a:spcBef>
              <a:spcAft>
                <a:spcPct val="0"/>
              </a:spcAft>
              <a:defRPr sz="2400">
                <a:solidFill>
                  <a:schemeClr val="bg1"/>
                </a:solidFill>
                <a:latin typeface="Lucida Sans" pitchFamily="34" charset="0"/>
              </a:defRPr>
            </a:lvl5pPr>
            <a:lvl6pPr marL="342900" algn="ctr" rtl="0" fontAlgn="base">
              <a:spcBef>
                <a:spcPct val="0"/>
              </a:spcBef>
              <a:spcAft>
                <a:spcPct val="0"/>
              </a:spcAft>
              <a:defRPr sz="2400">
                <a:solidFill>
                  <a:schemeClr val="bg1"/>
                </a:solidFill>
                <a:latin typeface="Lucida Sans" pitchFamily="34" charset="0"/>
              </a:defRPr>
            </a:lvl6pPr>
            <a:lvl7pPr marL="685800" algn="ctr" rtl="0" fontAlgn="base">
              <a:spcBef>
                <a:spcPct val="0"/>
              </a:spcBef>
              <a:spcAft>
                <a:spcPct val="0"/>
              </a:spcAft>
              <a:defRPr sz="2400">
                <a:solidFill>
                  <a:schemeClr val="bg1"/>
                </a:solidFill>
                <a:latin typeface="Lucida Sans" pitchFamily="34" charset="0"/>
              </a:defRPr>
            </a:lvl7pPr>
            <a:lvl8pPr marL="1028700" algn="ctr" rtl="0" fontAlgn="base">
              <a:spcBef>
                <a:spcPct val="0"/>
              </a:spcBef>
              <a:spcAft>
                <a:spcPct val="0"/>
              </a:spcAft>
              <a:defRPr sz="2400">
                <a:solidFill>
                  <a:schemeClr val="bg1"/>
                </a:solidFill>
                <a:latin typeface="Lucida Sans" pitchFamily="34" charset="0"/>
              </a:defRPr>
            </a:lvl8pPr>
            <a:lvl9pPr marL="1371600" algn="ctr" rtl="0" fontAlgn="base">
              <a:spcBef>
                <a:spcPct val="0"/>
              </a:spcBef>
              <a:spcAft>
                <a:spcPct val="0"/>
              </a:spcAft>
              <a:defRPr sz="2400">
                <a:solidFill>
                  <a:schemeClr val="bg1"/>
                </a:solidFill>
                <a:latin typeface="Lucida Sans" pitchFamily="34" charset="0"/>
              </a:defRPr>
            </a:lvl9pPr>
          </a:lstStyle>
          <a:p>
            <a:pPr>
              <a:defRPr/>
            </a:pPr>
            <a:r>
              <a:rPr lang="en-US" sz="2000" kern="0" dirty="0">
                <a:solidFill>
                  <a:srgbClr val="FFFFFF"/>
                </a:solidFill>
                <a:latin typeface="Lucida Sans"/>
              </a:rPr>
              <a:t>Amy Lavin – Faculty Roles</a:t>
            </a:r>
          </a:p>
        </p:txBody>
      </p:sp>
      <p:graphicFrame>
        <p:nvGraphicFramePr>
          <p:cNvPr id="8" name="Content Placeholder 5"/>
          <p:cNvGraphicFramePr>
            <a:graphicFrameLocks noGrp="1"/>
          </p:cNvGraphicFramePr>
          <p:nvPr>
            <p:ph idx="1"/>
            <p:extLst/>
          </p:nvPr>
        </p:nvGraphicFramePr>
        <p:xfrm>
          <a:off x="1377326" y="1140668"/>
          <a:ext cx="7324858" cy="43328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custData r:id="rId1"/>
      <p:tags r:id="rId2"/>
    </p:custDataLst>
    <p:extLst>
      <p:ext uri="{BB962C8B-B14F-4D97-AF65-F5344CB8AC3E}">
        <p14:creationId xmlns:p14="http://schemas.microsoft.com/office/powerpoint/2010/main" val="3596781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F6B2B50-C797-4F44-A3CB-35BB4F3CDAA8}"/>
              </a:ext>
            </a:extLst>
          </p:cNvPr>
          <p:cNvSpPr txBox="1"/>
          <p:nvPr/>
        </p:nvSpPr>
        <p:spPr>
          <a:xfrm>
            <a:off x="660400" y="876300"/>
            <a:ext cx="9144000" cy="3970318"/>
          </a:xfrm>
          <a:prstGeom prst="rect">
            <a:avLst/>
          </a:prstGeom>
          <a:noFill/>
        </p:spPr>
        <p:txBody>
          <a:bodyPr wrap="square" rtlCol="0">
            <a:spAutoFit/>
          </a:bodyPr>
          <a:lstStyle/>
          <a:p>
            <a:r>
              <a:rPr lang="en-US" sz="6600" dirty="0"/>
              <a:t>“</a:t>
            </a:r>
            <a:r>
              <a:rPr lang="en-US" sz="6600" i="1" dirty="0"/>
              <a:t>Tell me and I forget.  Teach me and I remember.  Involve me and I learn.</a:t>
            </a:r>
            <a:r>
              <a:rPr lang="en-US" sz="6600" dirty="0"/>
              <a:t>”</a:t>
            </a:r>
          </a:p>
          <a:p>
            <a:r>
              <a:rPr lang="en-US" sz="5400"/>
              <a:t>               – </a:t>
            </a:r>
            <a:r>
              <a:rPr lang="en-US" sz="5400" dirty="0"/>
              <a:t>Benjamin Franklin</a:t>
            </a:r>
          </a:p>
        </p:txBody>
      </p:sp>
    </p:spTree>
    <p:extLst>
      <p:ext uri="{BB962C8B-B14F-4D97-AF65-F5344CB8AC3E}">
        <p14:creationId xmlns:p14="http://schemas.microsoft.com/office/powerpoint/2010/main" val="248963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Managing Expectations</a:t>
            </a:r>
          </a:p>
        </p:txBody>
      </p:sp>
      <p:sp>
        <p:nvSpPr>
          <p:cNvPr id="3" name="Content Placeholder 2"/>
          <p:cNvSpPr>
            <a:spLocks noGrp="1"/>
          </p:cNvSpPr>
          <p:nvPr>
            <p:ph idx="1"/>
          </p:nvPr>
        </p:nvSpPr>
        <p:spPr>
          <a:xfrm>
            <a:off x="960763" y="1316708"/>
            <a:ext cx="8229600" cy="4114800"/>
          </a:xfrm>
          <a:effectLst/>
        </p:spPr>
        <p:txBody>
          <a:bodyPr>
            <a:normAutofit/>
          </a:bodyPr>
          <a:lstStyle/>
          <a:p>
            <a:r>
              <a:rPr lang="en-US" dirty="0"/>
              <a:t> Nobody teaches an intro class like this in Fox or in any other colleges!</a:t>
            </a:r>
          </a:p>
          <a:p>
            <a:r>
              <a:rPr lang="en-US" dirty="0"/>
              <a:t> We will face some challenges, plan on it!</a:t>
            </a:r>
          </a:p>
          <a:p>
            <a:r>
              <a:rPr lang="en-US" dirty="0"/>
              <a:t> You will find the class engaging and fun!!</a:t>
            </a:r>
          </a:p>
          <a:p>
            <a:r>
              <a:rPr lang="en-US" dirty="0"/>
              <a:t> You will acquire knowledge and skills that you will use in future classes and your career!!!</a:t>
            </a:r>
          </a:p>
          <a:p>
            <a:endParaRPr lang="en-US" dirty="0">
              <a:effectLst/>
            </a:endParaRPr>
          </a:p>
        </p:txBody>
      </p:sp>
    </p:spTree>
    <p:extLst>
      <p:ext uri="{BB962C8B-B14F-4D97-AF65-F5344CB8AC3E}">
        <p14:creationId xmlns:p14="http://schemas.microsoft.com/office/powerpoint/2010/main" val="35553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Description</a:t>
            </a:r>
          </a:p>
        </p:txBody>
      </p:sp>
      <p:sp>
        <p:nvSpPr>
          <p:cNvPr id="3" name="Content Placeholder 2"/>
          <p:cNvSpPr>
            <a:spLocks noGrp="1"/>
          </p:cNvSpPr>
          <p:nvPr>
            <p:ph idx="1"/>
          </p:nvPr>
        </p:nvSpPr>
        <p:spPr>
          <a:effectLst/>
        </p:spPr>
        <p:txBody>
          <a:bodyPr>
            <a:normAutofit/>
          </a:bodyPr>
          <a:lstStyle/>
          <a:p>
            <a:r>
              <a:rPr lang="en-US" dirty="0"/>
              <a:t> Core concepts of MIS</a:t>
            </a:r>
          </a:p>
          <a:p>
            <a:r>
              <a:rPr lang="en-US" dirty="0"/>
              <a:t> Identify/analyze organizational systems &amp; processes</a:t>
            </a:r>
          </a:p>
          <a:p>
            <a:pPr lvl="1"/>
            <a:r>
              <a:rPr lang="en-US" dirty="0"/>
              <a:t> conceptual diagramming, process decomposition, &amp; data modeling</a:t>
            </a:r>
          </a:p>
          <a:p>
            <a:r>
              <a:rPr lang="en-US" dirty="0"/>
              <a:t> Enterprise Systems : ERP, SCM, CRM</a:t>
            </a:r>
          </a:p>
          <a:p>
            <a:r>
              <a:rPr lang="en-US" dirty="0"/>
              <a:t> Platforms &amp; Cloud Computing</a:t>
            </a:r>
          </a:p>
          <a:p>
            <a:r>
              <a:rPr lang="en-US" dirty="0"/>
              <a:t> Artificial Intelligence</a:t>
            </a:r>
          </a:p>
        </p:txBody>
      </p:sp>
      <p:sp>
        <p:nvSpPr>
          <p:cNvPr id="4" name="Slide Number Placeholder 3"/>
          <p:cNvSpPr>
            <a:spLocks noGrp="1"/>
          </p:cNvSpPr>
          <p:nvPr>
            <p:ph type="sldNum" sz="quarter" idx="12"/>
          </p:nvPr>
        </p:nvSpPr>
        <p:spPr/>
        <p:txBody>
          <a:bodyPr/>
          <a:lstStyle/>
          <a:p>
            <a:fld id="{F0FAE603-1F90-B241-B3C8-35C47692136C}" type="slidenum">
              <a:rPr lang="en-US" smtClean="0"/>
              <a:t>7</a:t>
            </a:fld>
            <a:endParaRPr lang="en-US" dirty="0"/>
          </a:p>
        </p:txBody>
      </p:sp>
    </p:spTree>
    <p:extLst>
      <p:ext uri="{BB962C8B-B14F-4D97-AF65-F5344CB8AC3E}">
        <p14:creationId xmlns:p14="http://schemas.microsoft.com/office/powerpoint/2010/main" val="25429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Objectives</a:t>
            </a:r>
          </a:p>
        </p:txBody>
      </p:sp>
      <p:sp>
        <p:nvSpPr>
          <p:cNvPr id="3" name="Content Placeholder 2"/>
          <p:cNvSpPr>
            <a:spLocks noGrp="1"/>
          </p:cNvSpPr>
          <p:nvPr>
            <p:ph idx="1"/>
          </p:nvPr>
        </p:nvSpPr>
        <p:spPr>
          <a:xfrm>
            <a:off x="761495" y="1562100"/>
            <a:ext cx="8628136" cy="3382293"/>
          </a:xfrm>
          <a:effectLst/>
        </p:spPr>
        <p:txBody>
          <a:bodyPr>
            <a:normAutofit lnSpcReduction="10000"/>
          </a:bodyPr>
          <a:lstStyle/>
          <a:p>
            <a:r>
              <a:rPr lang="en-US" dirty="0"/>
              <a:t> Understand core MIS concepts</a:t>
            </a:r>
          </a:p>
          <a:p>
            <a:r>
              <a:rPr lang="en-US" dirty="0"/>
              <a:t> Learn and practice how to Analyze Organizational Systems &amp; Processes</a:t>
            </a:r>
          </a:p>
          <a:p>
            <a:r>
              <a:rPr lang="en-US" dirty="0"/>
              <a:t> Gain experience in identifying and using multiple types of systems used by organizations ranging from start-ups to global enterprises</a:t>
            </a:r>
          </a:p>
          <a:p>
            <a:r>
              <a:rPr lang="en-US" dirty="0"/>
              <a:t> Learn the basics of cloud computing and Artificial Intelligence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0FAE603-1F90-B241-B3C8-35C47692136C}" type="slidenum">
              <a:rPr lang="en-US" smtClean="0"/>
              <a:t>8</a:t>
            </a:fld>
            <a:endParaRPr lang="en-US" dirty="0"/>
          </a:p>
        </p:txBody>
      </p:sp>
    </p:spTree>
    <p:extLst>
      <p:ext uri="{BB962C8B-B14F-4D97-AF65-F5344CB8AC3E}">
        <p14:creationId xmlns:p14="http://schemas.microsoft.com/office/powerpoint/2010/main" val="38267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50270"/>
            <a:ext cx="8229600" cy="952500"/>
          </a:xfrm>
        </p:spPr>
        <p:txBody>
          <a:bodyPr>
            <a:normAutofit/>
          </a:bodyPr>
          <a:lstStyle/>
          <a:p>
            <a:r>
              <a:rPr lang="en-US" sz="3600" dirty="0"/>
              <a:t>Graded Components</a:t>
            </a:r>
          </a:p>
        </p:txBody>
      </p:sp>
      <p:graphicFrame>
        <p:nvGraphicFramePr>
          <p:cNvPr id="6" name="Table 5"/>
          <p:cNvGraphicFramePr>
            <a:graphicFrameLocks noGrp="1"/>
          </p:cNvGraphicFramePr>
          <p:nvPr>
            <p:extLst>
              <p:ext uri="{D42A27DB-BD31-4B8C-83A1-F6EECF244321}">
                <p14:modId xmlns:p14="http://schemas.microsoft.com/office/powerpoint/2010/main" val="2001152655"/>
              </p:ext>
            </p:extLst>
          </p:nvPr>
        </p:nvGraphicFramePr>
        <p:xfrm>
          <a:off x="965200" y="952500"/>
          <a:ext cx="8229600" cy="3086107"/>
        </p:xfrm>
        <a:graphic>
          <a:graphicData uri="http://schemas.openxmlformats.org/drawingml/2006/table">
            <a:tbl>
              <a:tblPr firstRow="1" bandRow="1">
                <a:tableStyleId>{5C22544A-7EE6-4342-B048-85BDC9FD1C3A}</a:tableStyleId>
              </a:tblPr>
              <a:tblGrid>
                <a:gridCol w="7042638">
                  <a:extLst>
                    <a:ext uri="{9D8B030D-6E8A-4147-A177-3AD203B41FA5}">
                      <a16:colId xmlns:a16="http://schemas.microsoft.com/office/drawing/2014/main" xmlns="" val="20000"/>
                    </a:ext>
                  </a:extLst>
                </a:gridCol>
                <a:gridCol w="1186962">
                  <a:extLst>
                    <a:ext uri="{9D8B030D-6E8A-4147-A177-3AD203B41FA5}">
                      <a16:colId xmlns:a16="http://schemas.microsoft.com/office/drawing/2014/main" xmlns="" val="20001"/>
                    </a:ext>
                  </a:extLst>
                </a:gridCol>
              </a:tblGrid>
              <a:tr h="401263">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xmlns="" val="10000"/>
                  </a:ext>
                </a:extLst>
              </a:tr>
              <a:tr h="401263">
                <a:tc>
                  <a:txBody>
                    <a:bodyPr/>
                    <a:lstStyle/>
                    <a:p>
                      <a:r>
                        <a:rPr lang="en-US" sz="2000" dirty="0"/>
                        <a:t>In-Class Activities &amp; Worksheets (approximately 24)</a:t>
                      </a:r>
                    </a:p>
                    <a:p>
                      <a:r>
                        <a:rPr lang="en-US" sz="2000" dirty="0"/>
                        <a:t>   </a:t>
                      </a:r>
                      <a:r>
                        <a:rPr lang="en-US" sz="1800" dirty="0"/>
                        <a:t>* must be present in class</a:t>
                      </a:r>
                      <a:r>
                        <a:rPr lang="en-US" sz="1800" baseline="0" dirty="0"/>
                        <a:t> to earn credit – no exceptions!</a:t>
                      </a:r>
                      <a:endParaRPr lang="en-US" sz="2000" dirty="0"/>
                    </a:p>
                  </a:txBody>
                  <a:tcPr/>
                </a:tc>
                <a:tc>
                  <a:txBody>
                    <a:bodyPr/>
                    <a:lstStyle/>
                    <a:p>
                      <a:r>
                        <a:rPr lang="en-US" sz="2000" dirty="0"/>
                        <a:t>15%</a:t>
                      </a:r>
                    </a:p>
                  </a:txBody>
                  <a:tcPr/>
                </a:tc>
                <a:extLst>
                  <a:ext uri="{0D108BD9-81ED-4DB2-BD59-A6C34878D82A}">
                    <a16:rowId xmlns:a16="http://schemas.microsoft.com/office/drawing/2014/main" xmlns="" val="10001"/>
                  </a:ext>
                </a:extLst>
              </a:tr>
              <a:tr h="780015">
                <a:tc>
                  <a:txBody>
                    <a:bodyPr/>
                    <a:lstStyle/>
                    <a:p>
                      <a:r>
                        <a:rPr lang="en-US" sz="2000" dirty="0"/>
                        <a:t>Learn IT! and Max Lab Assignments </a:t>
                      </a:r>
                    </a:p>
                    <a:p>
                      <a:pPr lvl="0"/>
                      <a:r>
                        <a:rPr lang="en-US" sz="2000" kern="1200" dirty="0">
                          <a:solidFill>
                            <a:schemeClr val="dk1"/>
                          </a:solidFill>
                          <a:effectLst/>
                          <a:latin typeface="+mn-lt"/>
                          <a:ea typeface="+mn-ea"/>
                          <a:cs typeface="+mn-cs"/>
                        </a:rPr>
                        <a:t>** no late</a:t>
                      </a:r>
                      <a:r>
                        <a:rPr lang="en-US" sz="2000" kern="1200" baseline="0" dirty="0">
                          <a:solidFill>
                            <a:schemeClr val="dk1"/>
                          </a:solidFill>
                          <a:effectLst/>
                          <a:latin typeface="+mn-lt"/>
                          <a:ea typeface="+mn-ea"/>
                          <a:cs typeface="+mn-cs"/>
                        </a:rPr>
                        <a:t> assignments accepted – no exceptions!</a:t>
                      </a:r>
                      <a:endParaRPr lang="en-US" sz="2000" dirty="0"/>
                    </a:p>
                  </a:txBody>
                  <a:tcPr/>
                </a:tc>
                <a:tc>
                  <a:txBody>
                    <a:bodyPr/>
                    <a:lstStyle/>
                    <a:p>
                      <a:r>
                        <a:rPr lang="en-US" sz="2000" dirty="0"/>
                        <a:t>25%</a:t>
                      </a:r>
                    </a:p>
                  </a:txBody>
                  <a:tcPr/>
                </a:tc>
                <a:extLst>
                  <a:ext uri="{0D108BD9-81ED-4DB2-BD59-A6C34878D82A}">
                    <a16:rowId xmlns:a16="http://schemas.microsoft.com/office/drawing/2014/main" xmlns="" val="10002"/>
                  </a:ext>
                </a:extLst>
              </a:tr>
              <a:tr h="401263">
                <a:tc>
                  <a:txBody>
                    <a:bodyPr/>
                    <a:lstStyle/>
                    <a:p>
                      <a:r>
                        <a:rPr lang="en-US" sz="2000" dirty="0"/>
                        <a:t>Midterm Exam #1 </a:t>
                      </a:r>
                    </a:p>
                  </a:txBody>
                  <a:tcPr/>
                </a:tc>
                <a:tc>
                  <a:txBody>
                    <a:bodyPr/>
                    <a:lstStyle/>
                    <a:p>
                      <a:r>
                        <a:rPr lang="en-US" sz="2000" dirty="0"/>
                        <a:t>20%</a:t>
                      </a:r>
                    </a:p>
                  </a:txBody>
                  <a:tcPr/>
                </a:tc>
                <a:extLst>
                  <a:ext uri="{0D108BD9-81ED-4DB2-BD59-A6C34878D82A}">
                    <a16:rowId xmlns:a16="http://schemas.microsoft.com/office/drawing/2014/main" xmlns="" val="10003"/>
                  </a:ext>
                </a:extLst>
              </a:tr>
              <a:tr h="401263">
                <a:tc>
                  <a:txBody>
                    <a:bodyPr/>
                    <a:lstStyle/>
                    <a:p>
                      <a:r>
                        <a:rPr lang="en-US" sz="2000" dirty="0"/>
                        <a:t>Midterm Exam #2</a:t>
                      </a:r>
                    </a:p>
                  </a:txBody>
                  <a:tcPr/>
                </a:tc>
                <a:tc>
                  <a:txBody>
                    <a:bodyPr/>
                    <a:lstStyle/>
                    <a:p>
                      <a:r>
                        <a:rPr lang="en-US" sz="2000" dirty="0"/>
                        <a:t>20%</a:t>
                      </a:r>
                    </a:p>
                  </a:txBody>
                  <a:tcPr/>
                </a:tc>
                <a:extLst>
                  <a:ext uri="{0D108BD9-81ED-4DB2-BD59-A6C34878D82A}">
                    <a16:rowId xmlns:a16="http://schemas.microsoft.com/office/drawing/2014/main" xmlns="" val="10004"/>
                  </a:ext>
                </a:extLst>
              </a:tr>
              <a:tr h="401263">
                <a:tc>
                  <a:txBody>
                    <a:bodyPr/>
                    <a:lstStyle/>
                    <a:p>
                      <a:r>
                        <a:rPr lang="en-US" sz="2000" dirty="0"/>
                        <a:t>Exam #3 (50</a:t>
                      </a:r>
                      <a:r>
                        <a:rPr lang="en-US" sz="2000" baseline="0" dirty="0"/>
                        <a:t> minutes – held during finals week)</a:t>
                      </a:r>
                      <a:r>
                        <a:rPr lang="en-US" sz="2000" dirty="0"/>
                        <a:t> </a:t>
                      </a:r>
                    </a:p>
                  </a:txBody>
                  <a:tcPr/>
                </a:tc>
                <a:tc>
                  <a:txBody>
                    <a:bodyPr/>
                    <a:lstStyle/>
                    <a:p>
                      <a:r>
                        <a:rPr lang="en-US" sz="2000" dirty="0"/>
                        <a:t>20%</a:t>
                      </a:r>
                    </a:p>
                  </a:txBody>
                  <a:tcPr/>
                </a:tc>
                <a:extLst>
                  <a:ext uri="{0D108BD9-81ED-4DB2-BD59-A6C34878D82A}">
                    <a16:rowId xmlns:a16="http://schemas.microsoft.com/office/drawing/2014/main" xmlns="" val="10005"/>
                  </a:ext>
                </a:extLst>
              </a:tr>
            </a:tbl>
          </a:graphicData>
        </a:graphic>
      </p:graphicFrame>
      <p:sp>
        <p:nvSpPr>
          <p:cNvPr id="3" name="TextBox 2"/>
          <p:cNvSpPr txBox="1"/>
          <p:nvPr/>
        </p:nvSpPr>
        <p:spPr>
          <a:xfrm>
            <a:off x="965200" y="4368105"/>
            <a:ext cx="8229600" cy="1384995"/>
          </a:xfrm>
          <a:prstGeom prst="rect">
            <a:avLst/>
          </a:prstGeom>
          <a:noFill/>
        </p:spPr>
        <p:txBody>
          <a:bodyPr wrap="square" rtlCol="0">
            <a:spAutoFit/>
          </a:bodyPr>
          <a:lstStyle/>
          <a:p>
            <a:r>
              <a:rPr lang="en-US" sz="1200" dirty="0"/>
              <a:t>In-Class activities will not be returned.  If you would like a copy of your completed in-class activities, please take a picture of them before you hand them in.</a:t>
            </a:r>
          </a:p>
          <a:p>
            <a:endParaRPr lang="en-US" sz="1200" dirty="0"/>
          </a:p>
          <a:p>
            <a:r>
              <a:rPr lang="en-US" sz="1200" dirty="0"/>
              <a:t>Completed assignments will not be returned in class but will be retained by your instructor for a period of two weeks after grades have been posted.  After this two week period completed assignments will be disposed of.  If you would like your completed assignments returned, please make arrangements with your instructor to pick-up your completed assignments during office hours.</a:t>
            </a:r>
          </a:p>
        </p:txBody>
      </p:sp>
    </p:spTree>
    <p:extLst>
      <p:ext uri="{BB962C8B-B14F-4D97-AF65-F5344CB8AC3E}">
        <p14:creationId xmlns:p14="http://schemas.microsoft.com/office/powerpoint/2010/main" val="3410196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THENA.CUSTOMXMLID" val="{4029F092-91B8-40D2-866F-2D9251713222}"/>
  <p:tag name="ATHENA.CUSTOMXMLCONTENT" val="&lt;?xml version=&quot;1.0&quot;?&gt;&lt;athena xmlns=&quot;http://schemas.microsoft.com/edu/athena&quot; version=&quot;0.1.3885.0&quot;&gt;&lt;timings duration=&quot;89611&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21E2602A-C1E9-4583-89C2-2D96E6251411}"/>
  <p:tag name="ATHENA.CUSTOMXMLCONTENT" val="&lt;?xml version=&quot;1.0&quot;?&gt;&lt;athena xmlns=&quot;http://schemas.microsoft.com/edu/athena&quot; version=&quot;0.1.3885.0&quot;&gt;&lt;timings duration=&quot;17789&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21E2602A-C1E9-4583-89C2-2D96E6251411}"/>
  <p:tag name="ATHENA.CUSTOMXMLCONTENT" val="&lt;?xml version=&quot;1.0&quot;?&gt;&lt;athena xmlns=&quot;http://schemas.microsoft.com/edu/athena&quot; version=&quot;0.1.3885.0&quot;&gt;&lt;timings duration=&quot;17789&quot;/&gt;&lt;/athena&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1BCCD6ED-86B8-4D55-AA31-DD7F37044FD4}" vid="{3813B7CC-1053-4280-83F2-1C82D31D21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athena xmlns="http://schemas.microsoft.com/edu/athena" version="0.1.3885.0">
  <timings duration="89611"/>
</athena>
</file>

<file path=customXml/item2.xml><?xml version="1.0" encoding="utf-8"?>
<athena xmlns="http://schemas.microsoft.com/edu/athena" version="0.1.3885.0">
  <timings duration="17789"/>
</athena>
</file>

<file path=customXml/item3.xml><?xml version="1.0" encoding="utf-8"?>
<athena xmlns="http://schemas.microsoft.com/edu/athena" version="0.1.3885.0">
  <timings duration="17789"/>
</athena>
</file>

<file path=customXml/itemProps1.xml><?xml version="1.0" encoding="utf-8"?>
<ds:datastoreItem xmlns:ds="http://schemas.openxmlformats.org/officeDocument/2006/customXml" ds:itemID="{FBF01C83-C8A0-4277-90AE-28A073A78068}">
  <ds:schemaRefs>
    <ds:schemaRef ds:uri="http://schemas.microsoft.com/edu/athena"/>
  </ds:schemaRefs>
</ds:datastoreItem>
</file>

<file path=customXml/itemProps2.xml><?xml version="1.0" encoding="utf-8"?>
<ds:datastoreItem xmlns:ds="http://schemas.openxmlformats.org/officeDocument/2006/customXml" ds:itemID="{50601B2C-1926-4631-84E2-19928331626C}">
  <ds:schemaRefs>
    <ds:schemaRef ds:uri="http://schemas.microsoft.com/edu/athena"/>
  </ds:schemaRefs>
</ds:datastoreItem>
</file>

<file path=customXml/itemProps3.xml><?xml version="1.0" encoding="utf-8"?>
<ds:datastoreItem xmlns:ds="http://schemas.openxmlformats.org/officeDocument/2006/customXml" ds:itemID="{AC7A5A99-AF26-407E-91E3-18242BBFE1A2}">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MIS2101</Template>
  <TotalTime>1299</TotalTime>
  <Words>1032</Words>
  <Application>Microsoft Office PowerPoint</Application>
  <PresentationFormat>Custom</PresentationFormat>
  <Paragraphs>195</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Calisto MT</vt:lpstr>
      <vt:lpstr>Helvetica</vt:lpstr>
      <vt:lpstr>Lucida Sans</vt:lpstr>
      <vt:lpstr>Trebuchet MS</vt:lpstr>
      <vt:lpstr>Wingdings</vt:lpstr>
      <vt:lpstr>Wingdings 2</vt:lpstr>
      <vt:lpstr>MIS2101</vt:lpstr>
      <vt:lpstr>Information Systems in Organizations  Introduction Amy Lavin</vt:lpstr>
      <vt:lpstr>Amy Lavin</vt:lpstr>
      <vt:lpstr>PowerPoint Presentation</vt:lpstr>
      <vt:lpstr>PowerPoint Presentation</vt:lpstr>
      <vt:lpstr>PowerPoint Presentation</vt:lpstr>
      <vt:lpstr>Managing Expectations</vt:lpstr>
      <vt:lpstr>Course Description</vt:lpstr>
      <vt:lpstr>Course Objectives</vt:lpstr>
      <vt:lpstr>Graded Components</vt:lpstr>
      <vt:lpstr>No Required Textbooks!</vt:lpstr>
      <vt:lpstr>No Required Textbook!</vt:lpstr>
      <vt:lpstr>Lecture vs. Activities</vt:lpstr>
      <vt:lpstr>Active Learning</vt:lpstr>
      <vt:lpstr>Active Learning</vt:lpstr>
      <vt:lpstr>Active Learning</vt:lpstr>
      <vt:lpstr>Wikipedia (and other questionable sources)</vt:lpstr>
      <vt:lpstr>Roadmap</vt:lpstr>
      <vt:lpstr>PowerPoint Presentation</vt:lpstr>
      <vt:lpstr>Class Site Review</vt:lpstr>
      <vt:lpstr>Course Support</vt:lpstr>
      <vt:lpstr>PowerPoint Presentation</vt:lpstr>
      <vt:lpstr>Worksheets will not be returned </vt:lpstr>
      <vt:lpstr>PowerPoint Presentation</vt:lpstr>
      <vt:lpstr>On to Unit 1!  Prepare with Readings &amp; Videos before our next Class!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Windows User</cp:lastModifiedBy>
  <cp:revision>113</cp:revision>
  <dcterms:created xsi:type="dcterms:W3CDTF">2015-03-16T11:37:14Z</dcterms:created>
  <dcterms:modified xsi:type="dcterms:W3CDTF">2018-08-24T17:42:46Z</dcterms:modified>
</cp:coreProperties>
</file>