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6"/>
  </p:notesMasterIdLst>
  <p:sldIdLst>
    <p:sldId id="348" r:id="rId2"/>
    <p:sldId id="350" r:id="rId3"/>
    <p:sldId id="351" r:id="rId4"/>
    <p:sldId id="349" r:id="rId5"/>
  </p:sldIdLst>
  <p:sldSz cx="12192000" cy="6858000"/>
  <p:notesSz cx="7023100" cy="9309100"/>
  <p:embeddedFontLst>
    <p:embeddedFont>
      <p:font typeface="Arial Narrow" panose="020B0606020202030204" pitchFamily="34" charset="0"/>
      <p:regular r:id="rId7"/>
      <p:bold r:id="rId8"/>
      <p:italic r:id="rId9"/>
      <p:boldItalic r:id="rId10"/>
    </p:embeddedFont>
    <p:embeddedFont>
      <p:font typeface="Calibri" panose="020F0502020204030204" pitchFamily="34" charset="0"/>
      <p:regular r:id="rId11"/>
      <p:bold r:id="rId12"/>
      <p:italic r:id="rId13"/>
      <p:boldItalic r:id="rId14"/>
    </p:embeddedFont>
    <p:embeddedFont>
      <p:font typeface="Georgia" panose="02040502050405020303" pitchFamily="18" charset="0"/>
      <p:regular r:id="rId15"/>
      <p:bold r:id="rId16"/>
      <p:italic r:id="rId17"/>
      <p:boldItalic r:id="rId18"/>
    </p:embeddedFont>
    <p:embeddedFont>
      <p:font typeface="Segoe UI" panose="020B0502040204020203"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2" pos="7344" userDrawn="1">
          <p15:clr>
            <a:srgbClr val="A4A3A4"/>
          </p15:clr>
        </p15:guide>
        <p15:guide id="3" orient="horz" pos="21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1E35"/>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078C34-9DD4-4FF6-A8B3-301DA20EA9BA}">
  <a:tblStyle styleId="{CA078C34-9DD4-4FF6-A8B3-301DA20EA9B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89" autoAdjust="0"/>
    <p:restoredTop sz="94796" autoAdjust="0"/>
  </p:normalViewPr>
  <p:slideViewPr>
    <p:cSldViewPr snapToGrid="0">
      <p:cViewPr varScale="1">
        <p:scale>
          <a:sx n="80" d="100"/>
          <a:sy n="80" d="100"/>
        </p:scale>
        <p:origin x="296" y="44"/>
      </p:cViewPr>
      <p:guideLst>
        <p:guide pos="7344"/>
        <p:guide orient="horz" pos="2184"/>
      </p:guideLst>
    </p:cSldViewPr>
  </p:slideViewPr>
  <p:outlineViewPr>
    <p:cViewPr>
      <p:scale>
        <a:sx n="33" d="100"/>
        <a:sy n="33" d="100"/>
      </p:scale>
      <p:origin x="0" y="-7350"/>
    </p:cViewPr>
  </p:outlineViewPr>
  <p:notesTextViewPr>
    <p:cViewPr>
      <p:scale>
        <a:sx n="1" d="1"/>
        <a:sy n="1" d="1"/>
      </p:scale>
      <p:origin x="0" y="0"/>
    </p:cViewPr>
  </p:notesTextViewPr>
  <p:sorterViewPr>
    <p:cViewPr>
      <p:scale>
        <a:sx n="100" d="100"/>
        <a:sy n="100" d="100"/>
      </p:scale>
      <p:origin x="0" y="-2112"/>
    </p:cViewPr>
  </p:sorterViewPr>
  <p:notesViewPr>
    <p:cSldViewPr snapToGrid="0">
      <p:cViewPr varScale="1">
        <p:scale>
          <a:sx n="115" d="100"/>
          <a:sy n="115" d="100"/>
        </p:scale>
        <p:origin x="501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presProps" Target="presProp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8" tIns="46641" rIns="93308" bIns="46641"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8" tIns="46641" rIns="93308" bIns="46641"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8" tIns="46641" rIns="93308" bIns="46641"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numbered list">
  <p:cSld name="Title Only_1">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329972" y="556896"/>
            <a:ext cx="11488500" cy="11451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3" name="Google Shape;43;p6"/>
          <p:cNvSpPr txBox="1">
            <a:spLocks noGrp="1"/>
          </p:cNvSpPr>
          <p:nvPr>
            <p:ph type="sldNum" idx="12"/>
          </p:nvPr>
        </p:nvSpPr>
        <p:spPr>
          <a:xfrm>
            <a:off x="9075419" y="6146674"/>
            <a:ext cx="2743200" cy="574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rgbClr val="BFBFBF"/>
                </a:solidFill>
                <a:latin typeface="Arial Narrow"/>
                <a:ea typeface="Arial Narrow"/>
                <a:cs typeface="Arial Narrow"/>
                <a:sym typeface="Arial Narrow"/>
              </a:defRPr>
            </a:lvl1pPr>
            <a:lvl2pPr marL="0" marR="0" lvl="1" indent="0" algn="r" rtl="0">
              <a:spcBef>
                <a:spcPts val="0"/>
              </a:spcBef>
              <a:buNone/>
              <a:defRPr sz="1200" b="1" i="0" u="none" strike="noStrike" cap="none">
                <a:solidFill>
                  <a:srgbClr val="BFBFBF"/>
                </a:solidFill>
                <a:latin typeface="Arial Narrow"/>
                <a:ea typeface="Arial Narrow"/>
                <a:cs typeface="Arial Narrow"/>
                <a:sym typeface="Arial Narrow"/>
              </a:defRPr>
            </a:lvl2pPr>
            <a:lvl3pPr marL="0" marR="0" lvl="2" indent="0" algn="r" rtl="0">
              <a:spcBef>
                <a:spcPts val="0"/>
              </a:spcBef>
              <a:buNone/>
              <a:defRPr sz="1200" b="1" i="0" u="none" strike="noStrike" cap="none">
                <a:solidFill>
                  <a:srgbClr val="BFBFBF"/>
                </a:solidFill>
                <a:latin typeface="Arial Narrow"/>
                <a:ea typeface="Arial Narrow"/>
                <a:cs typeface="Arial Narrow"/>
                <a:sym typeface="Arial Narrow"/>
              </a:defRPr>
            </a:lvl3pPr>
            <a:lvl4pPr marL="0" marR="0" lvl="3" indent="0" algn="r" rtl="0">
              <a:spcBef>
                <a:spcPts val="0"/>
              </a:spcBef>
              <a:buNone/>
              <a:defRPr sz="1200" b="1" i="0" u="none" strike="noStrike" cap="none">
                <a:solidFill>
                  <a:srgbClr val="BFBFBF"/>
                </a:solidFill>
                <a:latin typeface="Arial Narrow"/>
                <a:ea typeface="Arial Narrow"/>
                <a:cs typeface="Arial Narrow"/>
                <a:sym typeface="Arial Narrow"/>
              </a:defRPr>
            </a:lvl4pPr>
            <a:lvl5pPr marL="0" marR="0" lvl="4" indent="0" algn="r" rtl="0">
              <a:spcBef>
                <a:spcPts val="0"/>
              </a:spcBef>
              <a:buNone/>
              <a:defRPr sz="1200" b="1" i="0" u="none" strike="noStrike" cap="none">
                <a:solidFill>
                  <a:srgbClr val="BFBFBF"/>
                </a:solidFill>
                <a:latin typeface="Arial Narrow"/>
                <a:ea typeface="Arial Narrow"/>
                <a:cs typeface="Arial Narrow"/>
                <a:sym typeface="Arial Narrow"/>
              </a:defRPr>
            </a:lvl5pPr>
            <a:lvl6pPr marL="0" marR="0" lvl="5" indent="0" algn="r" rtl="0">
              <a:spcBef>
                <a:spcPts val="0"/>
              </a:spcBef>
              <a:buNone/>
              <a:defRPr sz="1200" b="1" i="0" u="none" strike="noStrike" cap="none">
                <a:solidFill>
                  <a:srgbClr val="BFBFBF"/>
                </a:solidFill>
                <a:latin typeface="Arial Narrow"/>
                <a:ea typeface="Arial Narrow"/>
                <a:cs typeface="Arial Narrow"/>
                <a:sym typeface="Arial Narrow"/>
              </a:defRPr>
            </a:lvl6pPr>
            <a:lvl7pPr marL="0" marR="0" lvl="6" indent="0" algn="r" rtl="0">
              <a:spcBef>
                <a:spcPts val="0"/>
              </a:spcBef>
              <a:buNone/>
              <a:defRPr sz="1200" b="1" i="0" u="none" strike="noStrike" cap="none">
                <a:solidFill>
                  <a:srgbClr val="BFBFBF"/>
                </a:solidFill>
                <a:latin typeface="Arial Narrow"/>
                <a:ea typeface="Arial Narrow"/>
                <a:cs typeface="Arial Narrow"/>
                <a:sym typeface="Arial Narrow"/>
              </a:defRPr>
            </a:lvl7pPr>
            <a:lvl8pPr marL="0" marR="0" lvl="7" indent="0" algn="r" rtl="0">
              <a:spcBef>
                <a:spcPts val="0"/>
              </a:spcBef>
              <a:buNone/>
              <a:defRPr sz="1200" b="1" i="0" u="none" strike="noStrike" cap="none">
                <a:solidFill>
                  <a:srgbClr val="BFBFBF"/>
                </a:solidFill>
                <a:latin typeface="Arial Narrow"/>
                <a:ea typeface="Arial Narrow"/>
                <a:cs typeface="Arial Narrow"/>
                <a:sym typeface="Arial Narrow"/>
              </a:defRPr>
            </a:lvl8pPr>
            <a:lvl9pPr marL="0" marR="0" lvl="8" indent="0" algn="r" rtl="0">
              <a:spcBef>
                <a:spcPts val="0"/>
              </a:spcBef>
              <a:buNone/>
              <a:defRPr sz="1200" b="1" i="0" u="none" strike="noStrike" cap="none">
                <a:solidFill>
                  <a:srgbClr val="BFBFBF"/>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
        <p:nvSpPr>
          <p:cNvPr id="44" name="Google Shape;44;p6"/>
          <p:cNvSpPr txBox="1"/>
          <p:nvPr/>
        </p:nvSpPr>
        <p:spPr>
          <a:xfrm>
            <a:off x="432843" y="6146674"/>
            <a:ext cx="4114800" cy="57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1" i="0" u="none" strike="noStrike" cap="none" dirty="0">
              <a:solidFill>
                <a:srgbClr val="BFBFBF"/>
              </a:solidFill>
              <a:latin typeface="Arial Narrow"/>
              <a:ea typeface="Arial Narrow"/>
              <a:cs typeface="Arial Narrow"/>
              <a:sym typeface="Arial Narrow"/>
            </a:endParaRPr>
          </a:p>
        </p:txBody>
      </p:sp>
      <p:sp>
        <p:nvSpPr>
          <p:cNvPr id="45" name="Google Shape;45;p6"/>
          <p:cNvSpPr txBox="1"/>
          <p:nvPr/>
        </p:nvSpPr>
        <p:spPr>
          <a:xfrm>
            <a:off x="329971" y="1825625"/>
            <a:ext cx="11488500" cy="36609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0"/>
              </a:spcBef>
              <a:spcAft>
                <a:spcPts val="0"/>
              </a:spcAft>
              <a:buClr>
                <a:schemeClr val="dk1"/>
              </a:buClr>
              <a:buSzPts val="2800"/>
              <a:buFont typeface="Arial Narrow"/>
              <a:buAutoNum type="arabicPeriod"/>
            </a:pPr>
            <a:r>
              <a:rPr lang="en-US" sz="2800" dirty="0">
                <a:latin typeface="Arial Narrow"/>
                <a:ea typeface="Arial Narrow"/>
                <a:cs typeface="Arial Narrow"/>
                <a:sym typeface="Arial Narrow"/>
              </a:rPr>
              <a:t>sgrgrg</a:t>
            </a:r>
            <a:endParaRPr sz="2800" dirty="0">
              <a:latin typeface="Arial Narrow"/>
              <a:ea typeface="Arial Narrow"/>
              <a:cs typeface="Arial Narrow"/>
              <a:sym typeface="Arial Narrow"/>
            </a:endParaRPr>
          </a:p>
          <a:p>
            <a:pPr marL="457200" lvl="0" indent="-406400" rtl="0">
              <a:lnSpc>
                <a:spcPct val="90000"/>
              </a:lnSpc>
              <a:spcBef>
                <a:spcPts val="0"/>
              </a:spcBef>
              <a:spcAft>
                <a:spcPts val="0"/>
              </a:spcAft>
              <a:buSzPts val="2800"/>
              <a:buFont typeface="Arial Narrow"/>
              <a:buAutoNum type="arabicPeriod"/>
            </a:pPr>
            <a:r>
              <a:rPr lang="en-US" sz="2800" dirty="0">
                <a:solidFill>
                  <a:schemeClr val="dk1"/>
                </a:solidFill>
                <a:latin typeface="Arial Narrow"/>
                <a:ea typeface="Arial Narrow"/>
                <a:cs typeface="Arial Narrow"/>
                <a:sym typeface="Arial Narrow"/>
              </a:rPr>
              <a:t>sgrgrg</a:t>
            </a:r>
            <a:endParaRPr sz="2800" dirty="0">
              <a:solidFill>
                <a:schemeClr val="dk1"/>
              </a:solidFill>
              <a:latin typeface="Arial Narrow"/>
              <a:ea typeface="Arial Narrow"/>
              <a:cs typeface="Arial Narrow"/>
              <a:sym typeface="Arial Narrow"/>
            </a:endParaRPr>
          </a:p>
          <a:p>
            <a:pPr marL="457200" lvl="0" indent="-406400" rtl="0">
              <a:lnSpc>
                <a:spcPct val="90000"/>
              </a:lnSpc>
              <a:spcBef>
                <a:spcPts val="0"/>
              </a:spcBef>
              <a:spcAft>
                <a:spcPts val="0"/>
              </a:spcAft>
              <a:buClr>
                <a:schemeClr val="dk1"/>
              </a:buClr>
              <a:buSzPts val="2800"/>
              <a:buFont typeface="Arial Narrow"/>
              <a:buAutoNum type="arabicPeriod"/>
            </a:pPr>
            <a:endParaRPr sz="2800" dirty="0">
              <a:solidFill>
                <a:schemeClr val="dk1"/>
              </a:solidFill>
              <a:latin typeface="Arial Narrow"/>
              <a:ea typeface="Arial Narrow"/>
              <a:cs typeface="Arial Narrow"/>
              <a:sym typeface="Arial Narrow"/>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9"/>
        <p:cNvGrpSpPr/>
        <p:nvPr/>
      </p:nvGrpSpPr>
      <p:grpSpPr>
        <a:xfrm>
          <a:off x="0" y="0"/>
          <a:ext cx="0" cy="0"/>
          <a:chOff x="0" y="0"/>
          <a:chExt cx="0" cy="0"/>
        </a:xfrm>
      </p:grpSpPr>
      <p:sp>
        <p:nvSpPr>
          <p:cNvPr id="60" name="Google Shape;60;p9"/>
          <p:cNvSpPr/>
          <p:nvPr/>
        </p:nvSpPr>
        <p:spPr>
          <a:xfrm>
            <a:off x="0" y="5955030"/>
            <a:ext cx="12192000" cy="902970"/>
          </a:xfrm>
          <a:prstGeom prst="rect">
            <a:avLst/>
          </a:prstGeom>
          <a:solidFill>
            <a:srgbClr val="A41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61" name="Google Shape;61;p9"/>
          <p:cNvSpPr txBox="1">
            <a:spLocks noGrp="1"/>
          </p:cNvSpPr>
          <p:nvPr>
            <p:ph type="body" idx="1"/>
          </p:nvPr>
        </p:nvSpPr>
        <p:spPr>
          <a:xfrm>
            <a:off x="329972" y="1825625"/>
            <a:ext cx="5625057" cy="3763645"/>
          </a:xfrm>
          <a:prstGeom prst="rect">
            <a:avLst/>
          </a:prstGeom>
          <a:noFill/>
          <a:ln>
            <a:noFill/>
          </a:ln>
        </p:spPr>
        <p:txBody>
          <a:bodyPr spcFirstLastPara="1" wrap="square" lIns="91425" tIns="45700" rIns="91425" bIns="45700" anchor="t" anchorCtr="0"/>
          <a:lstStyle>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2" name="Google Shape;62;p9"/>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Arial Narrow"/>
                <a:ea typeface="Arial Narrow"/>
                <a:cs typeface="Arial Narrow"/>
                <a:sym typeface="Arial Narrow"/>
              </a:defRPr>
            </a:lvl1pPr>
            <a:lvl2pPr marL="0" marR="0" lvl="1" indent="0" algn="r" rtl="0">
              <a:spcBef>
                <a:spcPts val="0"/>
              </a:spcBef>
              <a:buNone/>
              <a:defRPr sz="1200" b="1" i="0" u="none" strike="noStrike" cap="none">
                <a:solidFill>
                  <a:schemeClr val="lt1"/>
                </a:solidFill>
                <a:latin typeface="Arial Narrow"/>
                <a:ea typeface="Arial Narrow"/>
                <a:cs typeface="Arial Narrow"/>
                <a:sym typeface="Arial Narrow"/>
              </a:defRPr>
            </a:lvl2pPr>
            <a:lvl3pPr marL="0" marR="0" lvl="2" indent="0" algn="r" rtl="0">
              <a:spcBef>
                <a:spcPts val="0"/>
              </a:spcBef>
              <a:buNone/>
              <a:defRPr sz="1200" b="1" i="0" u="none" strike="noStrike" cap="none">
                <a:solidFill>
                  <a:schemeClr val="lt1"/>
                </a:solidFill>
                <a:latin typeface="Arial Narrow"/>
                <a:ea typeface="Arial Narrow"/>
                <a:cs typeface="Arial Narrow"/>
                <a:sym typeface="Arial Narrow"/>
              </a:defRPr>
            </a:lvl3pPr>
            <a:lvl4pPr marL="0" marR="0" lvl="3" indent="0" algn="r" rtl="0">
              <a:spcBef>
                <a:spcPts val="0"/>
              </a:spcBef>
              <a:buNone/>
              <a:defRPr sz="1200" b="1" i="0" u="none" strike="noStrike" cap="none">
                <a:solidFill>
                  <a:schemeClr val="lt1"/>
                </a:solidFill>
                <a:latin typeface="Arial Narrow"/>
                <a:ea typeface="Arial Narrow"/>
                <a:cs typeface="Arial Narrow"/>
                <a:sym typeface="Arial Narrow"/>
              </a:defRPr>
            </a:lvl4pPr>
            <a:lvl5pPr marL="0" marR="0" lvl="4" indent="0" algn="r" rtl="0">
              <a:spcBef>
                <a:spcPts val="0"/>
              </a:spcBef>
              <a:buNone/>
              <a:defRPr sz="1200" b="1" i="0" u="none" strike="noStrike" cap="none">
                <a:solidFill>
                  <a:schemeClr val="lt1"/>
                </a:solidFill>
                <a:latin typeface="Arial Narrow"/>
                <a:ea typeface="Arial Narrow"/>
                <a:cs typeface="Arial Narrow"/>
                <a:sym typeface="Arial Narrow"/>
              </a:defRPr>
            </a:lvl5pPr>
            <a:lvl6pPr marL="0" marR="0" lvl="5" indent="0" algn="r" rtl="0">
              <a:spcBef>
                <a:spcPts val="0"/>
              </a:spcBef>
              <a:buNone/>
              <a:defRPr sz="1200" b="1" i="0" u="none" strike="noStrike" cap="none">
                <a:solidFill>
                  <a:schemeClr val="lt1"/>
                </a:solidFill>
                <a:latin typeface="Arial Narrow"/>
                <a:ea typeface="Arial Narrow"/>
                <a:cs typeface="Arial Narrow"/>
                <a:sym typeface="Arial Narrow"/>
              </a:defRPr>
            </a:lvl6pPr>
            <a:lvl7pPr marL="0" marR="0" lvl="6" indent="0" algn="r" rtl="0">
              <a:spcBef>
                <a:spcPts val="0"/>
              </a:spcBef>
              <a:buNone/>
              <a:defRPr sz="1200" b="1" i="0" u="none" strike="noStrike" cap="none">
                <a:solidFill>
                  <a:schemeClr val="lt1"/>
                </a:solidFill>
                <a:latin typeface="Arial Narrow"/>
                <a:ea typeface="Arial Narrow"/>
                <a:cs typeface="Arial Narrow"/>
                <a:sym typeface="Arial Narrow"/>
              </a:defRPr>
            </a:lvl7pPr>
            <a:lvl8pPr marL="0" marR="0" lvl="7" indent="0" algn="r" rtl="0">
              <a:spcBef>
                <a:spcPts val="0"/>
              </a:spcBef>
              <a:buNone/>
              <a:defRPr sz="1200" b="1" i="0" u="none" strike="noStrike" cap="none">
                <a:solidFill>
                  <a:schemeClr val="lt1"/>
                </a:solidFill>
                <a:latin typeface="Arial Narrow"/>
                <a:ea typeface="Arial Narrow"/>
                <a:cs typeface="Arial Narrow"/>
                <a:sym typeface="Arial Narrow"/>
              </a:defRPr>
            </a:lvl8pPr>
            <a:lvl9pPr marL="0" marR="0" lvl="8" indent="0" algn="r" rtl="0">
              <a:spcBef>
                <a:spcPts val="0"/>
              </a:spcBef>
              <a:buNone/>
              <a:defRPr sz="1200" b="1" i="0" u="none" strike="noStrike" cap="none">
                <a:solidFill>
                  <a:schemeClr val="lt1"/>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
        <p:nvSpPr>
          <p:cNvPr id="63" name="Google Shape;63;p9"/>
          <p:cNvSpPr txBox="1">
            <a:spLocks noGrp="1"/>
          </p:cNvSpPr>
          <p:nvPr>
            <p:ph type="title"/>
          </p:nvPr>
        </p:nvSpPr>
        <p:spPr>
          <a:xfrm>
            <a:off x="329972" y="556896"/>
            <a:ext cx="11488647" cy="1145222"/>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5" name="Google Shape;65;p9"/>
          <p:cNvPicPr preferRelativeResize="0"/>
          <p:nvPr/>
        </p:nvPicPr>
        <p:blipFill rotWithShape="1">
          <a:blip r:embed="rId2">
            <a:alphaModFix/>
          </a:blip>
          <a:srcRect/>
          <a:stretch/>
        </p:blipFill>
        <p:spPr>
          <a:xfrm>
            <a:off x="329973" y="6146673"/>
            <a:ext cx="2320018" cy="519684"/>
          </a:xfrm>
          <a:prstGeom prst="rect">
            <a:avLst/>
          </a:prstGeom>
          <a:noFill/>
          <a:ln>
            <a:noFill/>
          </a:ln>
        </p:spPr>
      </p:pic>
      <p:sp>
        <p:nvSpPr>
          <p:cNvPr id="66" name="Google Shape;66;p9"/>
          <p:cNvSpPr txBox="1">
            <a:spLocks noGrp="1"/>
          </p:cNvSpPr>
          <p:nvPr>
            <p:ph type="body" idx="2"/>
          </p:nvPr>
        </p:nvSpPr>
        <p:spPr>
          <a:xfrm>
            <a:off x="6193562" y="1825625"/>
            <a:ext cx="5625057" cy="3763645"/>
          </a:xfrm>
          <a:prstGeom prst="rect">
            <a:avLst/>
          </a:prstGeom>
          <a:noFill/>
          <a:ln>
            <a:noFill/>
          </a:ln>
        </p:spPr>
        <p:txBody>
          <a:bodyPr spcFirstLastPara="1" wrap="square" lIns="91425" tIns="45700" rIns="91425" bIns="45700" anchor="t" anchorCtr="0"/>
          <a:lstStyle>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8"/>
        <p:cNvGrpSpPr/>
        <p:nvPr/>
      </p:nvGrpSpPr>
      <p:grpSpPr>
        <a:xfrm>
          <a:off x="0" y="0"/>
          <a:ext cx="0" cy="0"/>
          <a:chOff x="0" y="0"/>
          <a:chExt cx="0" cy="0"/>
        </a:xfrm>
      </p:grpSpPr>
      <p:sp>
        <p:nvSpPr>
          <p:cNvPr id="79" name="Google Shape;79;p13"/>
          <p:cNvSpPr txBox="1">
            <a:spLocks noGrp="1"/>
          </p:cNvSpPr>
          <p:nvPr>
            <p:ph type="body" idx="1"/>
          </p:nvPr>
        </p:nvSpPr>
        <p:spPr>
          <a:xfrm>
            <a:off x="432843" y="2068829"/>
            <a:ext cx="5522187" cy="436245"/>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rgbClr val="A41E35"/>
              </a:buClr>
              <a:buSzPts val="1800"/>
              <a:buFont typeface="Arial"/>
              <a:buNone/>
              <a:defRPr sz="1800" b="1" i="0" u="none" strike="noStrike" cap="none">
                <a:solidFill>
                  <a:srgbClr val="A41E35"/>
                </a:solidFill>
                <a:latin typeface="Arial Narrow"/>
                <a:ea typeface="Arial Narrow"/>
                <a:cs typeface="Arial Narrow"/>
                <a:sym typeface="Arial Narrow"/>
              </a:defRPr>
            </a:lvl1pPr>
            <a:lvl2pPr marL="914400" marR="0" lvl="1" indent="-228600" algn="l"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2pPr>
            <a:lvl3pPr marL="1371600" marR="0" lvl="2" indent="-228600" algn="l" rtl="0">
              <a:lnSpc>
                <a:spcPct val="90000"/>
              </a:lnSpc>
              <a:spcBef>
                <a:spcPts val="500"/>
              </a:spcBef>
              <a:spcAft>
                <a:spcPts val="0"/>
              </a:spcAft>
              <a:buClr>
                <a:srgbClr val="A41E35"/>
              </a:buClr>
              <a:buSzPts val="1800"/>
              <a:buFont typeface="Arial"/>
              <a:buNone/>
              <a:defRPr sz="1800" b="1" i="0" u="none" strike="noStrike" cap="none">
                <a:solidFill>
                  <a:schemeClr val="dk1"/>
                </a:solidFill>
                <a:latin typeface="Arial Narrow"/>
                <a:ea typeface="Arial Narrow"/>
                <a:cs typeface="Arial Narrow"/>
                <a:sym typeface="Arial Narrow"/>
              </a:defRPr>
            </a:lvl3pPr>
            <a:lvl4pPr marL="1828800" marR="0" lvl="3" indent="-228600" algn="l"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4pPr>
            <a:lvl5pPr marL="2286000" marR="0" lvl="4" indent="-228600" algn="l"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80" name="Google Shape;80;p13"/>
          <p:cNvSpPr txBox="1">
            <a:spLocks noGrp="1"/>
          </p:cNvSpPr>
          <p:nvPr>
            <p:ph type="body" idx="2"/>
          </p:nvPr>
        </p:nvSpPr>
        <p:spPr>
          <a:xfrm>
            <a:off x="432843" y="2505075"/>
            <a:ext cx="5522187" cy="3164205"/>
          </a:xfrm>
          <a:prstGeom prst="rect">
            <a:avLst/>
          </a:prstGeom>
          <a:noFill/>
          <a:ln>
            <a:noFill/>
          </a:ln>
        </p:spPr>
        <p:txBody>
          <a:bodyPr spcFirstLastPara="1" wrap="square" lIns="91425" tIns="45700" rIns="91425" bIns="45700" anchor="t" anchorCtr="0"/>
          <a:lstStyle>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1" name="Google Shape;81;p13"/>
          <p:cNvSpPr/>
          <p:nvPr/>
        </p:nvSpPr>
        <p:spPr>
          <a:xfrm>
            <a:off x="0" y="5955030"/>
            <a:ext cx="12192000" cy="902970"/>
          </a:xfrm>
          <a:prstGeom prst="rect">
            <a:avLst/>
          </a:prstGeom>
          <a:solidFill>
            <a:srgbClr val="A41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pic>
        <p:nvPicPr>
          <p:cNvPr id="82" name="Google Shape;82;p13"/>
          <p:cNvPicPr preferRelativeResize="0"/>
          <p:nvPr/>
        </p:nvPicPr>
        <p:blipFill rotWithShape="1">
          <a:blip r:embed="rId2">
            <a:alphaModFix/>
          </a:blip>
          <a:srcRect/>
          <a:stretch/>
        </p:blipFill>
        <p:spPr>
          <a:xfrm>
            <a:off x="329973" y="6146673"/>
            <a:ext cx="2320018" cy="519684"/>
          </a:xfrm>
          <a:prstGeom prst="rect">
            <a:avLst/>
          </a:prstGeom>
          <a:noFill/>
          <a:ln>
            <a:noFill/>
          </a:ln>
        </p:spPr>
      </p:pic>
      <p:sp>
        <p:nvSpPr>
          <p:cNvPr id="83" name="Google Shape;83;p13"/>
          <p:cNvSpPr txBox="1">
            <a:spLocks noGrp="1"/>
          </p:cNvSpPr>
          <p:nvPr>
            <p:ph type="title"/>
          </p:nvPr>
        </p:nvSpPr>
        <p:spPr>
          <a:xfrm>
            <a:off x="329972" y="556896"/>
            <a:ext cx="11488647" cy="1145222"/>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84" name="Google Shape;84;p13"/>
          <p:cNvCxnSpPr/>
          <p:nvPr/>
        </p:nvCxnSpPr>
        <p:spPr>
          <a:xfrm>
            <a:off x="432843" y="514668"/>
            <a:ext cx="521970" cy="0"/>
          </a:xfrm>
          <a:prstGeom prst="straightConnector1">
            <a:avLst/>
          </a:prstGeom>
          <a:noFill/>
          <a:ln w="63500" cap="flat" cmpd="sng">
            <a:solidFill>
              <a:srgbClr val="A41E35"/>
            </a:solidFill>
            <a:prstDash val="solid"/>
            <a:miter lim="800000"/>
            <a:headEnd type="none" w="sm" len="sm"/>
            <a:tailEnd type="none" w="sm" len="sm"/>
          </a:ln>
        </p:spPr>
      </p:cxnSp>
      <p:sp>
        <p:nvSpPr>
          <p:cNvPr id="85" name="Google Shape;85;p13"/>
          <p:cNvSpPr txBox="1">
            <a:spLocks noGrp="1"/>
          </p:cNvSpPr>
          <p:nvPr>
            <p:ph type="body" idx="3"/>
          </p:nvPr>
        </p:nvSpPr>
        <p:spPr>
          <a:xfrm>
            <a:off x="6296432" y="2068828"/>
            <a:ext cx="5522187" cy="436245"/>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rgbClr val="A41E35"/>
              </a:buClr>
              <a:buSzPts val="1800"/>
              <a:buFont typeface="Arial"/>
              <a:buNone/>
              <a:defRPr sz="1800" b="1" i="0" u="none" strike="noStrike" cap="none">
                <a:solidFill>
                  <a:srgbClr val="A41E35"/>
                </a:solidFill>
                <a:latin typeface="Arial Narrow"/>
                <a:ea typeface="Arial Narrow"/>
                <a:cs typeface="Arial Narrow"/>
                <a:sym typeface="Arial Narrow"/>
              </a:defRPr>
            </a:lvl1pPr>
            <a:lvl2pPr marL="914400" marR="0" lvl="1" indent="-228600" algn="l"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2pPr>
            <a:lvl3pPr marL="1371600" marR="0" lvl="2" indent="-228600" algn="l" rtl="0">
              <a:lnSpc>
                <a:spcPct val="90000"/>
              </a:lnSpc>
              <a:spcBef>
                <a:spcPts val="500"/>
              </a:spcBef>
              <a:spcAft>
                <a:spcPts val="0"/>
              </a:spcAft>
              <a:buClr>
                <a:srgbClr val="A41E35"/>
              </a:buClr>
              <a:buSzPts val="1800"/>
              <a:buFont typeface="Arial"/>
              <a:buNone/>
              <a:defRPr sz="1800" b="1" i="0" u="none" strike="noStrike" cap="none">
                <a:solidFill>
                  <a:schemeClr val="dk1"/>
                </a:solidFill>
                <a:latin typeface="Arial Narrow"/>
                <a:ea typeface="Arial Narrow"/>
                <a:cs typeface="Arial Narrow"/>
                <a:sym typeface="Arial Narrow"/>
              </a:defRPr>
            </a:lvl3pPr>
            <a:lvl4pPr marL="1828800" marR="0" lvl="3" indent="-228600" algn="l"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4pPr>
            <a:lvl5pPr marL="2286000" marR="0" lvl="4" indent="-228600" algn="l"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86" name="Google Shape;86;p13"/>
          <p:cNvSpPr txBox="1">
            <a:spLocks noGrp="1"/>
          </p:cNvSpPr>
          <p:nvPr>
            <p:ph type="body" idx="4"/>
          </p:nvPr>
        </p:nvSpPr>
        <p:spPr>
          <a:xfrm>
            <a:off x="6296432" y="2505074"/>
            <a:ext cx="5522187" cy="3164205"/>
          </a:xfrm>
          <a:prstGeom prst="rect">
            <a:avLst/>
          </a:prstGeom>
          <a:noFill/>
          <a:ln>
            <a:noFill/>
          </a:ln>
        </p:spPr>
        <p:txBody>
          <a:bodyPr spcFirstLastPara="1" wrap="square" lIns="91425" tIns="45700" rIns="91425" bIns="45700" anchor="t" anchorCtr="0"/>
          <a:lstStyle>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Arial Narrow"/>
                <a:ea typeface="Arial Narrow"/>
                <a:cs typeface="Arial Narrow"/>
                <a:sym typeface="Arial Narrow"/>
              </a:defRPr>
            </a:lvl1pPr>
            <a:lvl2pPr marL="0" marR="0" lvl="1" indent="0" algn="r" rtl="0">
              <a:spcBef>
                <a:spcPts val="0"/>
              </a:spcBef>
              <a:buNone/>
              <a:defRPr sz="1200" b="1" i="0" u="none" strike="noStrike" cap="none">
                <a:solidFill>
                  <a:schemeClr val="lt1"/>
                </a:solidFill>
                <a:latin typeface="Arial Narrow"/>
                <a:ea typeface="Arial Narrow"/>
                <a:cs typeface="Arial Narrow"/>
                <a:sym typeface="Arial Narrow"/>
              </a:defRPr>
            </a:lvl2pPr>
            <a:lvl3pPr marL="0" marR="0" lvl="2" indent="0" algn="r" rtl="0">
              <a:spcBef>
                <a:spcPts val="0"/>
              </a:spcBef>
              <a:buNone/>
              <a:defRPr sz="1200" b="1" i="0" u="none" strike="noStrike" cap="none">
                <a:solidFill>
                  <a:schemeClr val="lt1"/>
                </a:solidFill>
                <a:latin typeface="Arial Narrow"/>
                <a:ea typeface="Arial Narrow"/>
                <a:cs typeface="Arial Narrow"/>
                <a:sym typeface="Arial Narrow"/>
              </a:defRPr>
            </a:lvl3pPr>
            <a:lvl4pPr marL="0" marR="0" lvl="3" indent="0" algn="r" rtl="0">
              <a:spcBef>
                <a:spcPts val="0"/>
              </a:spcBef>
              <a:buNone/>
              <a:defRPr sz="1200" b="1" i="0" u="none" strike="noStrike" cap="none">
                <a:solidFill>
                  <a:schemeClr val="lt1"/>
                </a:solidFill>
                <a:latin typeface="Arial Narrow"/>
                <a:ea typeface="Arial Narrow"/>
                <a:cs typeface="Arial Narrow"/>
                <a:sym typeface="Arial Narrow"/>
              </a:defRPr>
            </a:lvl4pPr>
            <a:lvl5pPr marL="0" marR="0" lvl="4" indent="0" algn="r" rtl="0">
              <a:spcBef>
                <a:spcPts val="0"/>
              </a:spcBef>
              <a:buNone/>
              <a:defRPr sz="1200" b="1" i="0" u="none" strike="noStrike" cap="none">
                <a:solidFill>
                  <a:schemeClr val="lt1"/>
                </a:solidFill>
                <a:latin typeface="Arial Narrow"/>
                <a:ea typeface="Arial Narrow"/>
                <a:cs typeface="Arial Narrow"/>
                <a:sym typeface="Arial Narrow"/>
              </a:defRPr>
            </a:lvl5pPr>
            <a:lvl6pPr marL="0" marR="0" lvl="5" indent="0" algn="r" rtl="0">
              <a:spcBef>
                <a:spcPts val="0"/>
              </a:spcBef>
              <a:buNone/>
              <a:defRPr sz="1200" b="1" i="0" u="none" strike="noStrike" cap="none">
                <a:solidFill>
                  <a:schemeClr val="lt1"/>
                </a:solidFill>
                <a:latin typeface="Arial Narrow"/>
                <a:ea typeface="Arial Narrow"/>
                <a:cs typeface="Arial Narrow"/>
                <a:sym typeface="Arial Narrow"/>
              </a:defRPr>
            </a:lvl6pPr>
            <a:lvl7pPr marL="0" marR="0" lvl="6" indent="0" algn="r" rtl="0">
              <a:spcBef>
                <a:spcPts val="0"/>
              </a:spcBef>
              <a:buNone/>
              <a:defRPr sz="1200" b="1" i="0" u="none" strike="noStrike" cap="none">
                <a:solidFill>
                  <a:schemeClr val="lt1"/>
                </a:solidFill>
                <a:latin typeface="Arial Narrow"/>
                <a:ea typeface="Arial Narrow"/>
                <a:cs typeface="Arial Narrow"/>
                <a:sym typeface="Arial Narrow"/>
              </a:defRPr>
            </a:lvl7pPr>
            <a:lvl8pPr marL="0" marR="0" lvl="7" indent="0" algn="r" rtl="0">
              <a:spcBef>
                <a:spcPts val="0"/>
              </a:spcBef>
              <a:buNone/>
              <a:defRPr sz="1200" b="1" i="0" u="none" strike="noStrike" cap="none">
                <a:solidFill>
                  <a:schemeClr val="lt1"/>
                </a:solidFill>
                <a:latin typeface="Arial Narrow"/>
                <a:ea typeface="Arial Narrow"/>
                <a:cs typeface="Arial Narrow"/>
                <a:sym typeface="Arial Narrow"/>
              </a:defRPr>
            </a:lvl8pPr>
            <a:lvl9pPr marL="0" marR="0" lvl="8" indent="0" algn="r" rtl="0">
              <a:spcBef>
                <a:spcPts val="0"/>
              </a:spcBef>
              <a:buNone/>
              <a:defRPr sz="1200" b="1" i="0" u="none" strike="noStrike" cap="none">
                <a:solidFill>
                  <a:schemeClr val="lt1"/>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90"/>
        <p:cNvGrpSpPr/>
        <p:nvPr/>
      </p:nvGrpSpPr>
      <p:grpSpPr>
        <a:xfrm>
          <a:off x="0" y="0"/>
          <a:ext cx="0" cy="0"/>
          <a:chOff x="0" y="0"/>
          <a:chExt cx="0" cy="0"/>
        </a:xfrm>
      </p:grpSpPr>
      <p:sp>
        <p:nvSpPr>
          <p:cNvPr id="91" name="Google Shape;91;p15"/>
          <p:cNvSpPr>
            <a:spLocks noGrp="1"/>
          </p:cNvSpPr>
          <p:nvPr>
            <p:ph type="pic" idx="2"/>
          </p:nvPr>
        </p:nvSpPr>
        <p:spPr>
          <a:xfrm>
            <a:off x="4846320" y="457201"/>
            <a:ext cx="6509068" cy="514713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A41E35"/>
              </a:buClr>
              <a:buSzPts val="3200"/>
              <a:buFont typeface="Arial"/>
              <a:buNone/>
              <a:defRPr sz="3200" b="1" i="0" u="none" strike="noStrike" cap="none">
                <a:solidFill>
                  <a:schemeClr val="dk1"/>
                </a:solidFill>
                <a:latin typeface="Arial Narrow"/>
                <a:ea typeface="Arial Narrow"/>
                <a:cs typeface="Arial Narrow"/>
                <a:sym typeface="Arial Narrow"/>
              </a:defRPr>
            </a:lvl1pPr>
            <a:lvl2pPr marR="0" lvl="1" algn="l" rtl="0">
              <a:lnSpc>
                <a:spcPct val="90000"/>
              </a:lnSpc>
              <a:spcBef>
                <a:spcPts val="500"/>
              </a:spcBef>
              <a:spcAft>
                <a:spcPts val="0"/>
              </a:spcAft>
              <a:buClr>
                <a:srgbClr val="A41E35"/>
              </a:buClr>
              <a:buSzPts val="2800"/>
              <a:buFont typeface="Arial"/>
              <a:buNone/>
              <a:defRPr sz="2800" b="1" i="0" u="none" strike="noStrike" cap="none">
                <a:solidFill>
                  <a:schemeClr val="dk1"/>
                </a:solidFill>
                <a:latin typeface="Arial Narrow"/>
                <a:ea typeface="Arial Narrow"/>
                <a:cs typeface="Arial Narrow"/>
                <a:sym typeface="Arial Narrow"/>
              </a:defRPr>
            </a:lvl2pPr>
            <a:lvl3pPr marR="0" lvl="2" algn="l" rtl="0">
              <a:lnSpc>
                <a:spcPct val="90000"/>
              </a:lnSpc>
              <a:spcBef>
                <a:spcPts val="500"/>
              </a:spcBef>
              <a:spcAft>
                <a:spcPts val="0"/>
              </a:spcAft>
              <a:buClr>
                <a:srgbClr val="A41E35"/>
              </a:buClr>
              <a:buSzPts val="2400"/>
              <a:buFont typeface="Arial"/>
              <a:buNone/>
              <a:defRPr sz="2400" b="1" i="0" u="none" strike="noStrike" cap="none">
                <a:solidFill>
                  <a:schemeClr val="dk1"/>
                </a:solidFill>
                <a:latin typeface="Arial Narrow"/>
                <a:ea typeface="Arial Narrow"/>
                <a:cs typeface="Arial Narrow"/>
                <a:sym typeface="Arial Narrow"/>
              </a:defRPr>
            </a:lvl3pPr>
            <a:lvl4pPr marR="0" lvl="3" algn="l"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4pPr>
            <a:lvl5pPr marR="0" lvl="4" algn="l"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92" name="Google Shape;92;p15"/>
          <p:cNvSpPr/>
          <p:nvPr/>
        </p:nvSpPr>
        <p:spPr>
          <a:xfrm>
            <a:off x="0" y="5955030"/>
            <a:ext cx="12192000" cy="902970"/>
          </a:xfrm>
          <a:prstGeom prst="rect">
            <a:avLst/>
          </a:prstGeom>
          <a:solidFill>
            <a:srgbClr val="A41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pic>
        <p:nvPicPr>
          <p:cNvPr id="93" name="Google Shape;93;p15"/>
          <p:cNvPicPr preferRelativeResize="0"/>
          <p:nvPr/>
        </p:nvPicPr>
        <p:blipFill rotWithShape="1">
          <a:blip r:embed="rId2">
            <a:alphaModFix/>
          </a:blip>
          <a:srcRect/>
          <a:stretch/>
        </p:blipFill>
        <p:spPr>
          <a:xfrm>
            <a:off x="329973" y="6146673"/>
            <a:ext cx="2320018" cy="519684"/>
          </a:xfrm>
          <a:prstGeom prst="rect">
            <a:avLst/>
          </a:prstGeom>
          <a:noFill/>
          <a:ln>
            <a:noFill/>
          </a:ln>
        </p:spPr>
      </p:pic>
      <p:sp>
        <p:nvSpPr>
          <p:cNvPr id="94" name="Google Shape;94;p15"/>
          <p:cNvSpPr txBox="1">
            <a:spLocks noGrp="1"/>
          </p:cNvSpPr>
          <p:nvPr>
            <p:ph type="title"/>
          </p:nvPr>
        </p:nvSpPr>
        <p:spPr>
          <a:xfrm>
            <a:off x="341403" y="548640"/>
            <a:ext cx="4207737" cy="1038038"/>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5" name="Google Shape;95;p15"/>
          <p:cNvSpPr txBox="1">
            <a:spLocks noGrp="1"/>
          </p:cNvSpPr>
          <p:nvPr>
            <p:ph type="body" idx="1"/>
          </p:nvPr>
        </p:nvSpPr>
        <p:spPr>
          <a:xfrm>
            <a:off x="341403" y="1931670"/>
            <a:ext cx="4207737" cy="3672670"/>
          </a:xfrm>
          <a:prstGeom prst="rect">
            <a:avLst/>
          </a:prstGeom>
          <a:noFill/>
          <a:ln>
            <a:noFill/>
          </a:ln>
        </p:spPr>
        <p:txBody>
          <a:bodyPr spcFirstLastPara="1" wrap="square" lIns="91425" tIns="45700" rIns="91425" bIns="45700" anchor="t" anchorCtr="0"/>
          <a:lstStyle>
            <a:lvl1pPr marL="457200" marR="0" lvl="0" indent="-228600" algn="l" rtl="0">
              <a:lnSpc>
                <a:spcPct val="125000"/>
              </a:lnSpc>
              <a:spcBef>
                <a:spcPts val="10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1pPr>
            <a:lvl2pPr marL="914400" marR="0" lvl="1" indent="-228600" algn="l" rtl="0">
              <a:lnSpc>
                <a:spcPct val="90000"/>
              </a:lnSpc>
              <a:spcBef>
                <a:spcPts val="500"/>
              </a:spcBef>
              <a:spcAft>
                <a:spcPts val="0"/>
              </a:spcAft>
              <a:buClr>
                <a:srgbClr val="A41E35"/>
              </a:buClr>
              <a:buSzPts val="1400"/>
              <a:buFont typeface="Arial"/>
              <a:buNone/>
              <a:defRPr sz="1400" b="1" i="0" u="none" strike="noStrike" cap="none">
                <a:solidFill>
                  <a:schemeClr val="dk1"/>
                </a:solidFill>
                <a:latin typeface="Arial Narrow"/>
                <a:ea typeface="Arial Narrow"/>
                <a:cs typeface="Arial Narrow"/>
                <a:sym typeface="Arial Narrow"/>
              </a:defRPr>
            </a:lvl2pPr>
            <a:lvl3pPr marL="1371600" marR="0" lvl="2" indent="-228600" algn="l" rtl="0">
              <a:lnSpc>
                <a:spcPct val="90000"/>
              </a:lnSpc>
              <a:spcBef>
                <a:spcPts val="500"/>
              </a:spcBef>
              <a:spcAft>
                <a:spcPts val="0"/>
              </a:spcAft>
              <a:buClr>
                <a:srgbClr val="A41E35"/>
              </a:buClr>
              <a:buSzPts val="1200"/>
              <a:buFont typeface="Arial"/>
              <a:buNone/>
              <a:defRPr sz="1200" b="1" i="0" u="none" strike="noStrike" cap="none">
                <a:solidFill>
                  <a:schemeClr val="dk1"/>
                </a:solidFill>
                <a:latin typeface="Arial Narrow"/>
                <a:ea typeface="Arial Narrow"/>
                <a:cs typeface="Arial Narrow"/>
                <a:sym typeface="Arial Narrow"/>
              </a:defRPr>
            </a:lvl3pPr>
            <a:lvl4pPr marL="1828800" marR="0" lvl="3" indent="-228600" algn="l" rtl="0">
              <a:lnSpc>
                <a:spcPct val="90000"/>
              </a:lnSpc>
              <a:spcBef>
                <a:spcPts val="500"/>
              </a:spcBef>
              <a:spcAft>
                <a:spcPts val="0"/>
              </a:spcAft>
              <a:buClr>
                <a:srgbClr val="A41E35"/>
              </a:buClr>
              <a:buSzPts val="1000"/>
              <a:buFont typeface="Arial"/>
              <a:buNone/>
              <a:defRPr sz="1000" b="1" i="0" u="none" strike="noStrike" cap="none">
                <a:solidFill>
                  <a:schemeClr val="dk1"/>
                </a:solidFill>
                <a:latin typeface="Arial Narrow"/>
                <a:ea typeface="Arial Narrow"/>
                <a:cs typeface="Arial Narrow"/>
                <a:sym typeface="Arial Narrow"/>
              </a:defRPr>
            </a:lvl4pPr>
            <a:lvl5pPr marL="2286000" marR="0" lvl="4" indent="-228600" algn="l" rtl="0">
              <a:lnSpc>
                <a:spcPct val="90000"/>
              </a:lnSpc>
              <a:spcBef>
                <a:spcPts val="500"/>
              </a:spcBef>
              <a:spcAft>
                <a:spcPts val="0"/>
              </a:spcAft>
              <a:buClr>
                <a:srgbClr val="A41E35"/>
              </a:buClr>
              <a:buSzPts val="1000"/>
              <a:buFont typeface="Arial"/>
              <a:buNone/>
              <a:defRPr sz="1000" b="1" i="0" u="none" strike="noStrike" cap="none">
                <a:solidFill>
                  <a:schemeClr val="dk1"/>
                </a:solidFill>
                <a:latin typeface="Arial Narrow"/>
                <a:ea typeface="Arial Narrow"/>
                <a:cs typeface="Arial Narrow"/>
                <a:sym typeface="Arial Narrow"/>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cxnSp>
        <p:nvCxnSpPr>
          <p:cNvPr id="96" name="Google Shape;96;p15"/>
          <p:cNvCxnSpPr/>
          <p:nvPr/>
        </p:nvCxnSpPr>
        <p:spPr>
          <a:xfrm>
            <a:off x="432843" y="514668"/>
            <a:ext cx="521970" cy="0"/>
          </a:xfrm>
          <a:prstGeom prst="straightConnector1">
            <a:avLst/>
          </a:prstGeom>
          <a:noFill/>
          <a:ln w="63500" cap="flat" cmpd="sng">
            <a:solidFill>
              <a:srgbClr val="A41E35"/>
            </a:solidFill>
            <a:prstDash val="solid"/>
            <a:miter lim="800000"/>
            <a:headEnd type="none" w="sm" len="sm"/>
            <a:tailEnd type="none" w="sm" len="sm"/>
          </a:ln>
        </p:spPr>
      </p:cxnSp>
      <p:sp>
        <p:nvSpPr>
          <p:cNvPr id="97" name="Google Shape;97;p15"/>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Arial Narrow"/>
                <a:ea typeface="Arial Narrow"/>
                <a:cs typeface="Arial Narrow"/>
                <a:sym typeface="Arial Narrow"/>
              </a:defRPr>
            </a:lvl1pPr>
            <a:lvl2pPr marL="0" marR="0" lvl="1" indent="0" algn="r" rtl="0">
              <a:spcBef>
                <a:spcPts val="0"/>
              </a:spcBef>
              <a:buNone/>
              <a:defRPr sz="1200" b="1" i="0" u="none" strike="noStrike" cap="none">
                <a:solidFill>
                  <a:schemeClr val="lt1"/>
                </a:solidFill>
                <a:latin typeface="Arial Narrow"/>
                <a:ea typeface="Arial Narrow"/>
                <a:cs typeface="Arial Narrow"/>
                <a:sym typeface="Arial Narrow"/>
              </a:defRPr>
            </a:lvl2pPr>
            <a:lvl3pPr marL="0" marR="0" lvl="2" indent="0" algn="r" rtl="0">
              <a:spcBef>
                <a:spcPts val="0"/>
              </a:spcBef>
              <a:buNone/>
              <a:defRPr sz="1200" b="1" i="0" u="none" strike="noStrike" cap="none">
                <a:solidFill>
                  <a:schemeClr val="lt1"/>
                </a:solidFill>
                <a:latin typeface="Arial Narrow"/>
                <a:ea typeface="Arial Narrow"/>
                <a:cs typeface="Arial Narrow"/>
                <a:sym typeface="Arial Narrow"/>
              </a:defRPr>
            </a:lvl3pPr>
            <a:lvl4pPr marL="0" marR="0" lvl="3" indent="0" algn="r" rtl="0">
              <a:spcBef>
                <a:spcPts val="0"/>
              </a:spcBef>
              <a:buNone/>
              <a:defRPr sz="1200" b="1" i="0" u="none" strike="noStrike" cap="none">
                <a:solidFill>
                  <a:schemeClr val="lt1"/>
                </a:solidFill>
                <a:latin typeface="Arial Narrow"/>
                <a:ea typeface="Arial Narrow"/>
                <a:cs typeface="Arial Narrow"/>
                <a:sym typeface="Arial Narrow"/>
              </a:defRPr>
            </a:lvl4pPr>
            <a:lvl5pPr marL="0" marR="0" lvl="4" indent="0" algn="r" rtl="0">
              <a:spcBef>
                <a:spcPts val="0"/>
              </a:spcBef>
              <a:buNone/>
              <a:defRPr sz="1200" b="1" i="0" u="none" strike="noStrike" cap="none">
                <a:solidFill>
                  <a:schemeClr val="lt1"/>
                </a:solidFill>
                <a:latin typeface="Arial Narrow"/>
                <a:ea typeface="Arial Narrow"/>
                <a:cs typeface="Arial Narrow"/>
                <a:sym typeface="Arial Narrow"/>
              </a:defRPr>
            </a:lvl5pPr>
            <a:lvl6pPr marL="0" marR="0" lvl="5" indent="0" algn="r" rtl="0">
              <a:spcBef>
                <a:spcPts val="0"/>
              </a:spcBef>
              <a:buNone/>
              <a:defRPr sz="1200" b="1" i="0" u="none" strike="noStrike" cap="none">
                <a:solidFill>
                  <a:schemeClr val="lt1"/>
                </a:solidFill>
                <a:latin typeface="Arial Narrow"/>
                <a:ea typeface="Arial Narrow"/>
                <a:cs typeface="Arial Narrow"/>
                <a:sym typeface="Arial Narrow"/>
              </a:defRPr>
            </a:lvl6pPr>
            <a:lvl7pPr marL="0" marR="0" lvl="6" indent="0" algn="r" rtl="0">
              <a:spcBef>
                <a:spcPts val="0"/>
              </a:spcBef>
              <a:buNone/>
              <a:defRPr sz="1200" b="1" i="0" u="none" strike="noStrike" cap="none">
                <a:solidFill>
                  <a:schemeClr val="lt1"/>
                </a:solidFill>
                <a:latin typeface="Arial Narrow"/>
                <a:ea typeface="Arial Narrow"/>
                <a:cs typeface="Arial Narrow"/>
                <a:sym typeface="Arial Narrow"/>
              </a:defRPr>
            </a:lvl7pPr>
            <a:lvl8pPr marL="0" marR="0" lvl="7" indent="0" algn="r" rtl="0">
              <a:spcBef>
                <a:spcPts val="0"/>
              </a:spcBef>
              <a:buNone/>
              <a:defRPr sz="1200" b="1" i="0" u="none" strike="noStrike" cap="none">
                <a:solidFill>
                  <a:schemeClr val="lt1"/>
                </a:solidFill>
                <a:latin typeface="Arial Narrow"/>
                <a:ea typeface="Arial Narrow"/>
                <a:cs typeface="Arial Narrow"/>
                <a:sym typeface="Arial Narrow"/>
              </a:defRPr>
            </a:lvl8pPr>
            <a:lvl9pPr marL="0" marR="0" lvl="8" indent="0" algn="r" rtl="0">
              <a:spcBef>
                <a:spcPts val="0"/>
              </a:spcBef>
              <a:buNone/>
              <a:defRPr sz="1200" b="1" i="0" u="none" strike="noStrike" cap="none">
                <a:solidFill>
                  <a:schemeClr val="lt1"/>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90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90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90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90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1"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1"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rgbClr val="888888"/>
                </a:solidFill>
                <a:latin typeface="Arial Narrow"/>
                <a:ea typeface="Arial Narrow"/>
                <a:cs typeface="Arial Narrow"/>
                <a:sym typeface="Arial Narrow"/>
              </a:defRPr>
            </a:lvl1pPr>
            <a:lvl2pPr marL="0" marR="0" lvl="1" indent="0" algn="r" rtl="0">
              <a:spcBef>
                <a:spcPts val="0"/>
              </a:spcBef>
              <a:buNone/>
              <a:defRPr sz="1200" b="1" i="0" u="none" strike="noStrike" cap="none">
                <a:solidFill>
                  <a:srgbClr val="888888"/>
                </a:solidFill>
                <a:latin typeface="Arial Narrow"/>
                <a:ea typeface="Arial Narrow"/>
                <a:cs typeface="Arial Narrow"/>
                <a:sym typeface="Arial Narrow"/>
              </a:defRPr>
            </a:lvl2pPr>
            <a:lvl3pPr marL="0" marR="0" lvl="2" indent="0" algn="r" rtl="0">
              <a:spcBef>
                <a:spcPts val="0"/>
              </a:spcBef>
              <a:buNone/>
              <a:defRPr sz="1200" b="1" i="0" u="none" strike="noStrike" cap="none">
                <a:solidFill>
                  <a:srgbClr val="888888"/>
                </a:solidFill>
                <a:latin typeface="Arial Narrow"/>
                <a:ea typeface="Arial Narrow"/>
                <a:cs typeface="Arial Narrow"/>
                <a:sym typeface="Arial Narrow"/>
              </a:defRPr>
            </a:lvl3pPr>
            <a:lvl4pPr marL="0" marR="0" lvl="3" indent="0" algn="r" rtl="0">
              <a:spcBef>
                <a:spcPts val="0"/>
              </a:spcBef>
              <a:buNone/>
              <a:defRPr sz="1200" b="1" i="0" u="none" strike="noStrike" cap="none">
                <a:solidFill>
                  <a:srgbClr val="888888"/>
                </a:solidFill>
                <a:latin typeface="Arial Narrow"/>
                <a:ea typeface="Arial Narrow"/>
                <a:cs typeface="Arial Narrow"/>
                <a:sym typeface="Arial Narrow"/>
              </a:defRPr>
            </a:lvl4pPr>
            <a:lvl5pPr marL="0" marR="0" lvl="4" indent="0" algn="r" rtl="0">
              <a:spcBef>
                <a:spcPts val="0"/>
              </a:spcBef>
              <a:buNone/>
              <a:defRPr sz="1200" b="1" i="0" u="none" strike="noStrike" cap="none">
                <a:solidFill>
                  <a:srgbClr val="888888"/>
                </a:solidFill>
                <a:latin typeface="Arial Narrow"/>
                <a:ea typeface="Arial Narrow"/>
                <a:cs typeface="Arial Narrow"/>
                <a:sym typeface="Arial Narrow"/>
              </a:defRPr>
            </a:lvl5pPr>
            <a:lvl6pPr marL="0" marR="0" lvl="5" indent="0" algn="r" rtl="0">
              <a:spcBef>
                <a:spcPts val="0"/>
              </a:spcBef>
              <a:buNone/>
              <a:defRPr sz="1200" b="1" i="0" u="none" strike="noStrike" cap="none">
                <a:solidFill>
                  <a:srgbClr val="888888"/>
                </a:solidFill>
                <a:latin typeface="Arial Narrow"/>
                <a:ea typeface="Arial Narrow"/>
                <a:cs typeface="Arial Narrow"/>
                <a:sym typeface="Arial Narrow"/>
              </a:defRPr>
            </a:lvl6pPr>
            <a:lvl7pPr marL="0" marR="0" lvl="6" indent="0" algn="r" rtl="0">
              <a:spcBef>
                <a:spcPts val="0"/>
              </a:spcBef>
              <a:buNone/>
              <a:defRPr sz="1200" b="1" i="0" u="none" strike="noStrike" cap="none">
                <a:solidFill>
                  <a:srgbClr val="888888"/>
                </a:solidFill>
                <a:latin typeface="Arial Narrow"/>
                <a:ea typeface="Arial Narrow"/>
                <a:cs typeface="Arial Narrow"/>
                <a:sym typeface="Arial Narrow"/>
              </a:defRPr>
            </a:lvl7pPr>
            <a:lvl8pPr marL="0" marR="0" lvl="7" indent="0" algn="r" rtl="0">
              <a:spcBef>
                <a:spcPts val="0"/>
              </a:spcBef>
              <a:buNone/>
              <a:defRPr sz="1200" b="1" i="0" u="none" strike="noStrike" cap="none">
                <a:solidFill>
                  <a:srgbClr val="888888"/>
                </a:solidFill>
                <a:latin typeface="Arial Narrow"/>
                <a:ea typeface="Arial Narrow"/>
                <a:cs typeface="Arial Narrow"/>
                <a:sym typeface="Arial Narrow"/>
              </a:defRPr>
            </a:lvl8pPr>
            <a:lvl9pPr marL="0" marR="0" lvl="8" indent="0" algn="r" rtl="0">
              <a:spcBef>
                <a:spcPts val="0"/>
              </a:spcBef>
              <a:buNone/>
              <a:defRPr sz="1200" b="1" i="0" u="none" strike="noStrike" cap="none">
                <a:solidFill>
                  <a:srgbClr val="888888"/>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52" r:id="rId1"/>
    <p:sldLayoutId id="2147483655" r:id="rId2"/>
    <p:sldLayoutId id="2147483659" r:id="rId3"/>
    <p:sldLayoutId id="214748366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D48455-B1F2-4D54-84F1-0FA669FD6EB5}"/>
              </a:ext>
            </a:extLst>
          </p:cNvPr>
          <p:cNvSpPr>
            <a:spLocks noGrp="1"/>
          </p:cNvSpPr>
          <p:nvPr>
            <p:ph type="body" idx="1"/>
          </p:nvPr>
        </p:nvSpPr>
        <p:spPr/>
        <p:txBody>
          <a:bodyPr/>
          <a:lstStyle/>
          <a:p>
            <a:r>
              <a:rPr lang="en-US" dirty="0"/>
              <a:t>From the reading: “Digital platforms are online businesses that facilitate commercial interactions between at least two different groups—with one typically being suppliers and the other consumers.” </a:t>
            </a:r>
          </a:p>
        </p:txBody>
      </p:sp>
      <p:sp>
        <p:nvSpPr>
          <p:cNvPr id="3" name="Title 2">
            <a:extLst>
              <a:ext uri="{FF2B5EF4-FFF2-40B4-BE49-F238E27FC236}">
                <a16:creationId xmlns:a16="http://schemas.microsoft.com/office/drawing/2014/main" id="{EDF836B0-238F-45DE-9072-6AC8125F45A5}"/>
              </a:ext>
            </a:extLst>
          </p:cNvPr>
          <p:cNvSpPr>
            <a:spLocks noGrp="1"/>
          </p:cNvSpPr>
          <p:nvPr>
            <p:ph type="title"/>
          </p:nvPr>
        </p:nvSpPr>
        <p:spPr/>
        <p:txBody>
          <a:bodyPr/>
          <a:lstStyle/>
          <a:p>
            <a:r>
              <a:rPr lang="en-US" dirty="0"/>
              <a:t>Digital Platforms Definition</a:t>
            </a:r>
          </a:p>
        </p:txBody>
      </p:sp>
      <p:sp>
        <p:nvSpPr>
          <p:cNvPr id="7" name="Text Placeholder 1">
            <a:extLst>
              <a:ext uri="{FF2B5EF4-FFF2-40B4-BE49-F238E27FC236}">
                <a16:creationId xmlns:a16="http://schemas.microsoft.com/office/drawing/2014/main" id="{43C459F9-2ECC-437F-BBD8-9EB35674CCD6}"/>
              </a:ext>
            </a:extLst>
          </p:cNvPr>
          <p:cNvSpPr txBox="1">
            <a:spLocks/>
          </p:cNvSpPr>
          <p:nvPr/>
        </p:nvSpPr>
        <p:spPr>
          <a:xfrm>
            <a:off x="5955029" y="1825624"/>
            <a:ext cx="5625057" cy="3763645"/>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dirty="0"/>
              <a:t>Think of it as an on-line place for interactions: a  marketplace or a place to gather together</a:t>
            </a:r>
          </a:p>
          <a:p>
            <a:r>
              <a:rPr lang="en-US" dirty="0"/>
              <a:t>Examples: eBay, Instagram, </a:t>
            </a:r>
            <a:r>
              <a:rPr lang="en-US" dirty="0" err="1"/>
              <a:t>TikTok</a:t>
            </a:r>
            <a:r>
              <a:rPr lang="en-US" dirty="0"/>
              <a:t>, Facebook Marketplace, large parts of  Amazon. But </a:t>
            </a:r>
            <a:r>
              <a:rPr lang="en-US" i="1" dirty="0"/>
              <a:t>not</a:t>
            </a:r>
            <a:r>
              <a:rPr lang="en-US" dirty="0"/>
              <a:t> regular online retail</a:t>
            </a:r>
          </a:p>
        </p:txBody>
      </p:sp>
    </p:spTree>
    <p:extLst>
      <p:ext uri="{BB962C8B-B14F-4D97-AF65-F5344CB8AC3E}">
        <p14:creationId xmlns:p14="http://schemas.microsoft.com/office/powerpoint/2010/main" val="158229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AA697E-C219-4C88-B65C-C76B946601E0}"/>
              </a:ext>
            </a:extLst>
          </p:cNvPr>
          <p:cNvSpPr>
            <a:spLocks noGrp="1"/>
          </p:cNvSpPr>
          <p:nvPr>
            <p:ph type="body" idx="1"/>
          </p:nvPr>
        </p:nvSpPr>
        <p:spPr>
          <a:xfrm>
            <a:off x="329971" y="1430989"/>
            <a:ext cx="11488647" cy="3763645"/>
          </a:xfrm>
        </p:spPr>
        <p: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An API is a digital service that is provided through the internet. Usually by another company, but a lot of organizations also develop APIs for internal use. Some APIs are free, many of them have to be paid for.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Example: you manage a restaurant and you want the website to have a clickable map that shows your restaurant’s location. You could build the map yourself, but instead you ask Google Maps for that service. And it is free. You simply add a line of code to your webpage with some instructions, and your address. Whenever a customer looks for the location, that line of code calls the Google Maps API, and Google provides the map.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Another Example: You have taken a ride with Uber. At the end of the ride, Uber has to get the payment from you, using the credit card information you provided. Uber does not process that payment itself. Instead it sends a request to the company Braintree, which takes the information and processes the payment. Uber pays Braintree a fee for this.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benefit to Uber is that it can focus on its core competency: matching drivers and passengers. It does not have to write the code for processing the payments. </a:t>
            </a:r>
          </a:p>
          <a:p>
            <a:endParaRPr lang="en-US" dirty="0"/>
          </a:p>
        </p:txBody>
      </p:sp>
      <p:sp>
        <p:nvSpPr>
          <p:cNvPr id="3" name="Title 2">
            <a:extLst>
              <a:ext uri="{FF2B5EF4-FFF2-40B4-BE49-F238E27FC236}">
                <a16:creationId xmlns:a16="http://schemas.microsoft.com/office/drawing/2014/main" id="{82864FF3-D793-432A-B3D9-C30388396D61}"/>
              </a:ext>
            </a:extLst>
          </p:cNvPr>
          <p:cNvSpPr>
            <a:spLocks noGrp="1"/>
          </p:cNvSpPr>
          <p:nvPr>
            <p:ph type="title"/>
          </p:nvPr>
        </p:nvSpPr>
        <p:spPr/>
        <p:txBody>
          <a:bodyPr/>
          <a:lstStyle/>
          <a:p>
            <a:r>
              <a:rPr lang="en-US" dirty="0"/>
              <a:t>APIs defined and described</a:t>
            </a:r>
          </a:p>
        </p:txBody>
      </p:sp>
    </p:spTree>
    <p:extLst>
      <p:ext uri="{BB962C8B-B14F-4D97-AF65-F5344CB8AC3E}">
        <p14:creationId xmlns:p14="http://schemas.microsoft.com/office/powerpoint/2010/main" val="1283216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AA697E-C219-4C88-B65C-C76B946601E0}"/>
              </a:ext>
            </a:extLst>
          </p:cNvPr>
          <p:cNvSpPr>
            <a:spLocks noGrp="1"/>
          </p:cNvSpPr>
          <p:nvPr>
            <p:ph type="body" idx="1"/>
          </p:nvPr>
        </p:nvSpPr>
        <p:spPr>
          <a:xfrm>
            <a:off x="228372" y="1402291"/>
            <a:ext cx="11488647" cy="3763645"/>
          </a:xfrm>
        </p:spPr>
        <p: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API stands for Application Programming Interface. It specifies the format in which you can request a service from the software behind the API, and it lets you know what kind of data you will get back from the service (e.g. a payment confirmation in a particular format). These days, API refers to both the interface and the software behind it. So for instance, the Weather Underground API is not just the format in which you request weather data, but it is now also the service itself.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Using APIs saves companies a lot of time and effort as they develop their applications. They usually have to pay for the services provided by the APIs, but that is still much cheaper than doing it themselves, and it allows them to focus. For instance, Uber’s core capability is matching up riders and drivers. There is no other company with a convenient API that will do it for them.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APIs have become so popular that some companies have now reorganized some of their applications so that they can be accessed as APIs for internal use. For instance, they might have an old but still important database. Instead of rebuilding it they can add some code to it so that it acts as an API and can easily be used in any application that needs it. </a:t>
            </a:r>
          </a:p>
          <a:p>
            <a:endParaRPr lang="en-US" dirty="0"/>
          </a:p>
        </p:txBody>
      </p:sp>
      <p:sp>
        <p:nvSpPr>
          <p:cNvPr id="3" name="Title 2">
            <a:extLst>
              <a:ext uri="{FF2B5EF4-FFF2-40B4-BE49-F238E27FC236}">
                <a16:creationId xmlns:a16="http://schemas.microsoft.com/office/drawing/2014/main" id="{82864FF3-D793-432A-B3D9-C30388396D61}"/>
              </a:ext>
            </a:extLst>
          </p:cNvPr>
          <p:cNvSpPr>
            <a:spLocks noGrp="1"/>
          </p:cNvSpPr>
          <p:nvPr>
            <p:ph type="title"/>
          </p:nvPr>
        </p:nvSpPr>
        <p:spPr/>
        <p:txBody>
          <a:bodyPr/>
          <a:lstStyle/>
          <a:p>
            <a:r>
              <a:rPr lang="en-US" dirty="0"/>
              <a:t>APIs defined and described, part 2</a:t>
            </a:r>
          </a:p>
        </p:txBody>
      </p:sp>
    </p:spTree>
    <p:extLst>
      <p:ext uri="{BB962C8B-B14F-4D97-AF65-F5344CB8AC3E}">
        <p14:creationId xmlns:p14="http://schemas.microsoft.com/office/powerpoint/2010/main" val="1598833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F27DFA-7C18-4539-A02A-2BA99C4A04C6}"/>
              </a:ext>
            </a:extLst>
          </p:cNvPr>
          <p:cNvSpPr>
            <a:spLocks noGrp="1"/>
          </p:cNvSpPr>
          <p:nvPr>
            <p:ph type="body" idx="1"/>
          </p:nvPr>
        </p:nvSpPr>
        <p:spPr>
          <a:xfrm>
            <a:off x="241837" y="1208680"/>
            <a:ext cx="11488647" cy="3763645"/>
          </a:xfrm>
        </p:spPr>
        <p:txBody>
          <a:bodyPr/>
          <a:lstStyle/>
          <a:p>
            <a:r>
              <a:rPr lang="en-US" sz="2400" b="0" i="0" dirty="0">
                <a:solidFill>
                  <a:schemeClr val="tx1"/>
                </a:solidFill>
                <a:effectLst/>
                <a:latin typeface="Segoe UI" panose="020B0502040204020203" pitchFamily="34" charset="0"/>
              </a:rPr>
              <a:t>Simply put, cloud computing is the delivery of computing services—including servers, storage, databases, networking, software, analytics, and intelligence—over the Internet (“the cloud”) to offer faster innovation, flexible resources, and economies of scale. You typically pay only for cloud services you use, helping you lower your operating costs, run your infrastructure more efficiently, and scale as your business needs change.</a:t>
            </a:r>
          </a:p>
          <a:p>
            <a:r>
              <a:rPr lang="en-US" sz="2400" b="0" dirty="0">
                <a:solidFill>
                  <a:schemeClr val="tx1"/>
                </a:solidFill>
                <a:latin typeface="Segoe UI" panose="020B0502040204020203" pitchFamily="34" charset="0"/>
              </a:rPr>
              <a:t>You can use commercial, public clouds like AWS, Microsoft Azure, and Google Cloud. Or you can run your own private cloud. </a:t>
            </a:r>
            <a:endParaRPr lang="en-US" sz="2400" b="0" i="0" dirty="0">
              <a:solidFill>
                <a:schemeClr val="tx1"/>
              </a:solidFill>
              <a:effectLst/>
              <a:latin typeface="Segoe UI" panose="020B0502040204020203" pitchFamily="34" charset="0"/>
            </a:endParaRPr>
          </a:p>
        </p:txBody>
      </p:sp>
      <p:sp>
        <p:nvSpPr>
          <p:cNvPr id="3" name="Title 2">
            <a:extLst>
              <a:ext uri="{FF2B5EF4-FFF2-40B4-BE49-F238E27FC236}">
                <a16:creationId xmlns:a16="http://schemas.microsoft.com/office/drawing/2014/main" id="{8913B050-FD20-4D51-BF0F-E18A6AA31BB7}"/>
              </a:ext>
            </a:extLst>
          </p:cNvPr>
          <p:cNvSpPr>
            <a:spLocks noGrp="1"/>
          </p:cNvSpPr>
          <p:nvPr>
            <p:ph type="title"/>
          </p:nvPr>
        </p:nvSpPr>
        <p:spPr/>
        <p:txBody>
          <a:bodyPr/>
          <a:lstStyle/>
          <a:p>
            <a:r>
              <a:rPr lang="en-US" dirty="0"/>
              <a:t>What Is Cloud Computing?</a:t>
            </a:r>
          </a:p>
        </p:txBody>
      </p:sp>
    </p:spTree>
    <p:extLst>
      <p:ext uri="{BB962C8B-B14F-4D97-AF65-F5344CB8AC3E}">
        <p14:creationId xmlns:p14="http://schemas.microsoft.com/office/powerpoint/2010/main" val="30815041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72661CD-B166-48C1-B0B8-B1382E61D682}">
  <we:reference id="wa104178141" version="3.10.0.19" store="en-US" storeType="OMEX"/>
  <we:alternateReferences>
    <we:reference id="wa104178141" version="3.10.0.19"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3215</TotalTime>
  <Words>670</Words>
  <Application>Microsoft Office PowerPoint</Application>
  <PresentationFormat>Widescreen</PresentationFormat>
  <Paragraphs>16</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Times New Roman</vt:lpstr>
      <vt:lpstr>Segoe UI</vt:lpstr>
      <vt:lpstr>Georgia</vt:lpstr>
      <vt:lpstr>Arial Narrow</vt:lpstr>
      <vt:lpstr>Calibri</vt:lpstr>
      <vt:lpstr>Arial</vt:lpstr>
      <vt:lpstr>Office Theme</vt:lpstr>
      <vt:lpstr>Digital Platforms Definition</vt:lpstr>
      <vt:lpstr>APIs defined and described</vt:lpstr>
      <vt:lpstr>APIs defined and described, part 2</vt:lpstr>
      <vt:lpstr>What Is Cloud Computing?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Title</dc:title>
  <dc:creator>Steven Sclarow</dc:creator>
  <cp:lastModifiedBy>AJ Raven</cp:lastModifiedBy>
  <cp:revision>267</cp:revision>
  <cp:lastPrinted>2019-04-10T22:15:37Z</cp:lastPrinted>
  <dcterms:modified xsi:type="dcterms:W3CDTF">2020-12-24T01:04:30Z</dcterms:modified>
</cp:coreProperties>
</file>