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0"/>
  </p:notesMasterIdLst>
  <p:handoutMasterIdLst>
    <p:handoutMasterId r:id="rId11"/>
  </p:handoutMasterIdLst>
  <p:sldIdLst>
    <p:sldId id="279" r:id="rId2"/>
    <p:sldId id="454" r:id="rId3"/>
    <p:sldId id="475" r:id="rId4"/>
    <p:sldId id="476" r:id="rId5"/>
    <p:sldId id="477" r:id="rId6"/>
    <p:sldId id="478" r:id="rId7"/>
    <p:sldId id="479" r:id="rId8"/>
    <p:sldId id="48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3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75744&amp;picture=weight-liftin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JavaScript Arrays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A gentle introduction to arrays</a:t>
            </a:r>
          </a:p>
          <a:p>
            <a:r>
              <a:rPr lang="en-US" dirty="0"/>
              <a:t>Some practice writing loops that iterate through arrays</a:t>
            </a:r>
            <a:br>
              <a:rPr lang="en-US" dirty="0"/>
            </a:br>
            <a:endParaRPr lang="en-US" dirty="0"/>
          </a:p>
          <a:p>
            <a:pPr marL="400050" lvl="1" indent="0">
              <a:buNone/>
            </a:pPr>
            <a:r>
              <a:rPr lang="en-US" b="1" dirty="0"/>
              <a:t>HOT TIP!  </a:t>
            </a:r>
            <a:r>
              <a:rPr lang="en-US" dirty="0"/>
              <a:t>Arrays are used heavily in MIS3502.  So, the time and energy you invest today will pay off in your future.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5" name="Picture 4" descr="Weight Training Cartoon">
            <a:extLst>
              <a:ext uri="{FF2B5EF4-FFF2-40B4-BE49-F238E27FC236}">
                <a16:creationId xmlns:a16="http://schemas.microsoft.com/office/drawing/2014/main" id="{685017E9-3C7A-43E9-B790-FC1CAFAEE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48000" y="3860710"/>
            <a:ext cx="2362200" cy="212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started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EB1491-B89E-634B-B967-1DCA451DFA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1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Open up Chrome</a:t>
            </a:r>
          </a:p>
          <a:p>
            <a:r>
              <a:rPr lang="en-US" kern="0" dirty="0"/>
              <a:t>Open up the Developer Tools Console </a:t>
            </a:r>
          </a:p>
          <a:p>
            <a:r>
              <a:rPr lang="en-US" kern="0" dirty="0"/>
              <a:t>Type in the following…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743515-EFD2-4CEA-A92F-8B160C8E5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04672"/>
            <a:ext cx="7924800" cy="324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C894-27C7-44DB-B6BF-CB3B58D8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just did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1549BB-D636-4C04-841C-36646AC303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7B43A9-D04F-4D3D-86A2-022BB6CA21C5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0"/>
            <a:ext cx="868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 the last slide you created a variable called shopping list.  That variable held multiple values.  The variable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</a:t>
            </a:r>
            <a:r>
              <a:rPr lang="en-US" kern="0" dirty="0"/>
              <a:t> is an array!</a:t>
            </a:r>
          </a:p>
          <a:p>
            <a:r>
              <a:rPr lang="en-US" kern="0" dirty="0"/>
              <a:t>Each </a:t>
            </a:r>
            <a:r>
              <a:rPr lang="en-US" i="1" kern="0" dirty="0"/>
              <a:t>element</a:t>
            </a:r>
            <a:r>
              <a:rPr lang="en-US" kern="0" dirty="0"/>
              <a:t> of the array is identified by a number. </a:t>
            </a:r>
          </a:p>
          <a:p>
            <a:r>
              <a:rPr lang="en-US" kern="0" dirty="0"/>
              <a:t>The number 0 is the index to the first element of the array.</a:t>
            </a:r>
          </a:p>
          <a:p>
            <a:r>
              <a:rPr lang="en-US" kern="0" dirty="0"/>
              <a:t>So… on the last slide we learned that:</a:t>
            </a:r>
          </a:p>
          <a:p>
            <a:pPr lvl="1"/>
            <a:r>
              <a:rPr lang="en-US" kern="0" dirty="0"/>
              <a:t>JavaScript allows us to create arrays using the square brackets</a:t>
            </a:r>
          </a:p>
          <a:p>
            <a:pPr lvl="1"/>
            <a:r>
              <a:rPr lang="en-US" kern="0" dirty="0"/>
              <a:t>JavaScript arrays are zero based</a:t>
            </a:r>
          </a:p>
        </p:txBody>
      </p:sp>
    </p:spTree>
    <p:extLst>
      <p:ext uri="{BB962C8B-B14F-4D97-AF65-F5344CB8AC3E}">
        <p14:creationId xmlns:p14="http://schemas.microsoft.com/office/powerpoint/2010/main" val="131269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5EC1B-4669-4F4B-9FDB-B4ED483A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play some more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F71094-DA27-4E4C-B8C6-86769E8B64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CBD6DA-6F0B-428A-B280-9971E1685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1066800"/>
            <a:ext cx="8392463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48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C894-27C7-44DB-B6BF-CB3B58D8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just did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1549BB-D636-4C04-841C-36646AC303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7B43A9-D04F-4D3D-86A2-022BB6CA21C5}"/>
              </a:ext>
            </a:extLst>
          </p:cNvPr>
          <p:cNvSpPr txBox="1">
            <a:spLocks/>
          </p:cNvSpPr>
          <p:nvPr/>
        </p:nvSpPr>
        <p:spPr bwMode="auto">
          <a:xfrm>
            <a:off x="228600" y="1143000"/>
            <a:ext cx="8686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 the last slide you saw that an array has a length attribute (just like a string does)</a:t>
            </a:r>
          </a:p>
          <a:p>
            <a:r>
              <a:rPr lang="en-US" kern="0" dirty="0"/>
              <a:t>You also saw that you could add a new element (in this case, “toilet paper”) on to the end of the array by simply using a new index</a:t>
            </a:r>
          </a:p>
          <a:p>
            <a:r>
              <a:rPr lang="en-US" kern="0" dirty="0"/>
              <a:t>Let’s try something fun… type </a:t>
            </a: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shoppinglist.sort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r>
              <a:rPr lang="en-US" sz="2800" kern="0" dirty="0"/>
              <a:t>What did it do?</a:t>
            </a:r>
          </a:p>
          <a:p>
            <a:pPr lvl="1"/>
            <a:r>
              <a:rPr lang="en-US" sz="2800" kern="0" dirty="0"/>
              <a:t>Would you describe sort() as a property or a method?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4165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B9F5-CA7A-4656-A273-DF8187C6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through an array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6404F4-ACFD-4C15-9083-0FCCAD6EFE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6166EF-6CF7-46F9-8FEB-5F7DAB6DA49E}"/>
              </a:ext>
            </a:extLst>
          </p:cNvPr>
          <p:cNvSpPr txBox="1"/>
          <p:nvPr/>
        </p:nvSpPr>
        <p:spPr>
          <a:xfrm>
            <a:off x="228600" y="1139603"/>
            <a:ext cx="8686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kern="0" dirty="0">
                <a:latin typeface="+mn-lt"/>
              </a:rPr>
              <a:t>Let’s try iterating through an array using a loop.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62A0CA-A2D9-4510-A115-62EF2861F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28800"/>
            <a:ext cx="7353316" cy="370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3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array of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C7D6B9-69F0-4526-8E2B-1BCDDC677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908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F53152-6796-481D-AEE4-16C7D336BF73}"/>
              </a:ext>
            </a:extLst>
          </p:cNvPr>
          <p:cNvSpPr txBox="1"/>
          <p:nvPr/>
        </p:nvSpPr>
        <p:spPr>
          <a:xfrm>
            <a:off x="533400" y="1143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that we’ve had some fun with an array of strings… let’s see what we can do with an array of numbers.</a:t>
            </a: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7809</TotalTime>
  <Words>288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Times New Roman</vt:lpstr>
      <vt:lpstr>Default Design</vt:lpstr>
      <vt:lpstr> JavaScript Arrays </vt:lpstr>
      <vt:lpstr>Agenda</vt:lpstr>
      <vt:lpstr>Let’s get started</vt:lpstr>
      <vt:lpstr>What you just did</vt:lpstr>
      <vt:lpstr>Let’s play some more</vt:lpstr>
      <vt:lpstr>What you just did</vt:lpstr>
      <vt:lpstr>Iterating through an array</vt:lpstr>
      <vt:lpstr>An array of numbers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210</cp:revision>
  <dcterms:created xsi:type="dcterms:W3CDTF">2010-11-30T18:46:51Z</dcterms:created>
  <dcterms:modified xsi:type="dcterms:W3CDTF">2021-10-26T15:56:12Z</dcterms:modified>
</cp:coreProperties>
</file>